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9"/>
  </p:notesMasterIdLst>
  <p:sldIdLst>
    <p:sldId id="256" r:id="rId2"/>
    <p:sldId id="380" r:id="rId3"/>
    <p:sldId id="286" r:id="rId4"/>
    <p:sldId id="334" r:id="rId5"/>
    <p:sldId id="333" r:id="rId6"/>
    <p:sldId id="337" r:id="rId7"/>
    <p:sldId id="336" r:id="rId8"/>
    <p:sldId id="344" r:id="rId9"/>
    <p:sldId id="359" r:id="rId10"/>
    <p:sldId id="338" r:id="rId11"/>
    <p:sldId id="377" r:id="rId12"/>
    <p:sldId id="378" r:id="rId13"/>
    <p:sldId id="340" r:id="rId14"/>
    <p:sldId id="342" r:id="rId15"/>
    <p:sldId id="343" r:id="rId16"/>
    <p:sldId id="339" r:id="rId17"/>
    <p:sldId id="345" r:id="rId18"/>
    <p:sldId id="363" r:id="rId19"/>
    <p:sldId id="360" r:id="rId20"/>
    <p:sldId id="346" r:id="rId21"/>
    <p:sldId id="347" r:id="rId22"/>
    <p:sldId id="348" r:id="rId23"/>
    <p:sldId id="349" r:id="rId24"/>
    <p:sldId id="350" r:id="rId25"/>
    <p:sldId id="351" r:id="rId26"/>
    <p:sldId id="352" r:id="rId27"/>
    <p:sldId id="353" r:id="rId28"/>
    <p:sldId id="376" r:id="rId29"/>
    <p:sldId id="355" r:id="rId30"/>
    <p:sldId id="356" r:id="rId31"/>
    <p:sldId id="381" r:id="rId32"/>
    <p:sldId id="382" r:id="rId33"/>
    <p:sldId id="358" r:id="rId34"/>
    <p:sldId id="365" r:id="rId35"/>
    <p:sldId id="385" r:id="rId36"/>
    <p:sldId id="361" r:id="rId37"/>
    <p:sldId id="373" r:id="rId38"/>
    <p:sldId id="362" r:id="rId39"/>
    <p:sldId id="367" r:id="rId40"/>
    <p:sldId id="368" r:id="rId41"/>
    <p:sldId id="371" r:id="rId42"/>
    <p:sldId id="331" r:id="rId43"/>
    <p:sldId id="372" r:id="rId44"/>
    <p:sldId id="387" r:id="rId45"/>
    <p:sldId id="375" r:id="rId46"/>
    <p:sldId id="389" r:id="rId47"/>
    <p:sldId id="383" r:id="rId4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09" autoAdjust="0"/>
    <p:restoredTop sz="94607" autoAdjust="0"/>
  </p:normalViewPr>
  <p:slideViewPr>
    <p:cSldViewPr snapToGrid="0">
      <p:cViewPr varScale="1">
        <p:scale>
          <a:sx n="70" d="100"/>
          <a:sy n="70" d="100"/>
        </p:scale>
        <p:origin x="-50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#4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#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1#10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1#1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1#1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1#15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1#16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1#1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7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1#1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8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#9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01BC1E8-B586-4105-B408-E15F9489DB3D}" type="doc">
      <dgm:prSet loTypeId="urn:microsoft.com/office/officeart/2005/8/layout/pyramid2" loCatId="pyramid" qsTypeId="urn:microsoft.com/office/officeart/2005/8/quickstyle/3d3" qsCatId="3D" csTypeId="urn:microsoft.com/office/officeart/2005/8/colors/accent1_2" csCatId="accent1" phldr="1"/>
      <dgm:spPr/>
    </dgm:pt>
    <dgm:pt modelId="{C6CA2D64-8223-4188-9328-75A610E17333}">
      <dgm:prSet phldrT="[Text]" custT="1"/>
      <dgm:spPr/>
      <dgm:t>
        <a:bodyPr/>
        <a:lstStyle/>
        <a:p>
          <a:r>
            <a:rPr lang="bg-BG" sz="2800" dirty="0" smtClean="0"/>
            <a:t>Областната администрация  </a:t>
          </a:r>
          <a:r>
            <a:rPr lang="bg-BG" sz="2600" dirty="0" smtClean="0"/>
            <a:t>и </a:t>
          </a:r>
        </a:p>
        <a:p>
          <a:r>
            <a:rPr lang="bg-BG" sz="2600" dirty="0" smtClean="0"/>
            <a:t>Регионалното управление на образованието</a:t>
          </a:r>
          <a:endParaRPr lang="bg-BG" sz="2600" dirty="0"/>
        </a:p>
      </dgm:t>
    </dgm:pt>
    <dgm:pt modelId="{DB2E0805-3BED-475B-9B29-03524554D57A}" type="parTrans" cxnId="{F35330B3-44D3-4873-8B13-9F2FBDDE3D67}">
      <dgm:prSet/>
      <dgm:spPr/>
      <dgm:t>
        <a:bodyPr/>
        <a:lstStyle/>
        <a:p>
          <a:endParaRPr lang="bg-BG"/>
        </a:p>
      </dgm:t>
    </dgm:pt>
    <dgm:pt modelId="{B6FAD25E-0B5D-463B-BBB6-BC6A7E46D2D7}" type="sibTrans" cxnId="{F35330B3-44D3-4873-8B13-9F2FBDDE3D67}">
      <dgm:prSet/>
      <dgm:spPr/>
      <dgm:t>
        <a:bodyPr/>
        <a:lstStyle/>
        <a:p>
          <a:endParaRPr lang="bg-BG"/>
        </a:p>
      </dgm:t>
    </dgm:pt>
    <dgm:pt modelId="{60B609E4-1723-4EE1-AA83-EAA1E202AFFF}">
      <dgm:prSet phldrT="[Text]" custT="1"/>
      <dgm:spPr/>
      <dgm:t>
        <a:bodyPr/>
        <a:lstStyle/>
        <a:p>
          <a:r>
            <a:rPr lang="bg-BG" sz="3600" dirty="0" smtClean="0"/>
            <a:t>Общинската администрация </a:t>
          </a:r>
          <a:endParaRPr lang="bg-BG" sz="3600" dirty="0"/>
        </a:p>
      </dgm:t>
    </dgm:pt>
    <dgm:pt modelId="{183A65CC-8FDF-4DAC-9A8D-C6D9065631FA}" type="parTrans" cxnId="{A4E4239D-65DC-4E80-A087-7A726B2FDAB1}">
      <dgm:prSet/>
      <dgm:spPr/>
      <dgm:t>
        <a:bodyPr/>
        <a:lstStyle/>
        <a:p>
          <a:endParaRPr lang="bg-BG"/>
        </a:p>
      </dgm:t>
    </dgm:pt>
    <dgm:pt modelId="{7D64CA8B-D0D3-4DC2-B2AB-245BDA2E8109}" type="sibTrans" cxnId="{A4E4239D-65DC-4E80-A087-7A726B2FDAB1}">
      <dgm:prSet/>
      <dgm:spPr/>
      <dgm:t>
        <a:bodyPr/>
        <a:lstStyle/>
        <a:p>
          <a:endParaRPr lang="bg-BG"/>
        </a:p>
      </dgm:t>
    </dgm:pt>
    <dgm:pt modelId="{088D4183-1D0A-43B7-A49B-F420EB458C5A}">
      <dgm:prSet phldrT="[Text]" custT="1"/>
      <dgm:spPr/>
      <dgm:t>
        <a:bodyPr/>
        <a:lstStyle/>
        <a:p>
          <a:r>
            <a:rPr lang="bg-BG" sz="3600" dirty="0" smtClean="0"/>
            <a:t>Училището и детската градина</a:t>
          </a:r>
          <a:endParaRPr lang="bg-BG" sz="3600" dirty="0"/>
        </a:p>
      </dgm:t>
    </dgm:pt>
    <dgm:pt modelId="{B1DB88A4-465D-4607-A3EF-AB37FA704573}" type="parTrans" cxnId="{A06673A7-7107-4D3F-8BA1-6885FD1C2A7B}">
      <dgm:prSet/>
      <dgm:spPr/>
      <dgm:t>
        <a:bodyPr/>
        <a:lstStyle/>
        <a:p>
          <a:endParaRPr lang="bg-BG"/>
        </a:p>
      </dgm:t>
    </dgm:pt>
    <dgm:pt modelId="{D88A749A-A978-4620-9B65-FC341302F4FC}" type="sibTrans" cxnId="{A06673A7-7107-4D3F-8BA1-6885FD1C2A7B}">
      <dgm:prSet/>
      <dgm:spPr/>
      <dgm:t>
        <a:bodyPr/>
        <a:lstStyle/>
        <a:p>
          <a:endParaRPr lang="bg-BG"/>
        </a:p>
      </dgm:t>
    </dgm:pt>
    <dgm:pt modelId="{F7D38D81-B8AF-4A28-83A7-57B228F76438}" type="pres">
      <dgm:prSet presAssocID="{301BC1E8-B586-4105-B408-E15F9489DB3D}" presName="compositeShape" presStyleCnt="0">
        <dgm:presLayoutVars>
          <dgm:dir/>
          <dgm:resizeHandles/>
        </dgm:presLayoutVars>
      </dgm:prSet>
      <dgm:spPr/>
    </dgm:pt>
    <dgm:pt modelId="{4ED2554D-DDBC-43F9-9105-703C012461B2}" type="pres">
      <dgm:prSet presAssocID="{301BC1E8-B586-4105-B408-E15F9489DB3D}" presName="pyramid" presStyleLbl="node1" presStyleIdx="0" presStyleCnt="1"/>
      <dgm:spPr/>
    </dgm:pt>
    <dgm:pt modelId="{C6410CD4-B99F-4C36-8E9C-5AD8275C547C}" type="pres">
      <dgm:prSet presAssocID="{301BC1E8-B586-4105-B408-E15F9489DB3D}" presName="theList" presStyleCnt="0"/>
      <dgm:spPr/>
    </dgm:pt>
    <dgm:pt modelId="{45BFD755-C241-4963-8E79-F4E8E154E9EF}" type="pres">
      <dgm:prSet presAssocID="{C6CA2D64-8223-4188-9328-75A610E17333}" presName="aNode" presStyleLbl="fgAcc1" presStyleIdx="0" presStyleCnt="3" custScaleX="24163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FF1F16-AC6C-4EA3-8A78-9309AF9FFF37}" type="pres">
      <dgm:prSet presAssocID="{C6CA2D64-8223-4188-9328-75A610E17333}" presName="aSpace" presStyleCnt="0"/>
      <dgm:spPr/>
    </dgm:pt>
    <dgm:pt modelId="{8273479B-AB41-47E9-ADAA-E14615FF17AD}" type="pres">
      <dgm:prSet presAssocID="{60B609E4-1723-4EE1-AA83-EAA1E202AFFF}" presName="aNode" presStyleLbl="fgAcc1" presStyleIdx="1" presStyleCnt="3" custScaleX="25742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332119C-2BDF-4F24-9DF6-B68A3AD2DE51}" type="pres">
      <dgm:prSet presAssocID="{60B609E4-1723-4EE1-AA83-EAA1E202AFFF}" presName="aSpace" presStyleCnt="0"/>
      <dgm:spPr/>
    </dgm:pt>
    <dgm:pt modelId="{3D13DA17-0F26-45F4-9087-D32279824A9E}" type="pres">
      <dgm:prSet presAssocID="{088D4183-1D0A-43B7-A49B-F420EB458C5A}" presName="aNode" presStyleLbl="fgAcc1" presStyleIdx="2" presStyleCnt="3" custScaleX="28397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020AB1D-7BF1-4F21-916D-B7E85E786263}" type="pres">
      <dgm:prSet presAssocID="{088D4183-1D0A-43B7-A49B-F420EB458C5A}" presName="aSpace" presStyleCnt="0"/>
      <dgm:spPr/>
    </dgm:pt>
  </dgm:ptLst>
  <dgm:cxnLst>
    <dgm:cxn modelId="{A4E4239D-65DC-4E80-A087-7A726B2FDAB1}" srcId="{301BC1E8-B586-4105-B408-E15F9489DB3D}" destId="{60B609E4-1723-4EE1-AA83-EAA1E202AFFF}" srcOrd="1" destOrd="0" parTransId="{183A65CC-8FDF-4DAC-9A8D-C6D9065631FA}" sibTransId="{7D64CA8B-D0D3-4DC2-B2AB-245BDA2E8109}"/>
    <dgm:cxn modelId="{F35330B3-44D3-4873-8B13-9F2FBDDE3D67}" srcId="{301BC1E8-B586-4105-B408-E15F9489DB3D}" destId="{C6CA2D64-8223-4188-9328-75A610E17333}" srcOrd="0" destOrd="0" parTransId="{DB2E0805-3BED-475B-9B29-03524554D57A}" sibTransId="{B6FAD25E-0B5D-463B-BBB6-BC6A7E46D2D7}"/>
    <dgm:cxn modelId="{A17A28C5-8682-421C-9977-7BFE9E015FE5}" type="presOf" srcId="{60B609E4-1723-4EE1-AA83-EAA1E202AFFF}" destId="{8273479B-AB41-47E9-ADAA-E14615FF17AD}" srcOrd="0" destOrd="0" presId="urn:microsoft.com/office/officeart/2005/8/layout/pyramid2"/>
    <dgm:cxn modelId="{CDFD55F2-BC41-4A78-A170-06E977B3AB6E}" type="presOf" srcId="{301BC1E8-B586-4105-B408-E15F9489DB3D}" destId="{F7D38D81-B8AF-4A28-83A7-57B228F76438}" srcOrd="0" destOrd="0" presId="urn:microsoft.com/office/officeart/2005/8/layout/pyramid2"/>
    <dgm:cxn modelId="{A06673A7-7107-4D3F-8BA1-6885FD1C2A7B}" srcId="{301BC1E8-B586-4105-B408-E15F9489DB3D}" destId="{088D4183-1D0A-43B7-A49B-F420EB458C5A}" srcOrd="2" destOrd="0" parTransId="{B1DB88A4-465D-4607-A3EF-AB37FA704573}" sibTransId="{D88A749A-A978-4620-9B65-FC341302F4FC}"/>
    <dgm:cxn modelId="{BE0ACA55-358B-469E-9211-64156B309059}" type="presOf" srcId="{C6CA2D64-8223-4188-9328-75A610E17333}" destId="{45BFD755-C241-4963-8E79-F4E8E154E9EF}" srcOrd="0" destOrd="0" presId="urn:microsoft.com/office/officeart/2005/8/layout/pyramid2"/>
    <dgm:cxn modelId="{4FD37585-59EF-4174-80C9-DA93250CDC28}" type="presOf" srcId="{088D4183-1D0A-43B7-A49B-F420EB458C5A}" destId="{3D13DA17-0F26-45F4-9087-D32279824A9E}" srcOrd="0" destOrd="0" presId="urn:microsoft.com/office/officeart/2005/8/layout/pyramid2"/>
    <dgm:cxn modelId="{509F840B-E4E5-410B-823A-7D9A25F44D68}" type="presParOf" srcId="{F7D38D81-B8AF-4A28-83A7-57B228F76438}" destId="{4ED2554D-DDBC-43F9-9105-703C012461B2}" srcOrd="0" destOrd="0" presId="urn:microsoft.com/office/officeart/2005/8/layout/pyramid2"/>
    <dgm:cxn modelId="{15A83DAF-B3C2-44A7-9D03-0EFEE548A926}" type="presParOf" srcId="{F7D38D81-B8AF-4A28-83A7-57B228F76438}" destId="{C6410CD4-B99F-4C36-8E9C-5AD8275C547C}" srcOrd="1" destOrd="0" presId="urn:microsoft.com/office/officeart/2005/8/layout/pyramid2"/>
    <dgm:cxn modelId="{69E4D371-55B0-4C8D-A668-DF485B2A480E}" type="presParOf" srcId="{C6410CD4-B99F-4C36-8E9C-5AD8275C547C}" destId="{45BFD755-C241-4963-8E79-F4E8E154E9EF}" srcOrd="0" destOrd="0" presId="urn:microsoft.com/office/officeart/2005/8/layout/pyramid2"/>
    <dgm:cxn modelId="{9110FBA2-7D2D-47C5-B976-D05607B62EF6}" type="presParOf" srcId="{C6410CD4-B99F-4C36-8E9C-5AD8275C547C}" destId="{28FF1F16-AC6C-4EA3-8A78-9309AF9FFF37}" srcOrd="1" destOrd="0" presId="urn:microsoft.com/office/officeart/2005/8/layout/pyramid2"/>
    <dgm:cxn modelId="{7CBB0016-DAA8-452F-8FAC-6BA1B44A46D0}" type="presParOf" srcId="{C6410CD4-B99F-4C36-8E9C-5AD8275C547C}" destId="{8273479B-AB41-47E9-ADAA-E14615FF17AD}" srcOrd="2" destOrd="0" presId="urn:microsoft.com/office/officeart/2005/8/layout/pyramid2"/>
    <dgm:cxn modelId="{93690DF2-8A18-4D69-A189-0D8E29F07A20}" type="presParOf" srcId="{C6410CD4-B99F-4C36-8E9C-5AD8275C547C}" destId="{4332119C-2BDF-4F24-9DF6-B68A3AD2DE51}" srcOrd="3" destOrd="0" presId="urn:microsoft.com/office/officeart/2005/8/layout/pyramid2"/>
    <dgm:cxn modelId="{6C127BE4-828F-4E6D-AA63-7261D26A8044}" type="presParOf" srcId="{C6410CD4-B99F-4C36-8E9C-5AD8275C547C}" destId="{3D13DA17-0F26-45F4-9087-D32279824A9E}" srcOrd="4" destOrd="0" presId="urn:microsoft.com/office/officeart/2005/8/layout/pyramid2"/>
    <dgm:cxn modelId="{04E016DB-FC8F-45EB-8259-E2AEEC2CE639}" type="presParOf" srcId="{C6410CD4-B99F-4C36-8E9C-5AD8275C547C}" destId="{8020AB1D-7BF1-4F21-916D-B7E85E786263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DD05C2A-D3E1-4ABF-9EFB-F77BEFC7AD3B}" type="doc">
      <dgm:prSet loTypeId="urn:microsoft.com/office/officeart/2005/8/layout/radial5" loCatId="cycle" qsTypeId="urn:microsoft.com/office/officeart/2005/8/quickstyle/simple4" qsCatId="simple" csTypeId="urn:microsoft.com/office/officeart/2005/8/colors/colorful1#4" csCatId="colorful" phldr="1"/>
      <dgm:spPr/>
      <dgm:t>
        <a:bodyPr/>
        <a:lstStyle/>
        <a:p>
          <a:endParaRPr lang="en-US"/>
        </a:p>
      </dgm:t>
    </dgm:pt>
    <dgm:pt modelId="{CE31ED79-F215-47CC-B823-FA3A7A2BFF0B}">
      <dgm:prSet phldrT="[Text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ЦПЛР</a:t>
          </a:r>
          <a:endParaRPr lang="en-US" dirty="0">
            <a:solidFill>
              <a:schemeClr val="tx1"/>
            </a:solidFill>
          </a:endParaRPr>
        </a:p>
      </dgm:t>
    </dgm:pt>
    <dgm:pt modelId="{E6EFF2D0-9CC9-4FC4-9AA7-4FF3BA040C06}" type="parTrans" cxnId="{7FC09A97-B370-44EB-A5B1-7E94F2318007}">
      <dgm:prSet/>
      <dgm:spPr/>
      <dgm:t>
        <a:bodyPr/>
        <a:lstStyle/>
        <a:p>
          <a:endParaRPr lang="en-US"/>
        </a:p>
      </dgm:t>
    </dgm:pt>
    <dgm:pt modelId="{D60FA537-98C2-49B1-A2E8-DDBC1A5930DA}" type="sibTrans" cxnId="{7FC09A97-B370-44EB-A5B1-7E94F2318007}">
      <dgm:prSet/>
      <dgm:spPr/>
      <dgm:t>
        <a:bodyPr/>
        <a:lstStyle/>
        <a:p>
          <a:endParaRPr lang="en-US"/>
        </a:p>
      </dgm:t>
    </dgm:pt>
    <dgm:pt modelId="{910B6494-33CD-4504-9FBD-8C9E603FAED0}">
      <dgm:prSet phldrT="[Text]" custT="1"/>
      <dgm:spPr/>
      <dgm:t>
        <a:bodyPr/>
        <a:lstStyle/>
        <a:p>
          <a:r>
            <a:rPr lang="bg-BG" sz="2800" b="1" dirty="0" smtClean="0"/>
            <a:t>ОДК/ДК /ЦРД</a:t>
          </a:r>
          <a:endParaRPr lang="en-US" sz="2800" b="1" dirty="0"/>
        </a:p>
      </dgm:t>
    </dgm:pt>
    <dgm:pt modelId="{D6C32BAF-B39C-4770-96D1-390AA9B48BE2}" type="parTrans" cxnId="{CFCD5CAF-2B80-4BA7-8917-00E46743C38C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AE068225-3F3A-4DF0-8D24-10ED5E81F9CE}" type="sibTrans" cxnId="{CFCD5CAF-2B80-4BA7-8917-00E46743C38C}">
      <dgm:prSet/>
      <dgm:spPr/>
      <dgm:t>
        <a:bodyPr/>
        <a:lstStyle/>
        <a:p>
          <a:endParaRPr lang="en-US"/>
        </a:p>
      </dgm:t>
    </dgm:pt>
    <dgm:pt modelId="{B85F6712-52DD-4153-8A69-5CC213F8AE01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bg-BG" b="1" dirty="0" smtClean="0"/>
            <a:t>Ученическо общежитие</a:t>
          </a:r>
          <a:endParaRPr lang="en-US" b="1" dirty="0"/>
        </a:p>
      </dgm:t>
    </dgm:pt>
    <dgm:pt modelId="{572589CF-24B9-4E12-8899-D1B634045738}" type="parTrans" cxnId="{600BAE1E-2055-4A26-8AD7-012E8B3D5883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51FFFB1B-79DC-4936-80D2-114BBE2DD296}" type="sibTrans" cxnId="{600BAE1E-2055-4A26-8AD7-012E8B3D5883}">
      <dgm:prSet/>
      <dgm:spPr/>
      <dgm:t>
        <a:bodyPr/>
        <a:lstStyle/>
        <a:p>
          <a:endParaRPr lang="en-US"/>
        </a:p>
      </dgm:t>
    </dgm:pt>
    <dgm:pt modelId="{7F6ED7F9-5C26-447B-BD50-73B133B920E8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bg-BG" b="1" dirty="0" smtClean="0"/>
            <a:t>Астрономически обсерватории и планетариуми</a:t>
          </a:r>
          <a:endParaRPr lang="en-US" b="1" dirty="0"/>
        </a:p>
      </dgm:t>
    </dgm:pt>
    <dgm:pt modelId="{97240FA7-5FFC-4381-8432-2A667915B589}" type="parTrans" cxnId="{F6AE1C88-C5FF-402B-BCA1-84653A72FCEA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2D59800B-0BC8-4738-BF71-841850563352}" type="sibTrans" cxnId="{F6AE1C88-C5FF-402B-BCA1-84653A72FCEA}">
      <dgm:prSet/>
      <dgm:spPr/>
      <dgm:t>
        <a:bodyPr/>
        <a:lstStyle/>
        <a:p>
          <a:endParaRPr lang="en-US"/>
        </a:p>
      </dgm:t>
    </dgm:pt>
    <dgm:pt modelId="{61CF4D7D-5DAB-4C7C-9256-7F791A10F40F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bg-BG" sz="2400" b="1" dirty="0" smtClean="0"/>
            <a:t>ЦСОП</a:t>
          </a:r>
        </a:p>
        <a:p>
          <a:r>
            <a:rPr lang="bg-BG" sz="2000" b="1" dirty="0" smtClean="0"/>
            <a:t>(Помощно </a:t>
          </a:r>
        </a:p>
        <a:p>
          <a:r>
            <a:rPr lang="bg-BG" sz="2000" b="1" dirty="0" smtClean="0"/>
            <a:t>Училище</a:t>
          </a:r>
          <a:r>
            <a:rPr lang="bg-BG" sz="1400" b="1" dirty="0" smtClean="0"/>
            <a:t>)</a:t>
          </a:r>
        </a:p>
        <a:p>
          <a:endParaRPr lang="en-US" sz="1400" dirty="0"/>
        </a:p>
      </dgm:t>
    </dgm:pt>
    <dgm:pt modelId="{CDA6AE07-0629-4FBF-8EE1-B3B953091645}" type="parTrans" cxnId="{E4E7D001-6753-4FB9-8E3A-15D704FE5075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D7E66A00-AF19-44E2-9571-33B42C774F96}" type="sibTrans" cxnId="{E4E7D001-6753-4FB9-8E3A-15D704FE5075}">
      <dgm:prSet/>
      <dgm:spPr/>
      <dgm:t>
        <a:bodyPr/>
        <a:lstStyle/>
        <a:p>
          <a:endParaRPr lang="en-US"/>
        </a:p>
      </dgm:t>
    </dgm:pt>
    <dgm:pt modelId="{2E1BEEDD-5D28-4F95-8E54-BA8BFEA18212}" type="pres">
      <dgm:prSet presAssocID="{FDD05C2A-D3E1-4ABF-9EFB-F77BEFC7AD3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8A10251-A97A-4D1B-9FA1-EE1722848531}" type="pres">
      <dgm:prSet presAssocID="{CE31ED79-F215-47CC-B823-FA3A7A2BFF0B}" presName="centerShape" presStyleLbl="node0" presStyleIdx="0" presStyleCnt="1"/>
      <dgm:spPr/>
      <dgm:t>
        <a:bodyPr/>
        <a:lstStyle/>
        <a:p>
          <a:endParaRPr lang="en-US"/>
        </a:p>
      </dgm:t>
    </dgm:pt>
    <dgm:pt modelId="{4F3074B0-F119-4280-9031-6A69633C7999}" type="pres">
      <dgm:prSet presAssocID="{D6C32BAF-B39C-4770-96D1-390AA9B48BE2}" presName="parTrans" presStyleLbl="sibTrans2D1" presStyleIdx="0" presStyleCnt="4"/>
      <dgm:spPr/>
      <dgm:t>
        <a:bodyPr/>
        <a:lstStyle/>
        <a:p>
          <a:endParaRPr lang="en-US"/>
        </a:p>
      </dgm:t>
    </dgm:pt>
    <dgm:pt modelId="{CA888E4B-69EC-492C-9EE6-99CF25CE4FF8}" type="pres">
      <dgm:prSet presAssocID="{D6C32BAF-B39C-4770-96D1-390AA9B48BE2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FB9C85A0-273B-41D4-9F1E-FCFFA44BC156}" type="pres">
      <dgm:prSet presAssocID="{910B6494-33CD-4504-9FBD-8C9E603FAED0}" presName="node" presStyleLbl="node1" presStyleIdx="0" presStyleCnt="4" custScaleX="241938" custScaleY="13077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4F9A36-DD85-4352-8363-F4CC1DCFC5D4}" type="pres">
      <dgm:prSet presAssocID="{572589CF-24B9-4E12-8899-D1B634045738}" presName="parTrans" presStyleLbl="sibTrans2D1" presStyleIdx="1" presStyleCnt="4"/>
      <dgm:spPr/>
      <dgm:t>
        <a:bodyPr/>
        <a:lstStyle/>
        <a:p>
          <a:endParaRPr lang="en-US"/>
        </a:p>
      </dgm:t>
    </dgm:pt>
    <dgm:pt modelId="{8EE7DBA4-E0EA-4B96-A030-E8B9584386C4}" type="pres">
      <dgm:prSet presAssocID="{572589CF-24B9-4E12-8899-D1B634045738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8A281276-FA39-418A-899F-A713F19F7CA0}" type="pres">
      <dgm:prSet presAssocID="{B85F6712-52DD-4153-8A69-5CC213F8AE01}" presName="node" presStyleLbl="node1" presStyleIdx="1" presStyleCnt="4" custScaleX="209681" custScaleY="185221" custRadScaleRad="129647" custRadScaleInc="357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05521-35C3-494B-B922-2D742BC196FB}" type="pres">
      <dgm:prSet presAssocID="{97240FA7-5FFC-4381-8432-2A667915B589}" presName="parTrans" presStyleLbl="sibTrans2D1" presStyleIdx="2" presStyleCnt="4"/>
      <dgm:spPr/>
      <dgm:t>
        <a:bodyPr/>
        <a:lstStyle/>
        <a:p>
          <a:endParaRPr lang="en-US"/>
        </a:p>
      </dgm:t>
    </dgm:pt>
    <dgm:pt modelId="{C411ECD4-9C0A-4E45-8BAF-EE47271B195B}" type="pres">
      <dgm:prSet presAssocID="{97240FA7-5FFC-4381-8432-2A667915B589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293F7EE-C51F-4EB3-A8CB-1FFDC55C5F5F}" type="pres">
      <dgm:prSet presAssocID="{7F6ED7F9-5C26-447B-BD50-73B133B920E8}" presName="node" presStyleLbl="node1" presStyleIdx="2" presStyleCnt="4" custScaleX="248291" custScaleY="129027" custRadScaleRad="93639" custRadScaleInc="-1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B7AD5-FFF9-40D3-962C-FC2A40922779}" type="pres">
      <dgm:prSet presAssocID="{CDA6AE07-0629-4FBF-8EE1-B3B953091645}" presName="parTrans" presStyleLbl="sibTrans2D1" presStyleIdx="3" presStyleCnt="4"/>
      <dgm:spPr/>
      <dgm:t>
        <a:bodyPr/>
        <a:lstStyle/>
        <a:p>
          <a:endParaRPr lang="en-US"/>
        </a:p>
      </dgm:t>
    </dgm:pt>
    <dgm:pt modelId="{D946B063-DA76-4199-B659-B5052213ECF5}" type="pres">
      <dgm:prSet presAssocID="{CDA6AE07-0629-4FBF-8EE1-B3B95309164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D9E263C4-B888-4DFA-99CE-031140FD34E6}" type="pres">
      <dgm:prSet presAssocID="{61CF4D7D-5DAB-4C7C-9256-7F791A10F40F}" presName="node" presStyleLbl="node1" presStyleIdx="3" presStyleCnt="4" custScaleX="205630" custScaleY="184220" custRadScaleRad="121457" custRadScaleInc="6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9300AE-E06B-4A9C-9B7F-F2221FA83717}" type="presOf" srcId="{572589CF-24B9-4E12-8899-D1B634045738}" destId="{8EE7DBA4-E0EA-4B96-A030-E8B9584386C4}" srcOrd="1" destOrd="0" presId="urn:microsoft.com/office/officeart/2005/8/layout/radial5"/>
    <dgm:cxn modelId="{C528B23A-0F7E-4766-B9AA-1A00F6829B75}" type="presOf" srcId="{61CF4D7D-5DAB-4C7C-9256-7F791A10F40F}" destId="{D9E263C4-B888-4DFA-99CE-031140FD34E6}" srcOrd="0" destOrd="0" presId="urn:microsoft.com/office/officeart/2005/8/layout/radial5"/>
    <dgm:cxn modelId="{D994EA1E-0DB7-41C0-8AF9-972F6ACA16E7}" type="presOf" srcId="{7F6ED7F9-5C26-447B-BD50-73B133B920E8}" destId="{F293F7EE-C51F-4EB3-A8CB-1FFDC55C5F5F}" srcOrd="0" destOrd="0" presId="urn:microsoft.com/office/officeart/2005/8/layout/radial5"/>
    <dgm:cxn modelId="{F854A434-4FE7-4709-8E03-D1E05BA2410C}" type="presOf" srcId="{CDA6AE07-0629-4FBF-8EE1-B3B953091645}" destId="{D946B063-DA76-4199-B659-B5052213ECF5}" srcOrd="1" destOrd="0" presId="urn:microsoft.com/office/officeart/2005/8/layout/radial5"/>
    <dgm:cxn modelId="{DB116F1A-7C4D-48FB-BAE2-0A5C48EA4820}" type="presOf" srcId="{CDA6AE07-0629-4FBF-8EE1-B3B953091645}" destId="{CB1B7AD5-FFF9-40D3-962C-FC2A40922779}" srcOrd="0" destOrd="0" presId="urn:microsoft.com/office/officeart/2005/8/layout/radial5"/>
    <dgm:cxn modelId="{F6AE1C88-C5FF-402B-BCA1-84653A72FCEA}" srcId="{CE31ED79-F215-47CC-B823-FA3A7A2BFF0B}" destId="{7F6ED7F9-5C26-447B-BD50-73B133B920E8}" srcOrd="2" destOrd="0" parTransId="{97240FA7-5FFC-4381-8432-2A667915B589}" sibTransId="{2D59800B-0BC8-4738-BF71-841850563352}"/>
    <dgm:cxn modelId="{CFCD5CAF-2B80-4BA7-8917-00E46743C38C}" srcId="{CE31ED79-F215-47CC-B823-FA3A7A2BFF0B}" destId="{910B6494-33CD-4504-9FBD-8C9E603FAED0}" srcOrd="0" destOrd="0" parTransId="{D6C32BAF-B39C-4770-96D1-390AA9B48BE2}" sibTransId="{AE068225-3F3A-4DF0-8D24-10ED5E81F9CE}"/>
    <dgm:cxn modelId="{E4E7D001-6753-4FB9-8E3A-15D704FE5075}" srcId="{CE31ED79-F215-47CC-B823-FA3A7A2BFF0B}" destId="{61CF4D7D-5DAB-4C7C-9256-7F791A10F40F}" srcOrd="3" destOrd="0" parTransId="{CDA6AE07-0629-4FBF-8EE1-B3B953091645}" sibTransId="{D7E66A00-AF19-44E2-9571-33B42C774F96}"/>
    <dgm:cxn modelId="{93D8EBCA-FD8D-4531-AE5D-45DB3940FD8A}" type="presOf" srcId="{FDD05C2A-D3E1-4ABF-9EFB-F77BEFC7AD3B}" destId="{2E1BEEDD-5D28-4F95-8E54-BA8BFEA18212}" srcOrd="0" destOrd="0" presId="urn:microsoft.com/office/officeart/2005/8/layout/radial5"/>
    <dgm:cxn modelId="{A25B6AB2-A025-494B-86EC-8CB0FCB59291}" type="presOf" srcId="{97240FA7-5FFC-4381-8432-2A667915B589}" destId="{C411ECD4-9C0A-4E45-8BAF-EE47271B195B}" srcOrd="1" destOrd="0" presId="urn:microsoft.com/office/officeart/2005/8/layout/radial5"/>
    <dgm:cxn modelId="{7FC09A97-B370-44EB-A5B1-7E94F2318007}" srcId="{FDD05C2A-D3E1-4ABF-9EFB-F77BEFC7AD3B}" destId="{CE31ED79-F215-47CC-B823-FA3A7A2BFF0B}" srcOrd="0" destOrd="0" parTransId="{E6EFF2D0-9CC9-4FC4-9AA7-4FF3BA040C06}" sibTransId="{D60FA537-98C2-49B1-A2E8-DDBC1A5930DA}"/>
    <dgm:cxn modelId="{DF120BD5-3B5E-47EF-8608-7EBB25EC5A31}" type="presOf" srcId="{910B6494-33CD-4504-9FBD-8C9E603FAED0}" destId="{FB9C85A0-273B-41D4-9F1E-FCFFA44BC156}" srcOrd="0" destOrd="0" presId="urn:microsoft.com/office/officeart/2005/8/layout/radial5"/>
    <dgm:cxn modelId="{C3C040D9-C3F0-4A9B-9356-DDF7B33470FA}" type="presOf" srcId="{CE31ED79-F215-47CC-B823-FA3A7A2BFF0B}" destId="{C8A10251-A97A-4D1B-9FA1-EE1722848531}" srcOrd="0" destOrd="0" presId="urn:microsoft.com/office/officeart/2005/8/layout/radial5"/>
    <dgm:cxn modelId="{84B59D1F-289D-4482-B6DD-A4A3EB7E0C6E}" type="presOf" srcId="{D6C32BAF-B39C-4770-96D1-390AA9B48BE2}" destId="{4F3074B0-F119-4280-9031-6A69633C7999}" srcOrd="0" destOrd="0" presId="urn:microsoft.com/office/officeart/2005/8/layout/radial5"/>
    <dgm:cxn modelId="{C0814445-6EE1-4D7E-8031-7A36D98F21FD}" type="presOf" srcId="{B85F6712-52DD-4153-8A69-5CC213F8AE01}" destId="{8A281276-FA39-418A-899F-A713F19F7CA0}" srcOrd="0" destOrd="0" presId="urn:microsoft.com/office/officeart/2005/8/layout/radial5"/>
    <dgm:cxn modelId="{600BAE1E-2055-4A26-8AD7-012E8B3D5883}" srcId="{CE31ED79-F215-47CC-B823-FA3A7A2BFF0B}" destId="{B85F6712-52DD-4153-8A69-5CC213F8AE01}" srcOrd="1" destOrd="0" parTransId="{572589CF-24B9-4E12-8899-D1B634045738}" sibTransId="{51FFFB1B-79DC-4936-80D2-114BBE2DD296}"/>
    <dgm:cxn modelId="{C9D4528D-7C82-401C-BC96-38B745D4984F}" type="presOf" srcId="{572589CF-24B9-4E12-8899-D1B634045738}" destId="{2F4F9A36-DD85-4352-8363-F4CC1DCFC5D4}" srcOrd="0" destOrd="0" presId="urn:microsoft.com/office/officeart/2005/8/layout/radial5"/>
    <dgm:cxn modelId="{129D1924-2E0F-475E-AF26-B59E93E26965}" type="presOf" srcId="{97240FA7-5FFC-4381-8432-2A667915B589}" destId="{A4105521-35C3-494B-B922-2D742BC196FB}" srcOrd="0" destOrd="0" presId="urn:microsoft.com/office/officeart/2005/8/layout/radial5"/>
    <dgm:cxn modelId="{49827E39-2B52-464F-A1C6-C047C798038E}" type="presOf" srcId="{D6C32BAF-B39C-4770-96D1-390AA9B48BE2}" destId="{CA888E4B-69EC-492C-9EE6-99CF25CE4FF8}" srcOrd="1" destOrd="0" presId="urn:microsoft.com/office/officeart/2005/8/layout/radial5"/>
    <dgm:cxn modelId="{7CE391E1-4745-4CF6-A0AF-D68D3F828462}" type="presParOf" srcId="{2E1BEEDD-5D28-4F95-8E54-BA8BFEA18212}" destId="{C8A10251-A97A-4D1B-9FA1-EE1722848531}" srcOrd="0" destOrd="0" presId="urn:microsoft.com/office/officeart/2005/8/layout/radial5"/>
    <dgm:cxn modelId="{668D9F43-5B7C-460E-9253-00606BBA8D72}" type="presParOf" srcId="{2E1BEEDD-5D28-4F95-8E54-BA8BFEA18212}" destId="{4F3074B0-F119-4280-9031-6A69633C7999}" srcOrd="1" destOrd="0" presId="urn:microsoft.com/office/officeart/2005/8/layout/radial5"/>
    <dgm:cxn modelId="{74C99BCF-DE8D-4AB9-8339-D98B6A52647D}" type="presParOf" srcId="{4F3074B0-F119-4280-9031-6A69633C7999}" destId="{CA888E4B-69EC-492C-9EE6-99CF25CE4FF8}" srcOrd="0" destOrd="0" presId="urn:microsoft.com/office/officeart/2005/8/layout/radial5"/>
    <dgm:cxn modelId="{00B06D0A-8F52-4EAC-A1D6-5F5D25812425}" type="presParOf" srcId="{2E1BEEDD-5D28-4F95-8E54-BA8BFEA18212}" destId="{FB9C85A0-273B-41D4-9F1E-FCFFA44BC156}" srcOrd="2" destOrd="0" presId="urn:microsoft.com/office/officeart/2005/8/layout/radial5"/>
    <dgm:cxn modelId="{A7FE15F3-8603-4895-BDD1-5C3EB8A96DF1}" type="presParOf" srcId="{2E1BEEDD-5D28-4F95-8E54-BA8BFEA18212}" destId="{2F4F9A36-DD85-4352-8363-F4CC1DCFC5D4}" srcOrd="3" destOrd="0" presId="urn:microsoft.com/office/officeart/2005/8/layout/radial5"/>
    <dgm:cxn modelId="{18487BFD-0373-418A-BE5A-4D49F6C656E7}" type="presParOf" srcId="{2F4F9A36-DD85-4352-8363-F4CC1DCFC5D4}" destId="{8EE7DBA4-E0EA-4B96-A030-E8B9584386C4}" srcOrd="0" destOrd="0" presId="urn:microsoft.com/office/officeart/2005/8/layout/radial5"/>
    <dgm:cxn modelId="{056D5C13-4506-4D8D-A72B-D8FF15A0C19E}" type="presParOf" srcId="{2E1BEEDD-5D28-4F95-8E54-BA8BFEA18212}" destId="{8A281276-FA39-418A-899F-A713F19F7CA0}" srcOrd="4" destOrd="0" presId="urn:microsoft.com/office/officeart/2005/8/layout/radial5"/>
    <dgm:cxn modelId="{F8133134-EADE-4EE3-BCD1-05E4FA6E8748}" type="presParOf" srcId="{2E1BEEDD-5D28-4F95-8E54-BA8BFEA18212}" destId="{A4105521-35C3-494B-B922-2D742BC196FB}" srcOrd="5" destOrd="0" presId="urn:microsoft.com/office/officeart/2005/8/layout/radial5"/>
    <dgm:cxn modelId="{DFCD66E1-B4AB-4535-B0AA-B5CD6805D6B8}" type="presParOf" srcId="{A4105521-35C3-494B-B922-2D742BC196FB}" destId="{C411ECD4-9C0A-4E45-8BAF-EE47271B195B}" srcOrd="0" destOrd="0" presId="urn:microsoft.com/office/officeart/2005/8/layout/radial5"/>
    <dgm:cxn modelId="{3A714C95-B07E-4280-8F9B-95F0C5247705}" type="presParOf" srcId="{2E1BEEDD-5D28-4F95-8E54-BA8BFEA18212}" destId="{F293F7EE-C51F-4EB3-A8CB-1FFDC55C5F5F}" srcOrd="6" destOrd="0" presId="urn:microsoft.com/office/officeart/2005/8/layout/radial5"/>
    <dgm:cxn modelId="{966A402D-FF47-4F39-BD29-D712E1217FDB}" type="presParOf" srcId="{2E1BEEDD-5D28-4F95-8E54-BA8BFEA18212}" destId="{CB1B7AD5-FFF9-40D3-962C-FC2A40922779}" srcOrd="7" destOrd="0" presId="urn:microsoft.com/office/officeart/2005/8/layout/radial5"/>
    <dgm:cxn modelId="{AEEC7D7B-9266-49EA-BFD5-D50B9D11D030}" type="presParOf" srcId="{CB1B7AD5-FFF9-40D3-962C-FC2A40922779}" destId="{D946B063-DA76-4199-B659-B5052213ECF5}" srcOrd="0" destOrd="0" presId="urn:microsoft.com/office/officeart/2005/8/layout/radial5"/>
    <dgm:cxn modelId="{C2FD6804-C128-4CAD-88FF-E33573777593}" type="presParOf" srcId="{2E1BEEDD-5D28-4F95-8E54-BA8BFEA18212}" destId="{D9E263C4-B888-4DFA-99CE-031140FD34E6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83324CD7-8520-416A-B373-F77E072E38DC}" type="doc">
      <dgm:prSet loTypeId="urn:microsoft.com/office/officeart/2008/layout/VerticalCurvedList" loCatId="list" qsTypeId="urn:microsoft.com/office/officeart/2005/8/quickstyle/3d3" qsCatId="3D" csTypeId="urn:microsoft.com/office/officeart/2005/8/colors/colorful1#5" csCatId="colorful" phldr="1"/>
      <dgm:spPr/>
      <dgm:t>
        <a:bodyPr/>
        <a:lstStyle/>
        <a:p>
          <a:endParaRPr lang="en-US"/>
        </a:p>
      </dgm:t>
    </dgm:pt>
    <dgm:pt modelId="{D1E99845-7532-40A2-A775-03A078E6FFD4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Развитие на интересите, способностите, компетентностите и изявата в областта на науките, технологиите, изкуствата и спорта;</a:t>
          </a:r>
          <a:endParaRPr lang="en-US" dirty="0"/>
        </a:p>
      </dgm:t>
    </dgm:pt>
    <dgm:pt modelId="{2116F009-E3BF-4025-BA3E-524175E2CB8C}" type="parTrans" cxnId="{53E36AA7-82A7-4EBA-87FD-2DE240FB69E6}">
      <dgm:prSet/>
      <dgm:spPr/>
      <dgm:t>
        <a:bodyPr/>
        <a:lstStyle/>
        <a:p>
          <a:endParaRPr lang="en-US"/>
        </a:p>
      </dgm:t>
    </dgm:pt>
    <dgm:pt modelId="{1C11F3F9-9748-4DF3-8575-26768A60EC76}" type="sibTrans" cxnId="{53E36AA7-82A7-4EBA-87FD-2DE240FB69E6}">
      <dgm:prSet/>
      <dgm:spPr/>
      <dgm:t>
        <a:bodyPr/>
        <a:lstStyle/>
        <a:p>
          <a:endParaRPr lang="en-US"/>
        </a:p>
      </dgm:t>
    </dgm:pt>
    <dgm:pt modelId="{53F7C756-5ECF-413C-9035-3817F411D90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Кариерно ориентиране и консултиране;</a:t>
          </a:r>
          <a:endParaRPr lang="en-US" dirty="0"/>
        </a:p>
      </dgm:t>
    </dgm:pt>
    <dgm:pt modelId="{7B43057B-74FC-49D1-86F7-DBEE5C45B14C}" type="parTrans" cxnId="{BA6D24B9-A5D9-4E4B-85B1-67BCE360EE76}">
      <dgm:prSet/>
      <dgm:spPr/>
      <dgm:t>
        <a:bodyPr/>
        <a:lstStyle/>
        <a:p>
          <a:endParaRPr lang="en-US"/>
        </a:p>
      </dgm:t>
    </dgm:pt>
    <dgm:pt modelId="{A33B7109-E7AB-4AC0-88E8-7FC9EF43337A}" type="sibTrans" cxnId="{BA6D24B9-A5D9-4E4B-85B1-67BCE360EE76}">
      <dgm:prSet/>
      <dgm:spPr/>
      <dgm:t>
        <a:bodyPr/>
        <a:lstStyle/>
        <a:p>
          <a:endParaRPr lang="en-US"/>
        </a:p>
      </dgm:t>
    </dgm:pt>
    <dgm:pt modelId="{A5E643C0-1129-42A3-90E1-C43546A1AF35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Прилагане на програми за подкрепа и обучение за семействата на децата и учениците с увреждания.</a:t>
          </a:r>
          <a:endParaRPr lang="en-US" dirty="0"/>
        </a:p>
      </dgm:t>
    </dgm:pt>
    <dgm:pt modelId="{476C998B-EF1C-4118-A736-45C44E9A6327}" type="parTrans" cxnId="{3AA3E92B-02CB-40B1-8F22-B647BCDB3B9D}">
      <dgm:prSet/>
      <dgm:spPr/>
      <dgm:t>
        <a:bodyPr/>
        <a:lstStyle/>
        <a:p>
          <a:endParaRPr lang="en-US"/>
        </a:p>
      </dgm:t>
    </dgm:pt>
    <dgm:pt modelId="{ECA07DDC-2AF8-4067-BC89-2D741EFD0C3A}" type="sibTrans" cxnId="{3AA3E92B-02CB-40B1-8F22-B647BCDB3B9D}">
      <dgm:prSet/>
      <dgm:spPr/>
      <dgm:t>
        <a:bodyPr/>
        <a:lstStyle/>
        <a:p>
          <a:endParaRPr lang="en-US"/>
        </a:p>
      </dgm:t>
    </dgm:pt>
    <dgm:pt modelId="{DA8E81C7-FAD3-4DCE-8478-587720CA168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Превантивна, диагностична, рехабилитационна, корекционна и </a:t>
          </a:r>
          <a:r>
            <a:rPr lang="bg-BG" dirty="0" err="1" smtClean="0"/>
            <a:t>ресоциализираща</a:t>
          </a:r>
          <a:r>
            <a:rPr lang="bg-BG" dirty="0" smtClean="0"/>
            <a:t> работа с деца и ученици;</a:t>
          </a:r>
          <a:endParaRPr lang="en-US" dirty="0"/>
        </a:p>
      </dgm:t>
    </dgm:pt>
    <dgm:pt modelId="{49F13F5C-0F29-4571-AA3D-EE2E7642A8EC}" type="parTrans" cxnId="{E4E5170C-F1CF-495F-ADFA-ABD22CA77C95}">
      <dgm:prSet/>
      <dgm:spPr/>
      <dgm:t>
        <a:bodyPr/>
        <a:lstStyle/>
        <a:p>
          <a:endParaRPr lang="en-US"/>
        </a:p>
      </dgm:t>
    </dgm:pt>
    <dgm:pt modelId="{E99D9D8E-A8FF-4B7E-88A3-42267124C8CB}" type="sibTrans" cxnId="{E4E5170C-F1CF-495F-ADFA-ABD22CA77C95}">
      <dgm:prSet/>
      <dgm:spPr/>
      <dgm:t>
        <a:bodyPr/>
        <a:lstStyle/>
        <a:p>
          <a:endParaRPr lang="en-US"/>
        </a:p>
      </dgm:t>
    </dgm:pt>
    <dgm:pt modelId="{9CDA7AB7-1F94-4059-90E0-9BB3619EAB9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Ресурсно подпомагане на деца и ученици със специални образователни потребности;</a:t>
          </a:r>
          <a:endParaRPr lang="en-US" dirty="0"/>
        </a:p>
      </dgm:t>
    </dgm:pt>
    <dgm:pt modelId="{4E08AD79-36BD-4D52-BC67-6F46DDC3ECDF}" type="parTrans" cxnId="{293B5E2E-71D3-48F2-9827-A3CEFE8E0C8D}">
      <dgm:prSet/>
      <dgm:spPr/>
      <dgm:t>
        <a:bodyPr/>
        <a:lstStyle/>
        <a:p>
          <a:endParaRPr lang="en-US"/>
        </a:p>
      </dgm:t>
    </dgm:pt>
    <dgm:pt modelId="{569211E7-9B13-44DC-AFFE-C2AA157DEC99}" type="sibTrans" cxnId="{293B5E2E-71D3-48F2-9827-A3CEFE8E0C8D}">
      <dgm:prSet/>
      <dgm:spPr/>
      <dgm:t>
        <a:bodyPr/>
        <a:lstStyle/>
        <a:p>
          <a:endParaRPr lang="en-US"/>
        </a:p>
      </dgm:t>
    </dgm:pt>
    <dgm:pt modelId="{91353116-55DD-4E84-8B2F-C9C30626DE53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Педагогическа и психологическа подкрепа;</a:t>
          </a:r>
          <a:endParaRPr lang="en-US" dirty="0"/>
        </a:p>
      </dgm:t>
    </dgm:pt>
    <dgm:pt modelId="{F2E26A4C-A264-4344-8A7B-6A9FF369F5F8}" type="parTrans" cxnId="{7A41A222-6F28-4D42-8107-CE9D847599BE}">
      <dgm:prSet/>
      <dgm:spPr/>
      <dgm:t>
        <a:bodyPr/>
        <a:lstStyle/>
        <a:p>
          <a:endParaRPr lang="en-US"/>
        </a:p>
      </dgm:t>
    </dgm:pt>
    <dgm:pt modelId="{71407619-8A3D-43BA-8874-9EF0D6163DAF}" type="sibTrans" cxnId="{7A41A222-6F28-4D42-8107-CE9D847599BE}">
      <dgm:prSet/>
      <dgm:spPr/>
      <dgm:t>
        <a:bodyPr/>
        <a:lstStyle/>
        <a:p>
          <a:endParaRPr lang="en-US"/>
        </a:p>
      </dgm:t>
    </dgm:pt>
    <dgm:pt modelId="{35F8CB3F-80FE-4850-9AEB-CF988E25CFF8}" type="pres">
      <dgm:prSet presAssocID="{83324CD7-8520-416A-B373-F77E072E38D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C4EC59A9-CC09-404D-AFEF-67DA244479A5}" type="pres">
      <dgm:prSet presAssocID="{83324CD7-8520-416A-B373-F77E072E38DC}" presName="Name1" presStyleCnt="0"/>
      <dgm:spPr/>
      <dgm:t>
        <a:bodyPr/>
        <a:lstStyle/>
        <a:p>
          <a:endParaRPr lang="bg-BG"/>
        </a:p>
      </dgm:t>
    </dgm:pt>
    <dgm:pt modelId="{3C00FDA0-10DC-4F19-98B8-85BC2099373B}" type="pres">
      <dgm:prSet presAssocID="{83324CD7-8520-416A-B373-F77E072E38DC}" presName="cycle" presStyleCnt="0"/>
      <dgm:spPr/>
      <dgm:t>
        <a:bodyPr/>
        <a:lstStyle/>
        <a:p>
          <a:endParaRPr lang="bg-BG"/>
        </a:p>
      </dgm:t>
    </dgm:pt>
    <dgm:pt modelId="{9A0B2A06-B2BC-4716-8FC0-4A8501045284}" type="pres">
      <dgm:prSet presAssocID="{83324CD7-8520-416A-B373-F77E072E38DC}" presName="srcNode" presStyleLbl="node1" presStyleIdx="0" presStyleCnt="6"/>
      <dgm:spPr/>
      <dgm:t>
        <a:bodyPr/>
        <a:lstStyle/>
        <a:p>
          <a:endParaRPr lang="bg-BG"/>
        </a:p>
      </dgm:t>
    </dgm:pt>
    <dgm:pt modelId="{7F08B52A-1B6B-4513-A221-844682DC7EBC}" type="pres">
      <dgm:prSet presAssocID="{83324CD7-8520-416A-B373-F77E072E38DC}" presName="conn" presStyleLbl="parChTrans1D2" presStyleIdx="0" presStyleCnt="1"/>
      <dgm:spPr/>
      <dgm:t>
        <a:bodyPr/>
        <a:lstStyle/>
        <a:p>
          <a:endParaRPr lang="en-US"/>
        </a:p>
      </dgm:t>
    </dgm:pt>
    <dgm:pt modelId="{0F2810C3-A0EE-4337-A46E-FDC95ED737A7}" type="pres">
      <dgm:prSet presAssocID="{83324CD7-8520-416A-B373-F77E072E38DC}" presName="extraNode" presStyleLbl="node1" presStyleIdx="0" presStyleCnt="6"/>
      <dgm:spPr/>
      <dgm:t>
        <a:bodyPr/>
        <a:lstStyle/>
        <a:p>
          <a:endParaRPr lang="bg-BG"/>
        </a:p>
      </dgm:t>
    </dgm:pt>
    <dgm:pt modelId="{67852F89-292A-49F7-8CB4-8EC8C2DCFB42}" type="pres">
      <dgm:prSet presAssocID="{83324CD7-8520-416A-B373-F77E072E38DC}" presName="dstNode" presStyleLbl="node1" presStyleIdx="0" presStyleCnt="6"/>
      <dgm:spPr/>
      <dgm:t>
        <a:bodyPr/>
        <a:lstStyle/>
        <a:p>
          <a:endParaRPr lang="bg-BG"/>
        </a:p>
      </dgm:t>
    </dgm:pt>
    <dgm:pt modelId="{E3983FE9-2140-4168-887C-310581EA2C64}" type="pres">
      <dgm:prSet presAssocID="{D1E99845-7532-40A2-A775-03A078E6FFD4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88681-1F56-4644-9815-ED3E81665783}" type="pres">
      <dgm:prSet presAssocID="{D1E99845-7532-40A2-A775-03A078E6FFD4}" presName="accent_1" presStyleCnt="0"/>
      <dgm:spPr/>
      <dgm:t>
        <a:bodyPr/>
        <a:lstStyle/>
        <a:p>
          <a:endParaRPr lang="bg-BG"/>
        </a:p>
      </dgm:t>
    </dgm:pt>
    <dgm:pt modelId="{521BFEBA-0089-4D8B-B360-35DD9119BE38}" type="pres">
      <dgm:prSet presAssocID="{D1E99845-7532-40A2-A775-03A078E6FFD4}" presName="accentRepeatNode" presStyleLbl="solidFgAcc1" presStyleIdx="0" presStyleCnt="6"/>
      <dgm:spPr/>
      <dgm:t>
        <a:bodyPr/>
        <a:lstStyle/>
        <a:p>
          <a:endParaRPr lang="bg-BG"/>
        </a:p>
      </dgm:t>
    </dgm:pt>
    <dgm:pt modelId="{D431FEE5-3B9D-4861-B0C1-BC66D5CAF458}" type="pres">
      <dgm:prSet presAssocID="{53F7C756-5ECF-413C-9035-3817F411D907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83E079-4EC0-4D84-9EA1-42EEBA0426E2}" type="pres">
      <dgm:prSet presAssocID="{53F7C756-5ECF-413C-9035-3817F411D907}" presName="accent_2" presStyleCnt="0"/>
      <dgm:spPr/>
      <dgm:t>
        <a:bodyPr/>
        <a:lstStyle/>
        <a:p>
          <a:endParaRPr lang="bg-BG"/>
        </a:p>
      </dgm:t>
    </dgm:pt>
    <dgm:pt modelId="{E3438F38-D86C-4233-8243-1D8713DF68D1}" type="pres">
      <dgm:prSet presAssocID="{53F7C756-5ECF-413C-9035-3817F411D907}" presName="accentRepeatNode" presStyleLbl="solidFgAcc1" presStyleIdx="1" presStyleCnt="6"/>
      <dgm:spPr/>
      <dgm:t>
        <a:bodyPr/>
        <a:lstStyle/>
        <a:p>
          <a:endParaRPr lang="bg-BG"/>
        </a:p>
      </dgm:t>
    </dgm:pt>
    <dgm:pt modelId="{E5CC7902-B9EE-4820-95B6-5C02662279D9}" type="pres">
      <dgm:prSet presAssocID="{DA8E81C7-FAD3-4DCE-8478-587720CA1686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8A6276-C17B-47AC-86E9-53971028A15C}" type="pres">
      <dgm:prSet presAssocID="{DA8E81C7-FAD3-4DCE-8478-587720CA1686}" presName="accent_3" presStyleCnt="0"/>
      <dgm:spPr/>
      <dgm:t>
        <a:bodyPr/>
        <a:lstStyle/>
        <a:p>
          <a:endParaRPr lang="bg-BG"/>
        </a:p>
      </dgm:t>
    </dgm:pt>
    <dgm:pt modelId="{D1FE900E-35F9-45B7-935A-1281DAB0C3E4}" type="pres">
      <dgm:prSet presAssocID="{DA8E81C7-FAD3-4DCE-8478-587720CA1686}" presName="accentRepeatNode" presStyleLbl="solidFgAcc1" presStyleIdx="2" presStyleCnt="6"/>
      <dgm:spPr/>
      <dgm:t>
        <a:bodyPr/>
        <a:lstStyle/>
        <a:p>
          <a:endParaRPr lang="bg-BG"/>
        </a:p>
      </dgm:t>
    </dgm:pt>
    <dgm:pt modelId="{958008BB-583D-4545-A946-B16E86CD7DBB}" type="pres">
      <dgm:prSet presAssocID="{9CDA7AB7-1F94-4059-90E0-9BB3619EAB97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1812A1-2D45-4477-9E98-F03720130F26}" type="pres">
      <dgm:prSet presAssocID="{9CDA7AB7-1F94-4059-90E0-9BB3619EAB97}" presName="accent_4" presStyleCnt="0"/>
      <dgm:spPr/>
      <dgm:t>
        <a:bodyPr/>
        <a:lstStyle/>
        <a:p>
          <a:endParaRPr lang="bg-BG"/>
        </a:p>
      </dgm:t>
    </dgm:pt>
    <dgm:pt modelId="{05175E9A-F62D-4A12-B5A8-DD904F2CAA98}" type="pres">
      <dgm:prSet presAssocID="{9CDA7AB7-1F94-4059-90E0-9BB3619EAB97}" presName="accentRepeatNode" presStyleLbl="solidFgAcc1" presStyleIdx="3" presStyleCnt="6"/>
      <dgm:spPr/>
      <dgm:t>
        <a:bodyPr/>
        <a:lstStyle/>
        <a:p>
          <a:endParaRPr lang="bg-BG"/>
        </a:p>
      </dgm:t>
    </dgm:pt>
    <dgm:pt modelId="{61235D2E-7FB2-411C-95A4-BACE7356C32F}" type="pres">
      <dgm:prSet presAssocID="{91353116-55DD-4E84-8B2F-C9C30626DE53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24F563-6507-4F02-B6B6-C1B077BD2133}" type="pres">
      <dgm:prSet presAssocID="{91353116-55DD-4E84-8B2F-C9C30626DE53}" presName="accent_5" presStyleCnt="0"/>
      <dgm:spPr/>
      <dgm:t>
        <a:bodyPr/>
        <a:lstStyle/>
        <a:p>
          <a:endParaRPr lang="bg-BG"/>
        </a:p>
      </dgm:t>
    </dgm:pt>
    <dgm:pt modelId="{C47DCB4E-FD13-4030-9FF0-F8FB88EAB6EE}" type="pres">
      <dgm:prSet presAssocID="{91353116-55DD-4E84-8B2F-C9C30626DE53}" presName="accentRepeatNode" presStyleLbl="solidFgAcc1" presStyleIdx="4" presStyleCnt="6"/>
      <dgm:spPr/>
      <dgm:t>
        <a:bodyPr/>
        <a:lstStyle/>
        <a:p>
          <a:endParaRPr lang="bg-BG"/>
        </a:p>
      </dgm:t>
    </dgm:pt>
    <dgm:pt modelId="{21DB2513-6A9F-4483-9F2E-CC983F58CFCA}" type="pres">
      <dgm:prSet presAssocID="{A5E643C0-1129-42A3-90E1-C43546A1AF35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E58C6A-B2E2-4403-8445-9F8F3FE0865E}" type="pres">
      <dgm:prSet presAssocID="{A5E643C0-1129-42A3-90E1-C43546A1AF35}" presName="accent_6" presStyleCnt="0"/>
      <dgm:spPr/>
      <dgm:t>
        <a:bodyPr/>
        <a:lstStyle/>
        <a:p>
          <a:endParaRPr lang="bg-BG"/>
        </a:p>
      </dgm:t>
    </dgm:pt>
    <dgm:pt modelId="{D67B3026-6333-4CD7-A4C0-28144796E13B}" type="pres">
      <dgm:prSet presAssocID="{A5E643C0-1129-42A3-90E1-C43546A1AF35}" presName="accentRepeatNode" presStyleLbl="solidFgAcc1" presStyleIdx="5" presStyleCnt="6"/>
      <dgm:spPr/>
      <dgm:t>
        <a:bodyPr/>
        <a:lstStyle/>
        <a:p>
          <a:endParaRPr lang="bg-BG"/>
        </a:p>
      </dgm:t>
    </dgm:pt>
  </dgm:ptLst>
  <dgm:cxnLst>
    <dgm:cxn modelId="{C238D6D0-6053-48B0-AE76-1BB7CA45B83D}" type="presOf" srcId="{DA8E81C7-FAD3-4DCE-8478-587720CA1686}" destId="{E5CC7902-B9EE-4820-95B6-5C02662279D9}" srcOrd="0" destOrd="0" presId="urn:microsoft.com/office/officeart/2008/layout/VerticalCurvedList"/>
    <dgm:cxn modelId="{E4E5170C-F1CF-495F-ADFA-ABD22CA77C95}" srcId="{83324CD7-8520-416A-B373-F77E072E38DC}" destId="{DA8E81C7-FAD3-4DCE-8478-587720CA1686}" srcOrd="2" destOrd="0" parTransId="{49F13F5C-0F29-4571-AA3D-EE2E7642A8EC}" sibTransId="{E99D9D8E-A8FF-4B7E-88A3-42267124C8CB}"/>
    <dgm:cxn modelId="{DE6652CD-B416-4998-8C10-B6A777294931}" type="presOf" srcId="{53F7C756-5ECF-413C-9035-3817F411D907}" destId="{D431FEE5-3B9D-4861-B0C1-BC66D5CAF458}" srcOrd="0" destOrd="0" presId="urn:microsoft.com/office/officeart/2008/layout/VerticalCurvedList"/>
    <dgm:cxn modelId="{BA6D24B9-A5D9-4E4B-85B1-67BCE360EE76}" srcId="{83324CD7-8520-416A-B373-F77E072E38DC}" destId="{53F7C756-5ECF-413C-9035-3817F411D907}" srcOrd="1" destOrd="0" parTransId="{7B43057B-74FC-49D1-86F7-DBEE5C45B14C}" sibTransId="{A33B7109-E7AB-4AC0-88E8-7FC9EF43337A}"/>
    <dgm:cxn modelId="{B038B99D-7D52-4FB4-BA4D-40DEB8A71EC3}" type="presOf" srcId="{A5E643C0-1129-42A3-90E1-C43546A1AF35}" destId="{21DB2513-6A9F-4483-9F2E-CC983F58CFCA}" srcOrd="0" destOrd="0" presId="urn:microsoft.com/office/officeart/2008/layout/VerticalCurvedList"/>
    <dgm:cxn modelId="{3AA3E92B-02CB-40B1-8F22-B647BCDB3B9D}" srcId="{83324CD7-8520-416A-B373-F77E072E38DC}" destId="{A5E643C0-1129-42A3-90E1-C43546A1AF35}" srcOrd="5" destOrd="0" parTransId="{476C998B-EF1C-4118-A736-45C44E9A6327}" sibTransId="{ECA07DDC-2AF8-4067-BC89-2D741EFD0C3A}"/>
    <dgm:cxn modelId="{293B5E2E-71D3-48F2-9827-A3CEFE8E0C8D}" srcId="{83324CD7-8520-416A-B373-F77E072E38DC}" destId="{9CDA7AB7-1F94-4059-90E0-9BB3619EAB97}" srcOrd="3" destOrd="0" parTransId="{4E08AD79-36BD-4D52-BC67-6F46DDC3ECDF}" sibTransId="{569211E7-9B13-44DC-AFFE-C2AA157DEC99}"/>
    <dgm:cxn modelId="{7A41A222-6F28-4D42-8107-CE9D847599BE}" srcId="{83324CD7-8520-416A-B373-F77E072E38DC}" destId="{91353116-55DD-4E84-8B2F-C9C30626DE53}" srcOrd="4" destOrd="0" parTransId="{F2E26A4C-A264-4344-8A7B-6A9FF369F5F8}" sibTransId="{71407619-8A3D-43BA-8874-9EF0D6163DAF}"/>
    <dgm:cxn modelId="{BCF85F28-9B9E-425E-9841-F9781F3E0C16}" type="presOf" srcId="{D1E99845-7532-40A2-A775-03A078E6FFD4}" destId="{E3983FE9-2140-4168-887C-310581EA2C64}" srcOrd="0" destOrd="0" presId="urn:microsoft.com/office/officeart/2008/layout/VerticalCurvedList"/>
    <dgm:cxn modelId="{AC47C304-AFD7-441A-AF2D-E20D0FC59E3F}" type="presOf" srcId="{91353116-55DD-4E84-8B2F-C9C30626DE53}" destId="{61235D2E-7FB2-411C-95A4-BACE7356C32F}" srcOrd="0" destOrd="0" presId="urn:microsoft.com/office/officeart/2008/layout/VerticalCurvedList"/>
    <dgm:cxn modelId="{53E36AA7-82A7-4EBA-87FD-2DE240FB69E6}" srcId="{83324CD7-8520-416A-B373-F77E072E38DC}" destId="{D1E99845-7532-40A2-A775-03A078E6FFD4}" srcOrd="0" destOrd="0" parTransId="{2116F009-E3BF-4025-BA3E-524175E2CB8C}" sibTransId="{1C11F3F9-9748-4DF3-8575-26768A60EC76}"/>
    <dgm:cxn modelId="{CD594272-645E-4014-A3AE-D193C62D5703}" type="presOf" srcId="{1C11F3F9-9748-4DF3-8575-26768A60EC76}" destId="{7F08B52A-1B6B-4513-A221-844682DC7EBC}" srcOrd="0" destOrd="0" presId="urn:microsoft.com/office/officeart/2008/layout/VerticalCurvedList"/>
    <dgm:cxn modelId="{D8FB202F-B9D0-45AB-9DD2-49F389554DD6}" type="presOf" srcId="{9CDA7AB7-1F94-4059-90E0-9BB3619EAB97}" destId="{958008BB-583D-4545-A946-B16E86CD7DBB}" srcOrd="0" destOrd="0" presId="urn:microsoft.com/office/officeart/2008/layout/VerticalCurvedList"/>
    <dgm:cxn modelId="{48F18E93-A20F-4C4A-B281-C3B0CCC36CDB}" type="presOf" srcId="{83324CD7-8520-416A-B373-F77E072E38DC}" destId="{35F8CB3F-80FE-4850-9AEB-CF988E25CFF8}" srcOrd="0" destOrd="0" presId="urn:microsoft.com/office/officeart/2008/layout/VerticalCurvedList"/>
    <dgm:cxn modelId="{DE48C40B-38FB-4CC7-8959-FC97370F1876}" type="presParOf" srcId="{35F8CB3F-80FE-4850-9AEB-CF988E25CFF8}" destId="{C4EC59A9-CC09-404D-AFEF-67DA244479A5}" srcOrd="0" destOrd="0" presId="urn:microsoft.com/office/officeart/2008/layout/VerticalCurvedList"/>
    <dgm:cxn modelId="{5AE2771A-43C3-498E-B81C-2A4180BFE62D}" type="presParOf" srcId="{C4EC59A9-CC09-404D-AFEF-67DA244479A5}" destId="{3C00FDA0-10DC-4F19-98B8-85BC2099373B}" srcOrd="0" destOrd="0" presId="urn:microsoft.com/office/officeart/2008/layout/VerticalCurvedList"/>
    <dgm:cxn modelId="{E7ED1778-1234-460C-A383-E607F1258B0E}" type="presParOf" srcId="{3C00FDA0-10DC-4F19-98B8-85BC2099373B}" destId="{9A0B2A06-B2BC-4716-8FC0-4A8501045284}" srcOrd="0" destOrd="0" presId="urn:microsoft.com/office/officeart/2008/layout/VerticalCurvedList"/>
    <dgm:cxn modelId="{4A01EC38-9988-43F9-8689-7C8CCAE6F9EA}" type="presParOf" srcId="{3C00FDA0-10DC-4F19-98B8-85BC2099373B}" destId="{7F08B52A-1B6B-4513-A221-844682DC7EBC}" srcOrd="1" destOrd="0" presId="urn:microsoft.com/office/officeart/2008/layout/VerticalCurvedList"/>
    <dgm:cxn modelId="{C23B5982-55BD-4A9E-A0AD-AA2CC4D2EB3B}" type="presParOf" srcId="{3C00FDA0-10DC-4F19-98B8-85BC2099373B}" destId="{0F2810C3-A0EE-4337-A46E-FDC95ED737A7}" srcOrd="2" destOrd="0" presId="urn:microsoft.com/office/officeart/2008/layout/VerticalCurvedList"/>
    <dgm:cxn modelId="{C7576C0D-DE64-4613-B215-A14313649D6F}" type="presParOf" srcId="{3C00FDA0-10DC-4F19-98B8-85BC2099373B}" destId="{67852F89-292A-49F7-8CB4-8EC8C2DCFB42}" srcOrd="3" destOrd="0" presId="urn:microsoft.com/office/officeart/2008/layout/VerticalCurvedList"/>
    <dgm:cxn modelId="{DC54509C-2B17-4E08-83C8-237A9CA5B54C}" type="presParOf" srcId="{C4EC59A9-CC09-404D-AFEF-67DA244479A5}" destId="{E3983FE9-2140-4168-887C-310581EA2C64}" srcOrd="1" destOrd="0" presId="urn:microsoft.com/office/officeart/2008/layout/VerticalCurvedList"/>
    <dgm:cxn modelId="{884F85E1-3C90-4F42-A22A-EAF3A06D9830}" type="presParOf" srcId="{C4EC59A9-CC09-404D-AFEF-67DA244479A5}" destId="{E7988681-1F56-4644-9815-ED3E81665783}" srcOrd="2" destOrd="0" presId="urn:microsoft.com/office/officeart/2008/layout/VerticalCurvedList"/>
    <dgm:cxn modelId="{4DFEB92E-9B95-4351-863E-0E0EF0C0BEA3}" type="presParOf" srcId="{E7988681-1F56-4644-9815-ED3E81665783}" destId="{521BFEBA-0089-4D8B-B360-35DD9119BE38}" srcOrd="0" destOrd="0" presId="urn:microsoft.com/office/officeart/2008/layout/VerticalCurvedList"/>
    <dgm:cxn modelId="{EE88AACB-C688-4ADE-A279-107A1520BA20}" type="presParOf" srcId="{C4EC59A9-CC09-404D-AFEF-67DA244479A5}" destId="{D431FEE5-3B9D-4861-B0C1-BC66D5CAF458}" srcOrd="3" destOrd="0" presId="urn:microsoft.com/office/officeart/2008/layout/VerticalCurvedList"/>
    <dgm:cxn modelId="{3BE4AEF0-B132-45B6-A6F0-C5AD7E8A145E}" type="presParOf" srcId="{C4EC59A9-CC09-404D-AFEF-67DA244479A5}" destId="{E083E079-4EC0-4D84-9EA1-42EEBA0426E2}" srcOrd="4" destOrd="0" presId="urn:microsoft.com/office/officeart/2008/layout/VerticalCurvedList"/>
    <dgm:cxn modelId="{1C614931-988E-42B0-A5F9-9AA40283F165}" type="presParOf" srcId="{E083E079-4EC0-4D84-9EA1-42EEBA0426E2}" destId="{E3438F38-D86C-4233-8243-1D8713DF68D1}" srcOrd="0" destOrd="0" presId="urn:microsoft.com/office/officeart/2008/layout/VerticalCurvedList"/>
    <dgm:cxn modelId="{FAE138C6-D7F6-4618-8179-A34FD438B49F}" type="presParOf" srcId="{C4EC59A9-CC09-404D-AFEF-67DA244479A5}" destId="{E5CC7902-B9EE-4820-95B6-5C02662279D9}" srcOrd="5" destOrd="0" presId="urn:microsoft.com/office/officeart/2008/layout/VerticalCurvedList"/>
    <dgm:cxn modelId="{013845CA-A668-49B4-B8FA-EC8DA9CA7F85}" type="presParOf" srcId="{C4EC59A9-CC09-404D-AFEF-67DA244479A5}" destId="{0C8A6276-C17B-47AC-86E9-53971028A15C}" srcOrd="6" destOrd="0" presId="urn:microsoft.com/office/officeart/2008/layout/VerticalCurvedList"/>
    <dgm:cxn modelId="{74BEC053-516B-4EF4-9525-C94DAC66C788}" type="presParOf" srcId="{0C8A6276-C17B-47AC-86E9-53971028A15C}" destId="{D1FE900E-35F9-45B7-935A-1281DAB0C3E4}" srcOrd="0" destOrd="0" presId="urn:microsoft.com/office/officeart/2008/layout/VerticalCurvedList"/>
    <dgm:cxn modelId="{18EA6275-99C2-4389-B8AA-F35795EDEA84}" type="presParOf" srcId="{C4EC59A9-CC09-404D-AFEF-67DA244479A5}" destId="{958008BB-583D-4545-A946-B16E86CD7DBB}" srcOrd="7" destOrd="0" presId="urn:microsoft.com/office/officeart/2008/layout/VerticalCurvedList"/>
    <dgm:cxn modelId="{3C236313-357E-4F04-9E27-9808E90831E1}" type="presParOf" srcId="{C4EC59A9-CC09-404D-AFEF-67DA244479A5}" destId="{701812A1-2D45-4477-9E98-F03720130F26}" srcOrd="8" destOrd="0" presId="urn:microsoft.com/office/officeart/2008/layout/VerticalCurvedList"/>
    <dgm:cxn modelId="{C78A56BC-970F-485E-B0E1-1197CEA9E906}" type="presParOf" srcId="{701812A1-2D45-4477-9E98-F03720130F26}" destId="{05175E9A-F62D-4A12-B5A8-DD904F2CAA98}" srcOrd="0" destOrd="0" presId="urn:microsoft.com/office/officeart/2008/layout/VerticalCurvedList"/>
    <dgm:cxn modelId="{74B37745-4EEF-441E-B166-698C6B02F02A}" type="presParOf" srcId="{C4EC59A9-CC09-404D-AFEF-67DA244479A5}" destId="{61235D2E-7FB2-411C-95A4-BACE7356C32F}" srcOrd="9" destOrd="0" presId="urn:microsoft.com/office/officeart/2008/layout/VerticalCurvedList"/>
    <dgm:cxn modelId="{8433CBD4-5FA1-447E-B6F5-17FB8AB6273F}" type="presParOf" srcId="{C4EC59A9-CC09-404D-AFEF-67DA244479A5}" destId="{4124F563-6507-4F02-B6B6-C1B077BD2133}" srcOrd="10" destOrd="0" presId="urn:microsoft.com/office/officeart/2008/layout/VerticalCurvedList"/>
    <dgm:cxn modelId="{162C2A30-5D5B-4EB3-8DF5-CBF8386C0366}" type="presParOf" srcId="{4124F563-6507-4F02-B6B6-C1B077BD2133}" destId="{C47DCB4E-FD13-4030-9FF0-F8FB88EAB6EE}" srcOrd="0" destOrd="0" presId="urn:microsoft.com/office/officeart/2008/layout/VerticalCurvedList"/>
    <dgm:cxn modelId="{A845E268-72AE-49BF-80FC-1991E9DA36BC}" type="presParOf" srcId="{C4EC59A9-CC09-404D-AFEF-67DA244479A5}" destId="{21DB2513-6A9F-4483-9F2E-CC983F58CFCA}" srcOrd="11" destOrd="0" presId="urn:microsoft.com/office/officeart/2008/layout/VerticalCurvedList"/>
    <dgm:cxn modelId="{66FDE1CF-D07E-420F-82DD-6C3DCD06A9AE}" type="presParOf" srcId="{C4EC59A9-CC09-404D-AFEF-67DA244479A5}" destId="{E9E58C6A-B2E2-4403-8445-9F8F3FE0865E}" srcOrd="12" destOrd="0" presId="urn:microsoft.com/office/officeart/2008/layout/VerticalCurvedList"/>
    <dgm:cxn modelId="{166681B6-FB3C-414D-B949-825361C99C77}" type="presParOf" srcId="{E9E58C6A-B2E2-4403-8445-9F8F3FE0865E}" destId="{D67B3026-6333-4CD7-A4C0-28144796E1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2E90E99-C919-4497-8460-1EFD8E2FF42B}" type="doc">
      <dgm:prSet loTypeId="urn:microsoft.com/office/officeart/2005/8/layout/vProcess5" loCatId="process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D730673-F5E8-4176-836E-4241647375EA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Обслужващи звена  ( ОДК, ДК, ЦРД)</a:t>
          </a:r>
          <a:endParaRPr lang="en-US" b="1" dirty="0">
            <a:solidFill>
              <a:schemeClr val="tx1"/>
            </a:solidFill>
          </a:endParaRPr>
        </a:p>
      </dgm:t>
    </dgm:pt>
    <dgm:pt modelId="{CC715867-2710-47CD-8304-3A6730388692}" type="parTrans" cxnId="{3F34C41A-7901-4F5E-BC56-59FD5CE85351}">
      <dgm:prSet/>
      <dgm:spPr/>
      <dgm:t>
        <a:bodyPr/>
        <a:lstStyle/>
        <a:p>
          <a:endParaRPr lang="en-US"/>
        </a:p>
      </dgm:t>
    </dgm:pt>
    <dgm:pt modelId="{46F9906F-A36F-47F0-9820-D864F3E48645}" type="sibTrans" cxnId="{3F34C41A-7901-4F5E-BC56-59FD5CE85351}">
      <dgm:prSet/>
      <dgm:spPr/>
      <dgm:t>
        <a:bodyPr/>
        <a:lstStyle/>
        <a:p>
          <a:endParaRPr lang="en-US"/>
        </a:p>
      </dgm:t>
    </dgm:pt>
    <dgm:pt modelId="{EE88A033-91EE-4AC3-B330-90267E144B6A}">
      <dgm:prSet phldrT="[Text]"/>
      <dgm:spPr/>
      <dgm:t>
        <a:bodyPr/>
        <a:lstStyle/>
        <a:p>
          <a:r>
            <a:rPr lang="bg-BG" b="0" dirty="0" smtClean="0">
              <a:solidFill>
                <a:schemeClr val="tx1"/>
              </a:solidFill>
            </a:rPr>
            <a:t>ЦПЛР (център за подкрепа на личностно развитие)</a:t>
          </a:r>
          <a:endParaRPr lang="en-US" b="0" dirty="0">
            <a:solidFill>
              <a:schemeClr val="tx1"/>
            </a:solidFill>
          </a:endParaRPr>
        </a:p>
      </dgm:t>
    </dgm:pt>
    <dgm:pt modelId="{A3272FE2-18E9-4338-B40C-CDB23508E32D}" type="parTrans" cxnId="{94BFA059-9220-4B87-A719-491505AFAAA5}">
      <dgm:prSet/>
      <dgm:spPr/>
      <dgm:t>
        <a:bodyPr/>
        <a:lstStyle/>
        <a:p>
          <a:endParaRPr lang="en-US"/>
        </a:p>
      </dgm:t>
    </dgm:pt>
    <dgm:pt modelId="{945E43D8-5B24-4783-BF3B-1E14B33A91C1}" type="sibTrans" cxnId="{94BFA059-9220-4B87-A719-491505AFAAA5}">
      <dgm:prSet/>
      <dgm:spPr/>
      <dgm:t>
        <a:bodyPr/>
        <a:lstStyle/>
        <a:p>
          <a:endParaRPr lang="en-US"/>
        </a:p>
      </dgm:t>
    </dgm:pt>
    <dgm:pt modelId="{C4B2B1FD-C484-47AA-860A-F7BB647AF637}">
      <dgm:prSet phldrT="[Text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След 3 месеца – Решение на </a:t>
          </a:r>
          <a:r>
            <a:rPr lang="bg-BG" dirty="0" err="1" smtClean="0">
              <a:solidFill>
                <a:schemeClr val="tx1"/>
              </a:solidFill>
            </a:rPr>
            <a:t>ОбС</a:t>
          </a:r>
          <a:r>
            <a:rPr lang="bg-BG" dirty="0" smtClean="0">
              <a:solidFill>
                <a:schemeClr val="tx1"/>
              </a:solidFill>
            </a:rPr>
            <a:t>, кмета определя със заповед дейността на центъра</a:t>
          </a:r>
          <a:endParaRPr lang="en-US" dirty="0">
            <a:solidFill>
              <a:schemeClr val="tx1"/>
            </a:solidFill>
          </a:endParaRPr>
        </a:p>
      </dgm:t>
    </dgm:pt>
    <dgm:pt modelId="{A5DE0F68-287A-474E-A7C7-9B138BF6FD7C}" type="parTrans" cxnId="{507F70F7-1AD6-4AB2-A211-DE7AA3CDA0BF}">
      <dgm:prSet/>
      <dgm:spPr/>
      <dgm:t>
        <a:bodyPr/>
        <a:lstStyle/>
        <a:p>
          <a:endParaRPr lang="en-US"/>
        </a:p>
      </dgm:t>
    </dgm:pt>
    <dgm:pt modelId="{2A97921C-2695-4399-B803-7A93F30FA948}" type="sibTrans" cxnId="{507F70F7-1AD6-4AB2-A211-DE7AA3CDA0BF}">
      <dgm:prSet/>
      <dgm:spPr/>
      <dgm:t>
        <a:bodyPr/>
        <a:lstStyle/>
        <a:p>
          <a:endParaRPr lang="en-US" dirty="0"/>
        </a:p>
      </dgm:t>
    </dgm:pt>
    <dgm:pt modelId="{1B82D6B7-CAE6-4C51-93AB-1EA5A873E0F1}">
      <dgm:prSet phldrT="[Text]"/>
      <dgm:spPr/>
      <dgm:t>
        <a:bodyPr/>
        <a:lstStyle/>
        <a:p>
          <a:r>
            <a:rPr lang="bg-BG" dirty="0" smtClean="0">
              <a:solidFill>
                <a:schemeClr val="tx1"/>
              </a:solidFill>
            </a:rPr>
            <a:t>След 5 месеца- </a:t>
          </a:r>
          <a:r>
            <a:rPr lang="bg-BG" dirty="0" err="1" smtClean="0">
              <a:solidFill>
                <a:schemeClr val="tx1"/>
              </a:solidFill>
            </a:rPr>
            <a:t>ОбС</a:t>
          </a:r>
          <a:r>
            <a:rPr lang="bg-BG" dirty="0" smtClean="0">
              <a:solidFill>
                <a:schemeClr val="tx1"/>
              </a:solidFill>
            </a:rPr>
            <a:t> приема Правилник за устройството и  дейността на центъра</a:t>
          </a:r>
          <a:endParaRPr lang="en-US" dirty="0">
            <a:solidFill>
              <a:schemeClr val="tx1"/>
            </a:solidFill>
          </a:endParaRPr>
        </a:p>
      </dgm:t>
    </dgm:pt>
    <dgm:pt modelId="{5C9600FE-FB46-4BF7-BC38-5132CA04C478}" type="parTrans" cxnId="{5FC33C58-8C71-4C61-9959-1BE013733301}">
      <dgm:prSet/>
      <dgm:spPr/>
      <dgm:t>
        <a:bodyPr/>
        <a:lstStyle/>
        <a:p>
          <a:endParaRPr lang="en-US"/>
        </a:p>
      </dgm:t>
    </dgm:pt>
    <dgm:pt modelId="{9642F1AF-320B-47A3-984D-51EA7C1C86FC}" type="sibTrans" cxnId="{5FC33C58-8C71-4C61-9959-1BE013733301}">
      <dgm:prSet/>
      <dgm:spPr/>
      <dgm:t>
        <a:bodyPr/>
        <a:lstStyle/>
        <a:p>
          <a:endParaRPr lang="en-US"/>
        </a:p>
      </dgm:t>
    </dgm:pt>
    <dgm:pt modelId="{D100D769-8064-49D2-85E4-E363CD08004D}" type="pres">
      <dgm:prSet presAssocID="{D2E90E99-C919-4497-8460-1EFD8E2FF42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E674F6-E93D-47BC-B261-DB61CAEDE3D1}" type="pres">
      <dgm:prSet presAssocID="{D2E90E99-C919-4497-8460-1EFD8E2FF42B}" presName="dummyMaxCanvas" presStyleCnt="0">
        <dgm:presLayoutVars/>
      </dgm:prSet>
      <dgm:spPr/>
      <dgm:t>
        <a:bodyPr/>
        <a:lstStyle/>
        <a:p>
          <a:endParaRPr lang="bg-BG"/>
        </a:p>
      </dgm:t>
    </dgm:pt>
    <dgm:pt modelId="{61940972-1744-470A-9846-9D16E22CAE54}" type="pres">
      <dgm:prSet presAssocID="{D2E90E99-C919-4497-8460-1EFD8E2FF42B}" presName="FourNodes_1" presStyleLbl="node1" presStyleIdx="0" presStyleCnt="4" custScaleX="10739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01F895-7E66-4625-A50D-40FF37B3CC91}" type="pres">
      <dgm:prSet presAssocID="{D2E90E99-C919-4497-8460-1EFD8E2FF42B}" presName="FourNodes_2" presStyleLbl="node1" presStyleIdx="1" presStyleCnt="4" custScaleX="1051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390871-D8DE-4DB7-9CA0-9DE9A0DB5F66}" type="pres">
      <dgm:prSet presAssocID="{D2E90E99-C919-4497-8460-1EFD8E2FF42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58C5B1-2AD7-4940-95A2-125C4B62E8AD}" type="pres">
      <dgm:prSet presAssocID="{D2E90E99-C919-4497-8460-1EFD8E2FF42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4632FC-4541-447C-BE10-6722F8539EDE}" type="pres">
      <dgm:prSet presAssocID="{D2E90E99-C919-4497-8460-1EFD8E2FF42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1DA05A-DE46-4521-A801-BEAD63B422D5}" type="pres">
      <dgm:prSet presAssocID="{D2E90E99-C919-4497-8460-1EFD8E2FF42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64FF99-DD6B-45AF-9172-58ABAB124718}" type="pres">
      <dgm:prSet presAssocID="{D2E90E99-C919-4497-8460-1EFD8E2FF42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6CB76AF-ACF1-432B-BFD4-D98A1F2D317F}" type="pres">
      <dgm:prSet presAssocID="{D2E90E99-C919-4497-8460-1EFD8E2FF42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20F6C9-62BF-4A7A-A745-F991A1588FE2}" type="pres">
      <dgm:prSet presAssocID="{D2E90E99-C919-4497-8460-1EFD8E2FF42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6301F0-A544-4543-BBB7-4E632B920A00}" type="pres">
      <dgm:prSet presAssocID="{D2E90E99-C919-4497-8460-1EFD8E2FF42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2ECD33-2FE2-45A4-87ED-051583C45CBB}" type="pres">
      <dgm:prSet presAssocID="{D2E90E99-C919-4497-8460-1EFD8E2FF42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C7C602B-9515-4F15-B12A-D3E4FF3F1C53}" type="presOf" srcId="{C4B2B1FD-C484-47AA-860A-F7BB647AF637}" destId="{4F6301F0-A544-4543-BBB7-4E632B920A00}" srcOrd="1" destOrd="0" presId="urn:microsoft.com/office/officeart/2005/8/layout/vProcess5"/>
    <dgm:cxn modelId="{E7957015-372B-43A9-A9BD-36DDA8A9A264}" type="presOf" srcId="{C4B2B1FD-C484-47AA-860A-F7BB647AF637}" destId="{FC390871-D8DE-4DB7-9CA0-9DE9A0DB5F66}" srcOrd="0" destOrd="0" presId="urn:microsoft.com/office/officeart/2005/8/layout/vProcess5"/>
    <dgm:cxn modelId="{6D9ED822-2811-4126-A317-7E7F200F5D99}" type="presOf" srcId="{EE88A033-91EE-4AC3-B330-90267E144B6A}" destId="{4801F895-7E66-4625-A50D-40FF37B3CC91}" srcOrd="0" destOrd="0" presId="urn:microsoft.com/office/officeart/2005/8/layout/vProcess5"/>
    <dgm:cxn modelId="{5F8445FB-16E5-48A3-80CE-78158B426358}" type="presOf" srcId="{1B82D6B7-CAE6-4C51-93AB-1EA5A873E0F1}" destId="{C858C5B1-2AD7-4940-95A2-125C4B62E8AD}" srcOrd="0" destOrd="0" presId="urn:microsoft.com/office/officeart/2005/8/layout/vProcess5"/>
    <dgm:cxn modelId="{52563020-878B-4557-A198-FF17A3476CF6}" type="presOf" srcId="{46F9906F-A36F-47F0-9820-D864F3E48645}" destId="{054632FC-4541-447C-BE10-6722F8539EDE}" srcOrd="0" destOrd="0" presId="urn:microsoft.com/office/officeart/2005/8/layout/vProcess5"/>
    <dgm:cxn modelId="{935FD8FD-D151-4A48-B09A-1FAB9FE8FB3D}" type="presOf" srcId="{D2E90E99-C919-4497-8460-1EFD8E2FF42B}" destId="{D100D769-8064-49D2-85E4-E363CD08004D}" srcOrd="0" destOrd="0" presId="urn:microsoft.com/office/officeart/2005/8/layout/vProcess5"/>
    <dgm:cxn modelId="{705B699C-E095-459C-B27A-0DF2DAE26F6C}" type="presOf" srcId="{EE88A033-91EE-4AC3-B330-90267E144B6A}" destId="{7A20F6C9-62BF-4A7A-A745-F991A1588FE2}" srcOrd="1" destOrd="0" presId="urn:microsoft.com/office/officeart/2005/8/layout/vProcess5"/>
    <dgm:cxn modelId="{A2275C60-42E1-46A3-B503-CA0A0EC56696}" type="presOf" srcId="{1B82D6B7-CAE6-4C51-93AB-1EA5A873E0F1}" destId="{6A2ECD33-2FE2-45A4-87ED-051583C45CBB}" srcOrd="1" destOrd="0" presId="urn:microsoft.com/office/officeart/2005/8/layout/vProcess5"/>
    <dgm:cxn modelId="{507F70F7-1AD6-4AB2-A211-DE7AA3CDA0BF}" srcId="{D2E90E99-C919-4497-8460-1EFD8E2FF42B}" destId="{C4B2B1FD-C484-47AA-860A-F7BB647AF637}" srcOrd="2" destOrd="0" parTransId="{A5DE0F68-287A-474E-A7C7-9B138BF6FD7C}" sibTransId="{2A97921C-2695-4399-B803-7A93F30FA948}"/>
    <dgm:cxn modelId="{3F34C41A-7901-4F5E-BC56-59FD5CE85351}" srcId="{D2E90E99-C919-4497-8460-1EFD8E2FF42B}" destId="{DD730673-F5E8-4176-836E-4241647375EA}" srcOrd="0" destOrd="0" parTransId="{CC715867-2710-47CD-8304-3A6730388692}" sibTransId="{46F9906F-A36F-47F0-9820-D864F3E48645}"/>
    <dgm:cxn modelId="{1739CA82-4311-46E2-A818-0E8537C3B955}" type="presOf" srcId="{945E43D8-5B24-4783-BF3B-1E14B33A91C1}" destId="{961DA05A-DE46-4521-A801-BEAD63B422D5}" srcOrd="0" destOrd="0" presId="urn:microsoft.com/office/officeart/2005/8/layout/vProcess5"/>
    <dgm:cxn modelId="{4677DD7E-AAAA-421A-B5FE-2E42746942B7}" type="presOf" srcId="{2A97921C-2695-4399-B803-7A93F30FA948}" destId="{1D64FF99-DD6B-45AF-9172-58ABAB124718}" srcOrd="0" destOrd="0" presId="urn:microsoft.com/office/officeart/2005/8/layout/vProcess5"/>
    <dgm:cxn modelId="{5FC33C58-8C71-4C61-9959-1BE013733301}" srcId="{D2E90E99-C919-4497-8460-1EFD8E2FF42B}" destId="{1B82D6B7-CAE6-4C51-93AB-1EA5A873E0F1}" srcOrd="3" destOrd="0" parTransId="{5C9600FE-FB46-4BF7-BC38-5132CA04C478}" sibTransId="{9642F1AF-320B-47A3-984D-51EA7C1C86FC}"/>
    <dgm:cxn modelId="{94BFA059-9220-4B87-A719-491505AFAAA5}" srcId="{D2E90E99-C919-4497-8460-1EFD8E2FF42B}" destId="{EE88A033-91EE-4AC3-B330-90267E144B6A}" srcOrd="1" destOrd="0" parTransId="{A3272FE2-18E9-4338-B40C-CDB23508E32D}" sibTransId="{945E43D8-5B24-4783-BF3B-1E14B33A91C1}"/>
    <dgm:cxn modelId="{BFB07BF9-9FF5-4B1F-99DD-6CD920FEFB89}" type="presOf" srcId="{DD730673-F5E8-4176-836E-4241647375EA}" destId="{16CB76AF-ACF1-432B-BFD4-D98A1F2D317F}" srcOrd="1" destOrd="0" presId="urn:microsoft.com/office/officeart/2005/8/layout/vProcess5"/>
    <dgm:cxn modelId="{1BC0F313-AEEC-437B-867E-09A4FEF9736E}" type="presOf" srcId="{DD730673-F5E8-4176-836E-4241647375EA}" destId="{61940972-1744-470A-9846-9D16E22CAE54}" srcOrd="0" destOrd="0" presId="urn:microsoft.com/office/officeart/2005/8/layout/vProcess5"/>
    <dgm:cxn modelId="{D915A0B1-AD55-4C67-B7BF-A4489B9C0CDA}" type="presParOf" srcId="{D100D769-8064-49D2-85E4-E363CD08004D}" destId="{0DE674F6-E93D-47BC-B261-DB61CAEDE3D1}" srcOrd="0" destOrd="0" presId="urn:microsoft.com/office/officeart/2005/8/layout/vProcess5"/>
    <dgm:cxn modelId="{0F62BB5A-4A5A-4B9C-B1B4-4A7137F7ABD3}" type="presParOf" srcId="{D100D769-8064-49D2-85E4-E363CD08004D}" destId="{61940972-1744-470A-9846-9D16E22CAE54}" srcOrd="1" destOrd="0" presId="urn:microsoft.com/office/officeart/2005/8/layout/vProcess5"/>
    <dgm:cxn modelId="{5909ABC7-0A7B-4F37-9810-11A4923C2E89}" type="presParOf" srcId="{D100D769-8064-49D2-85E4-E363CD08004D}" destId="{4801F895-7E66-4625-A50D-40FF37B3CC91}" srcOrd="2" destOrd="0" presId="urn:microsoft.com/office/officeart/2005/8/layout/vProcess5"/>
    <dgm:cxn modelId="{CB52F377-F1ED-43B0-987E-EA3F5A067F88}" type="presParOf" srcId="{D100D769-8064-49D2-85E4-E363CD08004D}" destId="{FC390871-D8DE-4DB7-9CA0-9DE9A0DB5F66}" srcOrd="3" destOrd="0" presId="urn:microsoft.com/office/officeart/2005/8/layout/vProcess5"/>
    <dgm:cxn modelId="{50E00821-5258-4E2E-AD22-A19761CF5DFA}" type="presParOf" srcId="{D100D769-8064-49D2-85E4-E363CD08004D}" destId="{C858C5B1-2AD7-4940-95A2-125C4B62E8AD}" srcOrd="4" destOrd="0" presId="urn:microsoft.com/office/officeart/2005/8/layout/vProcess5"/>
    <dgm:cxn modelId="{2D25B61C-0C18-46AB-BBF6-C598CCBB10A6}" type="presParOf" srcId="{D100D769-8064-49D2-85E4-E363CD08004D}" destId="{054632FC-4541-447C-BE10-6722F8539EDE}" srcOrd="5" destOrd="0" presId="urn:microsoft.com/office/officeart/2005/8/layout/vProcess5"/>
    <dgm:cxn modelId="{9AEAF4C6-0351-419C-BCD3-D14B0117D0E2}" type="presParOf" srcId="{D100D769-8064-49D2-85E4-E363CD08004D}" destId="{961DA05A-DE46-4521-A801-BEAD63B422D5}" srcOrd="6" destOrd="0" presId="urn:microsoft.com/office/officeart/2005/8/layout/vProcess5"/>
    <dgm:cxn modelId="{B7158166-9DC3-4FC2-B377-0CA33CDB2733}" type="presParOf" srcId="{D100D769-8064-49D2-85E4-E363CD08004D}" destId="{1D64FF99-DD6B-45AF-9172-58ABAB124718}" srcOrd="7" destOrd="0" presId="urn:microsoft.com/office/officeart/2005/8/layout/vProcess5"/>
    <dgm:cxn modelId="{19C174CD-6A8F-46B7-AC44-D746E11D60C6}" type="presParOf" srcId="{D100D769-8064-49D2-85E4-E363CD08004D}" destId="{16CB76AF-ACF1-432B-BFD4-D98A1F2D317F}" srcOrd="8" destOrd="0" presId="urn:microsoft.com/office/officeart/2005/8/layout/vProcess5"/>
    <dgm:cxn modelId="{B31FE2BB-6269-457E-AB7B-81052121776F}" type="presParOf" srcId="{D100D769-8064-49D2-85E4-E363CD08004D}" destId="{7A20F6C9-62BF-4A7A-A745-F991A1588FE2}" srcOrd="9" destOrd="0" presId="urn:microsoft.com/office/officeart/2005/8/layout/vProcess5"/>
    <dgm:cxn modelId="{88190427-5C64-4547-9CF4-33FCB877653C}" type="presParOf" srcId="{D100D769-8064-49D2-85E4-E363CD08004D}" destId="{4F6301F0-A544-4543-BBB7-4E632B920A00}" srcOrd="10" destOrd="0" presId="urn:microsoft.com/office/officeart/2005/8/layout/vProcess5"/>
    <dgm:cxn modelId="{07002F3E-C41D-4298-8C2E-B9E8DDCFC9A2}" type="presParOf" srcId="{D100D769-8064-49D2-85E4-E363CD08004D}" destId="{6A2ECD33-2FE2-45A4-87ED-051583C45CB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8C97B139-2235-4EAC-BD67-BFBFD4AB9051}" type="doc">
      <dgm:prSet loTypeId="urn:microsoft.com/office/officeart/2005/8/layout/vList6" loCatId="list" qsTypeId="urn:microsoft.com/office/officeart/2005/8/quickstyle/3d3" qsCatId="3D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FD61CCC4-8020-4BF9-8605-64090DA7775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Ресурсен център</a:t>
          </a:r>
        </a:p>
        <a:p>
          <a:r>
            <a:rPr lang="bg-BG" dirty="0" smtClean="0"/>
            <a:t>(виж §21)</a:t>
          </a:r>
          <a:endParaRPr lang="en-US" dirty="0"/>
        </a:p>
      </dgm:t>
    </dgm:pt>
    <dgm:pt modelId="{23213373-461B-473A-90AD-A270B307C237}" type="parTrans" cxnId="{7D882808-DCBB-44C4-8CF5-C212255CC17D}">
      <dgm:prSet/>
      <dgm:spPr/>
      <dgm:t>
        <a:bodyPr/>
        <a:lstStyle/>
        <a:p>
          <a:endParaRPr lang="en-US"/>
        </a:p>
      </dgm:t>
    </dgm:pt>
    <dgm:pt modelId="{FA3DF260-1ACC-4FAE-B46C-9CD43A7B07DE}" type="sibTrans" cxnId="{7D882808-DCBB-44C4-8CF5-C212255CC17D}">
      <dgm:prSet/>
      <dgm:spPr/>
      <dgm:t>
        <a:bodyPr/>
        <a:lstStyle/>
        <a:p>
          <a:endParaRPr lang="en-US"/>
        </a:p>
      </dgm:t>
    </dgm:pt>
    <dgm:pt modelId="{41DE1838-28BA-4085-A75D-DAC37CACA2EC}">
      <dgm:prSet phldrT="[Text]"/>
      <dgm:spPr/>
      <dgm:t>
        <a:bodyPr/>
        <a:lstStyle/>
        <a:p>
          <a:r>
            <a:rPr lang="bg-BG" dirty="0" smtClean="0"/>
            <a:t>РЦПППО (Регионален център за подкрепа на процеса на приобщаващото образование)</a:t>
          </a:r>
          <a:endParaRPr lang="en-US" dirty="0"/>
        </a:p>
      </dgm:t>
    </dgm:pt>
    <dgm:pt modelId="{30E7EBA4-7DEB-430E-A907-9140399D30DD}" type="parTrans" cxnId="{4B441E4C-371F-4DB4-B89D-4F378EA5719C}">
      <dgm:prSet/>
      <dgm:spPr/>
      <dgm:t>
        <a:bodyPr/>
        <a:lstStyle/>
        <a:p>
          <a:endParaRPr lang="en-US"/>
        </a:p>
      </dgm:t>
    </dgm:pt>
    <dgm:pt modelId="{AC68FE14-A381-4512-8BE2-984B53BEBFE3}" type="sibTrans" cxnId="{4B441E4C-371F-4DB4-B89D-4F378EA5719C}">
      <dgm:prSet/>
      <dgm:spPr/>
      <dgm:t>
        <a:bodyPr/>
        <a:lstStyle/>
        <a:p>
          <a:endParaRPr lang="en-US"/>
        </a:p>
      </dgm:t>
    </dgm:pt>
    <dgm:pt modelId="{F2BAF4A6-01D8-4995-A9F8-9D7540C9CF3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/>
            <a:t>Средношколско общежитие</a:t>
          </a:r>
        </a:p>
        <a:p>
          <a:pPr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dirty="0" smtClean="0"/>
            <a:t>(виж чл.49, ал.3)</a:t>
          </a:r>
          <a:endParaRPr lang="en-US" dirty="0"/>
        </a:p>
      </dgm:t>
    </dgm:pt>
    <dgm:pt modelId="{35EF42FE-6D2A-431A-8951-5070F6926E3C}" type="parTrans" cxnId="{AE61F2D0-EAF8-455A-912C-9EC9717F7BA3}">
      <dgm:prSet/>
      <dgm:spPr/>
      <dgm:t>
        <a:bodyPr/>
        <a:lstStyle/>
        <a:p>
          <a:endParaRPr lang="en-US"/>
        </a:p>
      </dgm:t>
    </dgm:pt>
    <dgm:pt modelId="{E4DF725A-4026-4E86-AC64-F91CA60F60DD}" type="sibTrans" cxnId="{AE61F2D0-EAF8-455A-912C-9EC9717F7BA3}">
      <dgm:prSet/>
      <dgm:spPr/>
      <dgm:t>
        <a:bodyPr/>
        <a:lstStyle/>
        <a:p>
          <a:endParaRPr lang="en-US"/>
        </a:p>
      </dgm:t>
    </dgm:pt>
    <dgm:pt modelId="{D32DC383-D2D3-433B-B0C5-0EBA7C9A787C}">
      <dgm:prSet phldrT="[Text]"/>
      <dgm:spPr/>
      <dgm:t>
        <a:bodyPr/>
        <a:lstStyle/>
        <a:p>
          <a:r>
            <a:rPr lang="bg-BG" dirty="0" smtClean="0"/>
            <a:t>ЦПЛР(Център за подкрепа на личностно развитие)</a:t>
          </a:r>
          <a:endParaRPr lang="en-US" dirty="0"/>
        </a:p>
      </dgm:t>
    </dgm:pt>
    <dgm:pt modelId="{F49A1F46-EA96-46F8-97CB-1FA2235EB1A5}" type="parTrans" cxnId="{315FC9A9-1274-4100-BAA7-C7F1BCA2D514}">
      <dgm:prSet/>
      <dgm:spPr/>
      <dgm:t>
        <a:bodyPr/>
        <a:lstStyle/>
        <a:p>
          <a:endParaRPr lang="en-US"/>
        </a:p>
      </dgm:t>
    </dgm:pt>
    <dgm:pt modelId="{850E20E2-ED1D-4F04-8DCC-7AEF7BEF4D7E}" type="sibTrans" cxnId="{315FC9A9-1274-4100-BAA7-C7F1BCA2D514}">
      <dgm:prSet/>
      <dgm:spPr/>
      <dgm:t>
        <a:bodyPr/>
        <a:lstStyle/>
        <a:p>
          <a:endParaRPr lang="en-US"/>
        </a:p>
      </dgm:t>
    </dgm:pt>
    <dgm:pt modelId="{A7F67EE0-7011-45D4-ADEB-889D78CCB683}">
      <dgm:prSet phldrT="[Text]"/>
      <dgm:spPr/>
      <dgm:t>
        <a:bodyPr/>
        <a:lstStyle/>
        <a:p>
          <a:endParaRPr lang="en-US" dirty="0"/>
        </a:p>
      </dgm:t>
    </dgm:pt>
    <dgm:pt modelId="{9AE3C0B0-C3B9-4C9D-8265-AF2578D87CBC}" type="parTrans" cxnId="{E745998F-3895-4831-A841-92DF8A7FC741}">
      <dgm:prSet/>
      <dgm:spPr/>
      <dgm:t>
        <a:bodyPr/>
        <a:lstStyle/>
        <a:p>
          <a:endParaRPr lang="en-US"/>
        </a:p>
      </dgm:t>
    </dgm:pt>
    <dgm:pt modelId="{C33389F8-51B5-4C8C-9E90-B3C16D3B23DA}" type="sibTrans" cxnId="{E745998F-3895-4831-A841-92DF8A7FC741}">
      <dgm:prSet/>
      <dgm:spPr/>
      <dgm:t>
        <a:bodyPr/>
        <a:lstStyle/>
        <a:p>
          <a:endParaRPr lang="en-US"/>
        </a:p>
      </dgm:t>
    </dgm:pt>
    <dgm:pt modelId="{14980280-4E60-4D04-AE99-0C8C82A93493}" type="pres">
      <dgm:prSet presAssocID="{8C97B139-2235-4EAC-BD67-BFBFD4AB905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4775A23-E155-4609-8FC8-FDB728CCB70D}" type="pres">
      <dgm:prSet presAssocID="{FD61CCC4-8020-4BF9-8605-64090DA77750}" presName="linNode" presStyleCnt="0"/>
      <dgm:spPr/>
      <dgm:t>
        <a:bodyPr/>
        <a:lstStyle/>
        <a:p>
          <a:endParaRPr lang="bg-BG"/>
        </a:p>
      </dgm:t>
    </dgm:pt>
    <dgm:pt modelId="{CF0C3946-885D-4919-AEBB-687F783CAC2D}" type="pres">
      <dgm:prSet presAssocID="{FD61CCC4-8020-4BF9-8605-64090DA77750}" presName="parentShp" presStyleLbl="node1" presStyleIdx="0" presStyleCnt="2" custScaleY="1097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DD740-1AF1-471C-BD4E-CD17A0AA8A1E}" type="pres">
      <dgm:prSet presAssocID="{FD61CCC4-8020-4BF9-8605-64090DA77750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BBD80B-949A-4F43-93A4-A617624F27DC}" type="pres">
      <dgm:prSet presAssocID="{FA3DF260-1ACC-4FAE-B46C-9CD43A7B07DE}" presName="spacing" presStyleCnt="0"/>
      <dgm:spPr/>
      <dgm:t>
        <a:bodyPr/>
        <a:lstStyle/>
        <a:p>
          <a:endParaRPr lang="bg-BG"/>
        </a:p>
      </dgm:t>
    </dgm:pt>
    <dgm:pt modelId="{CC8F350F-C19E-4C2B-AD24-D7574AEE9A62}" type="pres">
      <dgm:prSet presAssocID="{F2BAF4A6-01D8-4995-A9F8-9D7540C9CF3D}" presName="linNode" presStyleCnt="0"/>
      <dgm:spPr/>
      <dgm:t>
        <a:bodyPr/>
        <a:lstStyle/>
        <a:p>
          <a:endParaRPr lang="bg-BG"/>
        </a:p>
      </dgm:t>
    </dgm:pt>
    <dgm:pt modelId="{3057E6F5-EC50-4D40-984F-ED1100B40BA7}" type="pres">
      <dgm:prSet presAssocID="{F2BAF4A6-01D8-4995-A9F8-9D7540C9CF3D}" presName="parentShp" presStyleLbl="node1" presStyleIdx="1" presStyleCnt="2" custScaleY="1068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CFFBF-A2F2-4268-B211-4D4C9DDB6E52}" type="pres">
      <dgm:prSet presAssocID="{F2BAF4A6-01D8-4995-A9F8-9D7540C9CF3D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5BA3D8B-39B1-4D3E-91FF-CA31F447E76C}" type="presOf" srcId="{D32DC383-D2D3-433B-B0C5-0EBA7C9A787C}" destId="{689CFFBF-A2F2-4268-B211-4D4C9DDB6E52}" srcOrd="0" destOrd="1" presId="urn:microsoft.com/office/officeart/2005/8/layout/vList6"/>
    <dgm:cxn modelId="{EBC1ABF9-8DC3-492D-BB35-68F4001A6C55}" type="presOf" srcId="{8C97B139-2235-4EAC-BD67-BFBFD4AB9051}" destId="{14980280-4E60-4D04-AE99-0C8C82A93493}" srcOrd="0" destOrd="0" presId="urn:microsoft.com/office/officeart/2005/8/layout/vList6"/>
    <dgm:cxn modelId="{AE61F2D0-EAF8-455A-912C-9EC9717F7BA3}" srcId="{8C97B139-2235-4EAC-BD67-BFBFD4AB9051}" destId="{F2BAF4A6-01D8-4995-A9F8-9D7540C9CF3D}" srcOrd="1" destOrd="0" parTransId="{35EF42FE-6D2A-431A-8951-5070F6926E3C}" sibTransId="{E4DF725A-4026-4E86-AC64-F91CA60F60DD}"/>
    <dgm:cxn modelId="{315FC9A9-1274-4100-BAA7-C7F1BCA2D514}" srcId="{F2BAF4A6-01D8-4995-A9F8-9D7540C9CF3D}" destId="{D32DC383-D2D3-433B-B0C5-0EBA7C9A787C}" srcOrd="1" destOrd="0" parTransId="{F49A1F46-EA96-46F8-97CB-1FA2235EB1A5}" sibTransId="{850E20E2-ED1D-4F04-8DCC-7AEF7BEF4D7E}"/>
    <dgm:cxn modelId="{3B3205FD-1F05-40F9-BDBF-CDEF01DB9C53}" type="presOf" srcId="{F2BAF4A6-01D8-4995-A9F8-9D7540C9CF3D}" destId="{3057E6F5-EC50-4D40-984F-ED1100B40BA7}" srcOrd="0" destOrd="0" presId="urn:microsoft.com/office/officeart/2005/8/layout/vList6"/>
    <dgm:cxn modelId="{3C1DA8F7-592B-4555-B2C0-42C246767A36}" type="presOf" srcId="{41DE1838-28BA-4085-A75D-DAC37CACA2EC}" destId="{FF4DD740-1AF1-471C-BD4E-CD17A0AA8A1E}" srcOrd="0" destOrd="0" presId="urn:microsoft.com/office/officeart/2005/8/layout/vList6"/>
    <dgm:cxn modelId="{E745998F-3895-4831-A841-92DF8A7FC741}" srcId="{F2BAF4A6-01D8-4995-A9F8-9D7540C9CF3D}" destId="{A7F67EE0-7011-45D4-ADEB-889D78CCB683}" srcOrd="0" destOrd="0" parTransId="{9AE3C0B0-C3B9-4C9D-8265-AF2578D87CBC}" sibTransId="{C33389F8-51B5-4C8C-9E90-B3C16D3B23DA}"/>
    <dgm:cxn modelId="{7D882808-DCBB-44C4-8CF5-C212255CC17D}" srcId="{8C97B139-2235-4EAC-BD67-BFBFD4AB9051}" destId="{FD61CCC4-8020-4BF9-8605-64090DA77750}" srcOrd="0" destOrd="0" parTransId="{23213373-461B-473A-90AD-A270B307C237}" sibTransId="{FA3DF260-1ACC-4FAE-B46C-9CD43A7B07DE}"/>
    <dgm:cxn modelId="{4B441E4C-371F-4DB4-B89D-4F378EA5719C}" srcId="{FD61CCC4-8020-4BF9-8605-64090DA77750}" destId="{41DE1838-28BA-4085-A75D-DAC37CACA2EC}" srcOrd="0" destOrd="0" parTransId="{30E7EBA4-7DEB-430E-A907-9140399D30DD}" sibTransId="{AC68FE14-A381-4512-8BE2-984B53BEBFE3}"/>
    <dgm:cxn modelId="{98C0FF85-A07B-45FD-9CAB-704F2FA1063F}" type="presOf" srcId="{A7F67EE0-7011-45D4-ADEB-889D78CCB683}" destId="{689CFFBF-A2F2-4268-B211-4D4C9DDB6E52}" srcOrd="0" destOrd="0" presId="urn:microsoft.com/office/officeart/2005/8/layout/vList6"/>
    <dgm:cxn modelId="{E8A1C610-9AD2-4830-B23A-454495E8AF55}" type="presOf" srcId="{FD61CCC4-8020-4BF9-8605-64090DA77750}" destId="{CF0C3946-885D-4919-AEBB-687F783CAC2D}" srcOrd="0" destOrd="0" presId="urn:microsoft.com/office/officeart/2005/8/layout/vList6"/>
    <dgm:cxn modelId="{70FEDFA5-B402-4343-85AA-8CBE198E9222}" type="presParOf" srcId="{14980280-4E60-4D04-AE99-0C8C82A93493}" destId="{B4775A23-E155-4609-8FC8-FDB728CCB70D}" srcOrd="0" destOrd="0" presId="urn:microsoft.com/office/officeart/2005/8/layout/vList6"/>
    <dgm:cxn modelId="{10B3D807-7749-4CC0-8C4D-38067AE6BD4B}" type="presParOf" srcId="{B4775A23-E155-4609-8FC8-FDB728CCB70D}" destId="{CF0C3946-885D-4919-AEBB-687F783CAC2D}" srcOrd="0" destOrd="0" presId="urn:microsoft.com/office/officeart/2005/8/layout/vList6"/>
    <dgm:cxn modelId="{A80F68FA-831F-4404-99F9-8838576B3BAB}" type="presParOf" srcId="{B4775A23-E155-4609-8FC8-FDB728CCB70D}" destId="{FF4DD740-1AF1-471C-BD4E-CD17A0AA8A1E}" srcOrd="1" destOrd="0" presId="urn:microsoft.com/office/officeart/2005/8/layout/vList6"/>
    <dgm:cxn modelId="{F8845795-4065-4ECB-9C73-1E15AFEADC48}" type="presParOf" srcId="{14980280-4E60-4D04-AE99-0C8C82A93493}" destId="{80BBD80B-949A-4F43-93A4-A617624F27DC}" srcOrd="1" destOrd="0" presId="urn:microsoft.com/office/officeart/2005/8/layout/vList6"/>
    <dgm:cxn modelId="{A8195028-6334-4B15-97D5-AD6113E3FA11}" type="presParOf" srcId="{14980280-4E60-4D04-AE99-0C8C82A93493}" destId="{CC8F350F-C19E-4C2B-AD24-D7574AEE9A62}" srcOrd="2" destOrd="0" presId="urn:microsoft.com/office/officeart/2005/8/layout/vList6"/>
    <dgm:cxn modelId="{2F94EF67-DADC-4243-9458-99019A4D95AA}" type="presParOf" srcId="{CC8F350F-C19E-4C2B-AD24-D7574AEE9A62}" destId="{3057E6F5-EC50-4D40-984F-ED1100B40BA7}" srcOrd="0" destOrd="0" presId="urn:microsoft.com/office/officeart/2005/8/layout/vList6"/>
    <dgm:cxn modelId="{58F491F9-9CEA-4C52-A855-07B6513DDA40}" type="presParOf" srcId="{CC8F350F-C19E-4C2B-AD24-D7574AEE9A62}" destId="{689CFFBF-A2F2-4268-B211-4D4C9DDB6E5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8AB0F7B5-BDA1-4FBB-AA04-6AA4ED45157D}" type="doc">
      <dgm:prSet loTypeId="urn:microsoft.com/office/officeart/2005/8/layout/process1" loCatId="process" qsTypeId="urn:microsoft.com/office/officeart/2005/8/quickstyle/3d3" qsCatId="3D" csTypeId="urn:microsoft.com/office/officeart/2005/8/colors/accent1_4" csCatId="accent1" phldr="1"/>
      <dgm:spPr/>
    </dgm:pt>
    <dgm:pt modelId="{EE771B9D-E2B9-4470-A614-91C979BE44B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Помощно училище</a:t>
          </a:r>
        </a:p>
        <a:p>
          <a:r>
            <a:rPr lang="bg-BG" dirty="0" smtClean="0"/>
            <a:t>(виж §13)</a:t>
          </a:r>
          <a:endParaRPr lang="en-US" dirty="0"/>
        </a:p>
      </dgm:t>
    </dgm:pt>
    <dgm:pt modelId="{51B34BB3-9582-4D4C-95F1-5EA3972841C5}" type="parTrans" cxnId="{4325C4C7-8A97-46C5-B230-1100B0EFDDAE}">
      <dgm:prSet/>
      <dgm:spPr/>
      <dgm:t>
        <a:bodyPr/>
        <a:lstStyle/>
        <a:p>
          <a:endParaRPr lang="en-US"/>
        </a:p>
      </dgm:t>
    </dgm:pt>
    <dgm:pt modelId="{34EC0E59-B5DD-4092-AC16-6E811BE999C6}" type="sibTrans" cxnId="{4325C4C7-8A97-46C5-B230-1100B0EFDDAE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81D973E7-78DD-4BBB-994B-157DF16C395D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b="1" dirty="0" smtClean="0"/>
            <a:t>ЦСОП</a:t>
          </a:r>
          <a:r>
            <a:rPr lang="bg-BG" dirty="0" smtClean="0"/>
            <a:t> </a:t>
          </a:r>
        </a:p>
        <a:p>
          <a:r>
            <a:rPr lang="bg-BG" dirty="0" smtClean="0"/>
            <a:t>(Център за специална образователна подкрепа- </a:t>
          </a:r>
          <a:r>
            <a:rPr lang="bg-BG" i="1" dirty="0" smtClean="0"/>
            <a:t>държавно или общинско</a:t>
          </a:r>
          <a:r>
            <a:rPr lang="bg-BG" dirty="0" smtClean="0"/>
            <a:t>)</a:t>
          </a:r>
          <a:endParaRPr lang="en-US" dirty="0"/>
        </a:p>
      </dgm:t>
    </dgm:pt>
    <dgm:pt modelId="{CB07C128-12F0-47C9-A435-97FDDDB2642F}" type="parTrans" cxnId="{E0F56845-44C4-4F50-BC22-33663A20EB06}">
      <dgm:prSet/>
      <dgm:spPr/>
      <dgm:t>
        <a:bodyPr/>
        <a:lstStyle/>
        <a:p>
          <a:endParaRPr lang="en-US"/>
        </a:p>
      </dgm:t>
    </dgm:pt>
    <dgm:pt modelId="{CC105E7C-0535-4EAE-BF3E-C5C48CA42234}" type="sibTrans" cxnId="{E0F56845-44C4-4F50-BC22-33663A20EB06}">
      <dgm:prSet/>
      <dgm:spPr/>
      <dgm:t>
        <a:bodyPr/>
        <a:lstStyle/>
        <a:p>
          <a:endParaRPr lang="en-US"/>
        </a:p>
      </dgm:t>
    </dgm:pt>
    <dgm:pt modelId="{F36FD3CD-3676-4999-99CB-CFA8B4368E0F}" type="pres">
      <dgm:prSet presAssocID="{8AB0F7B5-BDA1-4FBB-AA04-6AA4ED45157D}" presName="Name0" presStyleCnt="0">
        <dgm:presLayoutVars>
          <dgm:dir/>
          <dgm:resizeHandles val="exact"/>
        </dgm:presLayoutVars>
      </dgm:prSet>
      <dgm:spPr/>
    </dgm:pt>
    <dgm:pt modelId="{ACEE1000-BE05-4253-BA51-166151EC4A2F}" type="pres">
      <dgm:prSet presAssocID="{EE771B9D-E2B9-4470-A614-91C979BE44B1}" presName="node" presStyleLbl="node1" presStyleIdx="0" presStyleCnt="2" custScaleY="1197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C459-D2C4-4269-9211-463E94F98819}" type="pres">
      <dgm:prSet presAssocID="{34EC0E59-B5DD-4092-AC16-6E811BE999C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2CCED21-3EDF-4D1F-A62F-AA6217B77784}" type="pres">
      <dgm:prSet presAssocID="{34EC0E59-B5DD-4092-AC16-6E811BE999C6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3EA7A884-DEF8-484A-9579-9BC12290F17F}" type="pres">
      <dgm:prSet presAssocID="{81D973E7-78DD-4BBB-994B-157DF16C395D}" presName="node" presStyleLbl="node1" presStyleIdx="1" presStyleCnt="2" custScaleY="1175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A6F8879-EA4B-4C63-BFC6-A534A16AA104}" type="presOf" srcId="{8AB0F7B5-BDA1-4FBB-AA04-6AA4ED45157D}" destId="{F36FD3CD-3676-4999-99CB-CFA8B4368E0F}" srcOrd="0" destOrd="0" presId="urn:microsoft.com/office/officeart/2005/8/layout/process1"/>
    <dgm:cxn modelId="{15D41263-2542-494F-84C5-6E5C05B5728A}" type="presOf" srcId="{81D973E7-78DD-4BBB-994B-157DF16C395D}" destId="{3EA7A884-DEF8-484A-9579-9BC12290F17F}" srcOrd="0" destOrd="0" presId="urn:microsoft.com/office/officeart/2005/8/layout/process1"/>
    <dgm:cxn modelId="{E0F56845-44C4-4F50-BC22-33663A20EB06}" srcId="{8AB0F7B5-BDA1-4FBB-AA04-6AA4ED45157D}" destId="{81D973E7-78DD-4BBB-994B-157DF16C395D}" srcOrd="1" destOrd="0" parTransId="{CB07C128-12F0-47C9-A435-97FDDDB2642F}" sibTransId="{CC105E7C-0535-4EAE-BF3E-C5C48CA42234}"/>
    <dgm:cxn modelId="{4325C4C7-8A97-46C5-B230-1100B0EFDDAE}" srcId="{8AB0F7B5-BDA1-4FBB-AA04-6AA4ED45157D}" destId="{EE771B9D-E2B9-4470-A614-91C979BE44B1}" srcOrd="0" destOrd="0" parTransId="{51B34BB3-9582-4D4C-95F1-5EA3972841C5}" sibTransId="{34EC0E59-B5DD-4092-AC16-6E811BE999C6}"/>
    <dgm:cxn modelId="{9F9D60B7-1DA1-4060-8385-08058D0DFFF2}" type="presOf" srcId="{34EC0E59-B5DD-4092-AC16-6E811BE999C6}" destId="{5229C459-D2C4-4269-9211-463E94F98819}" srcOrd="0" destOrd="0" presId="urn:microsoft.com/office/officeart/2005/8/layout/process1"/>
    <dgm:cxn modelId="{29EEB940-8957-4182-820F-BCE32D3B3A93}" type="presOf" srcId="{EE771B9D-E2B9-4470-A614-91C979BE44B1}" destId="{ACEE1000-BE05-4253-BA51-166151EC4A2F}" srcOrd="0" destOrd="0" presId="urn:microsoft.com/office/officeart/2005/8/layout/process1"/>
    <dgm:cxn modelId="{F078957E-9B6E-4B5C-A80D-3EC255E2DF81}" type="presOf" srcId="{34EC0E59-B5DD-4092-AC16-6E811BE999C6}" destId="{C2CCED21-3EDF-4D1F-A62F-AA6217B77784}" srcOrd="1" destOrd="0" presId="urn:microsoft.com/office/officeart/2005/8/layout/process1"/>
    <dgm:cxn modelId="{1331A107-EC24-4664-84E5-425CC291A795}" type="presParOf" srcId="{F36FD3CD-3676-4999-99CB-CFA8B4368E0F}" destId="{ACEE1000-BE05-4253-BA51-166151EC4A2F}" srcOrd="0" destOrd="0" presId="urn:microsoft.com/office/officeart/2005/8/layout/process1"/>
    <dgm:cxn modelId="{F11BD3D3-07AA-4346-9F9D-E144C0D08FEE}" type="presParOf" srcId="{F36FD3CD-3676-4999-99CB-CFA8B4368E0F}" destId="{5229C459-D2C4-4269-9211-463E94F98819}" srcOrd="1" destOrd="0" presId="urn:microsoft.com/office/officeart/2005/8/layout/process1"/>
    <dgm:cxn modelId="{791289E5-CE0F-4D1C-8E9A-28D13C668066}" type="presParOf" srcId="{5229C459-D2C4-4269-9211-463E94F98819}" destId="{C2CCED21-3EDF-4D1F-A62F-AA6217B77784}" srcOrd="0" destOrd="0" presId="urn:microsoft.com/office/officeart/2005/8/layout/process1"/>
    <dgm:cxn modelId="{14565834-7294-4720-A660-EB6C23166B50}" type="presParOf" srcId="{F36FD3CD-3676-4999-99CB-CFA8B4368E0F}" destId="{3EA7A884-DEF8-484A-9579-9BC12290F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1D969223-FB3E-4FE9-93EE-F50F4C6EAC0B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FB79D8C-4254-47B2-A923-80FA98A9E32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200" dirty="0" smtClean="0"/>
            <a:t>§ 8.</a:t>
          </a:r>
          <a:r>
            <a:rPr lang="ru-RU" sz="3200" dirty="0" smtClean="0"/>
            <a:t>(2)</a:t>
          </a:r>
          <a:endParaRPr lang="bg-BG" sz="3200" dirty="0"/>
        </a:p>
      </dgm:t>
    </dgm:pt>
    <dgm:pt modelId="{E4E5D7F5-F798-4463-A798-7D68E1714373}" type="parTrans" cxnId="{4BB53514-E99B-4C99-B7E0-90045A389645}">
      <dgm:prSet/>
      <dgm:spPr/>
      <dgm:t>
        <a:bodyPr/>
        <a:lstStyle/>
        <a:p>
          <a:endParaRPr lang="bg-BG"/>
        </a:p>
      </dgm:t>
    </dgm:pt>
    <dgm:pt modelId="{614F23D3-0B4B-47F2-B97A-FB65133F35B6}" type="sibTrans" cxnId="{4BB53514-E99B-4C99-B7E0-90045A389645}">
      <dgm:prSet/>
      <dgm:spPr/>
      <dgm:t>
        <a:bodyPr/>
        <a:lstStyle/>
        <a:p>
          <a:endParaRPr lang="bg-BG"/>
        </a:p>
      </dgm:t>
    </dgm:pt>
    <dgm:pt modelId="{0E089989-6423-494D-9AD9-7F89DA3A2B5B}">
      <dgm:prSet phldrT="[Text]" custT="1"/>
      <dgm:spPr/>
      <dgm:t>
        <a:bodyPr/>
        <a:lstStyle/>
        <a:p>
          <a:r>
            <a:rPr lang="ru-RU" sz="2200" dirty="0" smtClean="0"/>
            <a:t>Заварените към влизането в сила на закона оздравителни училища продължават да осъществяват дейността си като средни училища. </a:t>
          </a:r>
          <a:endParaRPr lang="bg-BG" sz="2200" dirty="0"/>
        </a:p>
      </dgm:t>
    </dgm:pt>
    <dgm:pt modelId="{71553CB8-696A-4B8B-A0AD-0D5F28FABAD9}" type="parTrans" cxnId="{7299C43C-A733-4DC0-98E5-B4836873F2A0}">
      <dgm:prSet/>
      <dgm:spPr/>
      <dgm:t>
        <a:bodyPr/>
        <a:lstStyle/>
        <a:p>
          <a:endParaRPr lang="bg-BG"/>
        </a:p>
      </dgm:t>
    </dgm:pt>
    <dgm:pt modelId="{0F14994C-AB1B-4741-90A5-BDF64FDE5616}" type="sibTrans" cxnId="{7299C43C-A733-4DC0-98E5-B4836873F2A0}">
      <dgm:prSet/>
      <dgm:spPr/>
      <dgm:t>
        <a:bodyPr/>
        <a:lstStyle/>
        <a:p>
          <a:endParaRPr lang="bg-BG"/>
        </a:p>
      </dgm:t>
    </dgm:pt>
    <dgm:pt modelId="{92D9EB2B-F31A-492C-90EB-61EEA28DD54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US" sz="3200" dirty="0" smtClean="0"/>
            <a:t>§ </a:t>
          </a:r>
          <a:r>
            <a:rPr lang="bg-BG" sz="3200" dirty="0" smtClean="0"/>
            <a:t>12</a:t>
          </a:r>
          <a:r>
            <a:rPr lang="en-US" sz="3200" dirty="0" smtClean="0"/>
            <a:t>.</a:t>
          </a:r>
          <a:r>
            <a:rPr lang="ru-RU" sz="3200" dirty="0" smtClean="0"/>
            <a:t>(1)</a:t>
          </a:r>
          <a:endParaRPr lang="bg-BG" sz="3200" dirty="0"/>
        </a:p>
      </dgm:t>
    </dgm:pt>
    <dgm:pt modelId="{B3056C41-8B9F-4244-B353-1C7FBA11003F}" type="parTrans" cxnId="{44A9DA76-6208-46BD-A271-F0D415746AC2}">
      <dgm:prSet/>
      <dgm:spPr/>
      <dgm:t>
        <a:bodyPr/>
        <a:lstStyle/>
        <a:p>
          <a:endParaRPr lang="bg-BG"/>
        </a:p>
      </dgm:t>
    </dgm:pt>
    <dgm:pt modelId="{5D612BDE-8180-47B7-A2FC-5F9F22CD377D}" type="sibTrans" cxnId="{44A9DA76-6208-46BD-A271-F0D415746AC2}">
      <dgm:prSet/>
      <dgm:spPr/>
      <dgm:t>
        <a:bodyPr/>
        <a:lstStyle/>
        <a:p>
          <a:endParaRPr lang="bg-BG"/>
        </a:p>
      </dgm:t>
    </dgm:pt>
    <dgm:pt modelId="{EA171E99-5963-4CED-B707-96D6CE451DBD}">
      <dgm:prSet phldrT="[Text]" custT="1"/>
      <dgm:spPr/>
      <dgm:t>
        <a:bodyPr/>
        <a:lstStyle/>
        <a:p>
          <a:r>
            <a:rPr lang="ru-RU" sz="1800" dirty="0" smtClean="0"/>
            <a:t> </a:t>
          </a:r>
          <a:r>
            <a:rPr lang="ru-RU" sz="2000" dirty="0" smtClean="0"/>
            <a:t>Заварените към влизането в сила на закона болнични училища се закриват, считано от 1 януари 2017 г., или се преобразуват в центрове за подкрепа за личностно развитие със заповед на кмета на общината след решение на общинския съвет. </a:t>
          </a:r>
          <a:endParaRPr lang="bg-BG" sz="2000" dirty="0"/>
        </a:p>
      </dgm:t>
    </dgm:pt>
    <dgm:pt modelId="{1B41BB86-49AE-4C22-B03B-19CAB7DA2F83}" type="parTrans" cxnId="{999280D3-EA89-4038-8F83-D1E270A9E793}">
      <dgm:prSet/>
      <dgm:spPr/>
      <dgm:t>
        <a:bodyPr/>
        <a:lstStyle/>
        <a:p>
          <a:endParaRPr lang="bg-BG"/>
        </a:p>
      </dgm:t>
    </dgm:pt>
    <dgm:pt modelId="{CE80146A-F5E5-4A3B-B42F-EB845B3DFEE6}" type="sibTrans" cxnId="{999280D3-EA89-4038-8F83-D1E270A9E793}">
      <dgm:prSet/>
      <dgm:spPr/>
      <dgm:t>
        <a:bodyPr/>
        <a:lstStyle/>
        <a:p>
          <a:endParaRPr lang="bg-BG"/>
        </a:p>
      </dgm:t>
    </dgm:pt>
    <dgm:pt modelId="{B441D764-FD08-4F8D-BCE9-5B5CDFF52616}" type="pres">
      <dgm:prSet presAssocID="{1D969223-FB3E-4FE9-93EE-F50F4C6EAC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06356AED-4C44-459B-B365-5879FBBCF1D0}" type="pres">
      <dgm:prSet presAssocID="{FFB79D8C-4254-47B2-A923-80FA98A9E320}" presName="composite" presStyleCnt="0"/>
      <dgm:spPr/>
    </dgm:pt>
    <dgm:pt modelId="{4605A6E3-2A56-4049-A753-4A8988F66035}" type="pres">
      <dgm:prSet presAssocID="{FFB79D8C-4254-47B2-A923-80FA98A9E320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A9D0474-2E4C-44E8-B6A2-B553853A40F6}" type="pres">
      <dgm:prSet presAssocID="{FFB79D8C-4254-47B2-A923-80FA98A9E320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8ACEF8C-014C-430C-972F-B8029748BB34}" type="pres">
      <dgm:prSet presAssocID="{614F23D3-0B4B-47F2-B97A-FB65133F35B6}" presName="sp" presStyleCnt="0"/>
      <dgm:spPr/>
    </dgm:pt>
    <dgm:pt modelId="{C9FC6056-B568-4961-9469-CF9141B6A4F1}" type="pres">
      <dgm:prSet presAssocID="{92D9EB2B-F31A-492C-90EB-61EEA28DD540}" presName="composite" presStyleCnt="0"/>
      <dgm:spPr/>
    </dgm:pt>
    <dgm:pt modelId="{5BD1362E-DF63-4335-A33C-892D8391FD4F}" type="pres">
      <dgm:prSet presAssocID="{92D9EB2B-F31A-492C-90EB-61EEA28DD540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9E849EC-469A-4937-9DC7-BB225F9A41C7}" type="pres">
      <dgm:prSet presAssocID="{92D9EB2B-F31A-492C-90EB-61EEA28DD540}" presName="descendantText" presStyleLbl="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999280D3-EA89-4038-8F83-D1E270A9E793}" srcId="{92D9EB2B-F31A-492C-90EB-61EEA28DD540}" destId="{EA171E99-5963-4CED-B707-96D6CE451DBD}" srcOrd="0" destOrd="0" parTransId="{1B41BB86-49AE-4C22-B03B-19CAB7DA2F83}" sibTransId="{CE80146A-F5E5-4A3B-B42F-EB845B3DFEE6}"/>
    <dgm:cxn modelId="{C10E2F03-CDBB-4772-A676-D4A76EE01109}" type="presOf" srcId="{FFB79D8C-4254-47B2-A923-80FA98A9E320}" destId="{4605A6E3-2A56-4049-A753-4A8988F66035}" srcOrd="0" destOrd="0" presId="urn:microsoft.com/office/officeart/2005/8/layout/chevron2"/>
    <dgm:cxn modelId="{7299C43C-A733-4DC0-98E5-B4836873F2A0}" srcId="{FFB79D8C-4254-47B2-A923-80FA98A9E320}" destId="{0E089989-6423-494D-9AD9-7F89DA3A2B5B}" srcOrd="0" destOrd="0" parTransId="{71553CB8-696A-4B8B-A0AD-0D5F28FABAD9}" sibTransId="{0F14994C-AB1B-4741-90A5-BDF64FDE5616}"/>
    <dgm:cxn modelId="{6C032527-1514-4E5F-BC08-94B2132FF533}" type="presOf" srcId="{92D9EB2B-F31A-492C-90EB-61EEA28DD540}" destId="{5BD1362E-DF63-4335-A33C-892D8391FD4F}" srcOrd="0" destOrd="0" presId="urn:microsoft.com/office/officeart/2005/8/layout/chevron2"/>
    <dgm:cxn modelId="{99C6F171-31F1-4B2F-B3B3-48F5F34B4267}" type="presOf" srcId="{0E089989-6423-494D-9AD9-7F89DA3A2B5B}" destId="{DA9D0474-2E4C-44E8-B6A2-B553853A40F6}" srcOrd="0" destOrd="0" presId="urn:microsoft.com/office/officeart/2005/8/layout/chevron2"/>
    <dgm:cxn modelId="{5D097BC4-2080-4E5F-A1E0-923A1A338151}" type="presOf" srcId="{EA171E99-5963-4CED-B707-96D6CE451DBD}" destId="{89E849EC-469A-4937-9DC7-BB225F9A41C7}" srcOrd="0" destOrd="0" presId="urn:microsoft.com/office/officeart/2005/8/layout/chevron2"/>
    <dgm:cxn modelId="{4F9DAD17-DB66-4A4E-ABD5-3DAA5F319291}" type="presOf" srcId="{1D969223-FB3E-4FE9-93EE-F50F4C6EAC0B}" destId="{B441D764-FD08-4F8D-BCE9-5B5CDFF52616}" srcOrd="0" destOrd="0" presId="urn:microsoft.com/office/officeart/2005/8/layout/chevron2"/>
    <dgm:cxn modelId="{44A9DA76-6208-46BD-A271-F0D415746AC2}" srcId="{1D969223-FB3E-4FE9-93EE-F50F4C6EAC0B}" destId="{92D9EB2B-F31A-492C-90EB-61EEA28DD540}" srcOrd="1" destOrd="0" parTransId="{B3056C41-8B9F-4244-B353-1C7FBA11003F}" sibTransId="{5D612BDE-8180-47B7-A2FC-5F9F22CD377D}"/>
    <dgm:cxn modelId="{4BB53514-E99B-4C99-B7E0-90045A389645}" srcId="{1D969223-FB3E-4FE9-93EE-F50F4C6EAC0B}" destId="{FFB79D8C-4254-47B2-A923-80FA98A9E320}" srcOrd="0" destOrd="0" parTransId="{E4E5D7F5-F798-4463-A798-7D68E1714373}" sibTransId="{614F23D3-0B4B-47F2-B97A-FB65133F35B6}"/>
    <dgm:cxn modelId="{96AA4A5F-2552-4C8A-A985-7BAF91BB5135}" type="presParOf" srcId="{B441D764-FD08-4F8D-BCE9-5B5CDFF52616}" destId="{06356AED-4C44-459B-B365-5879FBBCF1D0}" srcOrd="0" destOrd="0" presId="urn:microsoft.com/office/officeart/2005/8/layout/chevron2"/>
    <dgm:cxn modelId="{8DC1F1D8-C3D2-4A30-9A81-EE454173E6DE}" type="presParOf" srcId="{06356AED-4C44-459B-B365-5879FBBCF1D0}" destId="{4605A6E3-2A56-4049-A753-4A8988F66035}" srcOrd="0" destOrd="0" presId="urn:microsoft.com/office/officeart/2005/8/layout/chevron2"/>
    <dgm:cxn modelId="{FF3C6849-8F68-4CAD-8D67-20616EB348C6}" type="presParOf" srcId="{06356AED-4C44-459B-B365-5879FBBCF1D0}" destId="{DA9D0474-2E4C-44E8-B6A2-B553853A40F6}" srcOrd="1" destOrd="0" presId="urn:microsoft.com/office/officeart/2005/8/layout/chevron2"/>
    <dgm:cxn modelId="{8455D6C8-2FE5-43BF-ADA4-AF0514CE4DC0}" type="presParOf" srcId="{B441D764-FD08-4F8D-BCE9-5B5CDFF52616}" destId="{28ACEF8C-014C-430C-972F-B8029748BB34}" srcOrd="1" destOrd="0" presId="urn:microsoft.com/office/officeart/2005/8/layout/chevron2"/>
    <dgm:cxn modelId="{F6F37E59-1017-4B06-A00D-E3C46A4CA097}" type="presParOf" srcId="{B441D764-FD08-4F8D-BCE9-5B5CDFF52616}" destId="{C9FC6056-B568-4961-9469-CF9141B6A4F1}" srcOrd="2" destOrd="0" presId="urn:microsoft.com/office/officeart/2005/8/layout/chevron2"/>
    <dgm:cxn modelId="{A8493D99-2998-4557-8554-DBE2961D5FDA}" type="presParOf" srcId="{C9FC6056-B568-4961-9469-CF9141B6A4F1}" destId="{5BD1362E-DF63-4335-A33C-892D8391FD4F}" srcOrd="0" destOrd="0" presId="urn:microsoft.com/office/officeart/2005/8/layout/chevron2"/>
    <dgm:cxn modelId="{3E947777-0A94-4C29-A8CB-705F62757D1A}" type="presParOf" srcId="{C9FC6056-B568-4961-9469-CF9141B6A4F1}" destId="{89E849EC-469A-4937-9DC7-BB225F9A41C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FF723CD2-FB66-4FEC-9A70-AF2D52EEEEF8}" type="doc">
      <dgm:prSet loTypeId="urn:microsoft.com/office/officeart/2005/8/layout/vList5" loCatId="list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EE927766-0F75-4C79-A4F5-DC47FA8CB31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>
              <a:solidFill>
                <a:schemeClr val="bg1"/>
              </a:solidFill>
            </a:rPr>
            <a:t>Обикновен собствен печат</a:t>
          </a:r>
          <a:endParaRPr lang="bg-BG" sz="2400" dirty="0">
            <a:solidFill>
              <a:schemeClr val="bg1"/>
            </a:solidFill>
          </a:endParaRPr>
        </a:p>
      </dgm:t>
    </dgm:pt>
    <dgm:pt modelId="{9C8D334D-D05D-4B3F-A102-A09EBA9D298E}" type="parTrans" cxnId="{FE608A95-FF1D-4562-A3DE-2775461A93CF}">
      <dgm:prSet/>
      <dgm:spPr/>
      <dgm:t>
        <a:bodyPr/>
        <a:lstStyle/>
        <a:p>
          <a:endParaRPr lang="bg-BG"/>
        </a:p>
      </dgm:t>
    </dgm:pt>
    <dgm:pt modelId="{959D0B32-A4A2-4E9E-80E3-F16F256672EB}" type="sibTrans" cxnId="{FE608A95-FF1D-4562-A3DE-2775461A93CF}">
      <dgm:prSet/>
      <dgm:spPr/>
      <dgm:t>
        <a:bodyPr/>
        <a:lstStyle/>
        <a:p>
          <a:endParaRPr lang="bg-BG"/>
        </a:p>
      </dgm:t>
    </dgm:pt>
    <dgm:pt modelId="{C5C87C07-68B2-4014-B088-81A7E72CFFFC}">
      <dgm:prSet phldrT="[Text]"/>
      <dgm:spPr/>
      <dgm:t>
        <a:bodyPr/>
        <a:lstStyle/>
        <a:p>
          <a:r>
            <a:rPr lang="ru-RU" dirty="0" smtClean="0"/>
            <a:t>Институциите в системата на предучилищното и училищното образование,в които има промяна  или са преобразувани</a:t>
          </a:r>
          <a:endParaRPr lang="bg-BG" dirty="0"/>
        </a:p>
      </dgm:t>
    </dgm:pt>
    <dgm:pt modelId="{5F22A12D-435D-458D-A94A-43E469408985}" type="parTrans" cxnId="{4EDD1F85-BF7A-4B0F-9534-3FB79B9F1191}">
      <dgm:prSet/>
      <dgm:spPr/>
      <dgm:t>
        <a:bodyPr/>
        <a:lstStyle/>
        <a:p>
          <a:endParaRPr lang="bg-BG"/>
        </a:p>
      </dgm:t>
    </dgm:pt>
    <dgm:pt modelId="{F9BEB76D-B6A2-4236-9124-1D908BF1464F}" type="sibTrans" cxnId="{4EDD1F85-BF7A-4B0F-9534-3FB79B9F1191}">
      <dgm:prSet/>
      <dgm:spPr/>
      <dgm:t>
        <a:bodyPr/>
        <a:lstStyle/>
        <a:p>
          <a:endParaRPr lang="bg-BG"/>
        </a:p>
      </dgm:t>
    </dgm:pt>
    <dgm:pt modelId="{E49E9502-ADC4-43CA-B26D-F6EDBAAB75E3}">
      <dgm:prSet phldrT="[Text]" custT="1"/>
      <dgm:spPr>
        <a:solidFill>
          <a:schemeClr val="accent2">
            <a:lumMod val="75000"/>
          </a:schemeClr>
        </a:solidFill>
        <a:ln>
          <a:solidFill>
            <a:srgbClr val="002060"/>
          </a:solidFill>
        </a:ln>
      </dgm:spPr>
      <dgm:t>
        <a:bodyPr/>
        <a:lstStyle/>
        <a:p>
          <a:r>
            <a:rPr lang="bg-BG" sz="2800" dirty="0" smtClean="0"/>
            <a:t>Държавен герб</a:t>
          </a:r>
          <a:endParaRPr lang="bg-BG" sz="2800" dirty="0"/>
        </a:p>
      </dgm:t>
    </dgm:pt>
    <dgm:pt modelId="{18C65C47-1F7F-4D29-9A1A-6CD7AF59D125}" type="parTrans" cxnId="{545DB0B1-83DA-4B90-BA41-69CCB5AF2B18}">
      <dgm:prSet/>
      <dgm:spPr/>
      <dgm:t>
        <a:bodyPr/>
        <a:lstStyle/>
        <a:p>
          <a:endParaRPr lang="bg-BG"/>
        </a:p>
      </dgm:t>
    </dgm:pt>
    <dgm:pt modelId="{18117086-8194-4CDF-B348-149B2F4153E1}" type="sibTrans" cxnId="{545DB0B1-83DA-4B90-BA41-69CCB5AF2B18}">
      <dgm:prSet/>
      <dgm:spPr/>
      <dgm:t>
        <a:bodyPr/>
        <a:lstStyle/>
        <a:p>
          <a:endParaRPr lang="bg-BG"/>
        </a:p>
      </dgm:t>
    </dgm:pt>
    <dgm:pt modelId="{EBF72FC1-60DE-4D9A-BC5B-561A783066FC}">
      <dgm:prSet phldrT="[Text]"/>
      <dgm:spPr/>
      <dgm:t>
        <a:bodyPr/>
        <a:lstStyle/>
        <a:p>
          <a:r>
            <a:rPr lang="ru-RU" dirty="0" smtClean="0"/>
            <a:t>Училищата, с изключение на началните, частните и духовните училища, притежават и печат с изображение на държавния герб</a:t>
          </a:r>
          <a:r>
            <a:rPr lang="ru-RU" dirty="0" smtClean="0">
              <a:solidFill>
                <a:schemeClr val="tx2">
                  <a:lumMod val="75000"/>
                </a:schemeClr>
              </a:solidFill>
            </a:rPr>
            <a:t>.       </a:t>
          </a:r>
          <a:r>
            <a:rPr lang="ru-RU" dirty="0" smtClean="0">
              <a:solidFill>
                <a:srgbClr val="FF0000"/>
              </a:solidFill>
            </a:rPr>
            <a:t>/ виж чл.34, ал.1/</a:t>
          </a:r>
          <a:endParaRPr lang="bg-BG" dirty="0">
            <a:solidFill>
              <a:srgbClr val="FF0000"/>
            </a:solidFill>
          </a:endParaRPr>
        </a:p>
      </dgm:t>
    </dgm:pt>
    <dgm:pt modelId="{E7920BDE-4A9E-499E-89CD-BF11F6635575}" type="parTrans" cxnId="{79802C79-FAD7-47CB-B480-FA9B44F2B5B7}">
      <dgm:prSet/>
      <dgm:spPr/>
      <dgm:t>
        <a:bodyPr/>
        <a:lstStyle/>
        <a:p>
          <a:endParaRPr lang="bg-BG"/>
        </a:p>
      </dgm:t>
    </dgm:pt>
    <dgm:pt modelId="{C25A7ACE-23AC-4BB7-AE54-5159305DC3C5}" type="sibTrans" cxnId="{79802C79-FAD7-47CB-B480-FA9B44F2B5B7}">
      <dgm:prSet/>
      <dgm:spPr/>
      <dgm:t>
        <a:bodyPr/>
        <a:lstStyle/>
        <a:p>
          <a:endParaRPr lang="bg-BG"/>
        </a:p>
      </dgm:t>
    </dgm:pt>
    <dgm:pt modelId="{E5F16E4F-019E-46A4-862D-F186C75E400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/>
            <a:t>Булстат </a:t>
          </a:r>
          <a:endParaRPr lang="bg-BG" sz="2400" dirty="0"/>
        </a:p>
      </dgm:t>
    </dgm:pt>
    <dgm:pt modelId="{DBD29313-CEFB-4B67-AE6D-7B12812376B8}" type="parTrans" cxnId="{2286F16E-6069-4F82-B22E-92213F25E012}">
      <dgm:prSet/>
      <dgm:spPr/>
      <dgm:t>
        <a:bodyPr/>
        <a:lstStyle/>
        <a:p>
          <a:endParaRPr lang="bg-BG"/>
        </a:p>
      </dgm:t>
    </dgm:pt>
    <dgm:pt modelId="{C519A851-4FF2-4872-A268-C2A3FBA6E655}" type="sibTrans" cxnId="{2286F16E-6069-4F82-B22E-92213F25E012}">
      <dgm:prSet/>
      <dgm:spPr/>
      <dgm:t>
        <a:bodyPr/>
        <a:lstStyle/>
        <a:p>
          <a:endParaRPr lang="bg-BG"/>
        </a:p>
      </dgm:t>
    </dgm:pt>
    <dgm:pt modelId="{C5D487B5-AA2A-4B82-AC74-FE784632AEDA}">
      <dgm:prSet phldrT="[Text]"/>
      <dgm:spPr/>
      <dgm:t>
        <a:bodyPr/>
        <a:lstStyle/>
        <a:p>
          <a:r>
            <a:rPr lang="ru-RU" dirty="0" smtClean="0"/>
            <a:t>Институциите в системата на предучилищното и училищното образование, в които има промяна  или са преобразувани</a:t>
          </a:r>
          <a:endParaRPr lang="bg-BG" dirty="0"/>
        </a:p>
      </dgm:t>
    </dgm:pt>
    <dgm:pt modelId="{E2CE3A17-63A6-4733-A7CB-071061C21CCA}" type="parTrans" cxnId="{E72802F6-13FA-4088-9368-2DDE4AC086BC}">
      <dgm:prSet/>
      <dgm:spPr/>
      <dgm:t>
        <a:bodyPr/>
        <a:lstStyle/>
        <a:p>
          <a:endParaRPr lang="bg-BG"/>
        </a:p>
      </dgm:t>
    </dgm:pt>
    <dgm:pt modelId="{085337BC-1D1D-4D41-9357-4329DE1E5265}" type="sibTrans" cxnId="{E72802F6-13FA-4088-9368-2DDE4AC086BC}">
      <dgm:prSet/>
      <dgm:spPr/>
      <dgm:t>
        <a:bodyPr/>
        <a:lstStyle/>
        <a:p>
          <a:endParaRPr lang="bg-BG"/>
        </a:p>
      </dgm:t>
    </dgm:pt>
    <dgm:pt modelId="{4AF2BC04-326E-4973-9FF4-0F1ACFA07687}" type="pres">
      <dgm:prSet presAssocID="{FF723CD2-FB66-4FEC-9A70-AF2D52EEEEF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BE27C66-1B56-47CA-BACE-335705431BCE}" type="pres">
      <dgm:prSet presAssocID="{EE927766-0F75-4C79-A4F5-DC47FA8CB31C}" presName="linNode" presStyleCnt="0"/>
      <dgm:spPr/>
    </dgm:pt>
    <dgm:pt modelId="{7A88C0D5-75C6-437B-9471-836273013DE4}" type="pres">
      <dgm:prSet presAssocID="{EE927766-0F75-4C79-A4F5-DC47FA8CB31C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959E2CE-1BB2-43E7-A24D-5D997679B13D}" type="pres">
      <dgm:prSet presAssocID="{EE927766-0F75-4C79-A4F5-DC47FA8CB31C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5AC21AE-2EFC-4786-9CC0-E91004F6E1A4}" type="pres">
      <dgm:prSet presAssocID="{959D0B32-A4A2-4E9E-80E3-F16F256672EB}" presName="sp" presStyleCnt="0"/>
      <dgm:spPr/>
    </dgm:pt>
    <dgm:pt modelId="{540BA74B-CD17-411D-9345-14C94773218C}" type="pres">
      <dgm:prSet presAssocID="{E49E9502-ADC4-43CA-B26D-F6EDBAAB75E3}" presName="linNode" presStyleCnt="0"/>
      <dgm:spPr/>
    </dgm:pt>
    <dgm:pt modelId="{9E47CE5E-80D6-4711-B758-BF50B353EDE0}" type="pres">
      <dgm:prSet presAssocID="{E49E9502-ADC4-43CA-B26D-F6EDBAAB75E3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57575DC-E848-409B-B32B-471498392F81}" type="pres">
      <dgm:prSet presAssocID="{E49E9502-ADC4-43CA-B26D-F6EDBAAB75E3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8F056C7-4072-4855-9A96-01C981561C6F}" type="pres">
      <dgm:prSet presAssocID="{18117086-8194-4CDF-B348-149B2F4153E1}" presName="sp" presStyleCnt="0"/>
      <dgm:spPr/>
    </dgm:pt>
    <dgm:pt modelId="{3F013737-A303-4066-934B-38F1E592EDF8}" type="pres">
      <dgm:prSet presAssocID="{E5F16E4F-019E-46A4-862D-F186C75E4002}" presName="linNode" presStyleCnt="0"/>
      <dgm:spPr/>
    </dgm:pt>
    <dgm:pt modelId="{25A66D49-5A1E-47E7-90C3-1B42013AB5C9}" type="pres">
      <dgm:prSet presAssocID="{E5F16E4F-019E-46A4-862D-F186C75E4002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21D4B00-49A5-4246-AB1E-50AEA31BCF99}" type="pres">
      <dgm:prSet presAssocID="{E5F16E4F-019E-46A4-862D-F186C75E4002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0DF412F-2548-488B-BBF3-EABE42FBD93E}" type="presOf" srcId="{EBF72FC1-60DE-4D9A-BC5B-561A783066FC}" destId="{957575DC-E848-409B-B32B-471498392F81}" srcOrd="0" destOrd="0" presId="urn:microsoft.com/office/officeart/2005/8/layout/vList5"/>
    <dgm:cxn modelId="{6D820AF8-1B0F-4BF0-9BBA-42051922FE82}" type="presOf" srcId="{C5C87C07-68B2-4014-B088-81A7E72CFFFC}" destId="{8959E2CE-1BB2-43E7-A24D-5D997679B13D}" srcOrd="0" destOrd="0" presId="urn:microsoft.com/office/officeart/2005/8/layout/vList5"/>
    <dgm:cxn modelId="{79802C79-FAD7-47CB-B480-FA9B44F2B5B7}" srcId="{E49E9502-ADC4-43CA-B26D-F6EDBAAB75E3}" destId="{EBF72FC1-60DE-4D9A-BC5B-561A783066FC}" srcOrd="0" destOrd="0" parTransId="{E7920BDE-4A9E-499E-89CD-BF11F6635575}" sibTransId="{C25A7ACE-23AC-4BB7-AE54-5159305DC3C5}"/>
    <dgm:cxn modelId="{E89DEC4B-6094-475A-B72C-62EDE02F79CE}" type="presOf" srcId="{EE927766-0F75-4C79-A4F5-DC47FA8CB31C}" destId="{7A88C0D5-75C6-437B-9471-836273013DE4}" srcOrd="0" destOrd="0" presId="urn:microsoft.com/office/officeart/2005/8/layout/vList5"/>
    <dgm:cxn modelId="{8A934AA1-008C-401C-A73A-364FC4727266}" type="presOf" srcId="{E5F16E4F-019E-46A4-862D-F186C75E4002}" destId="{25A66D49-5A1E-47E7-90C3-1B42013AB5C9}" srcOrd="0" destOrd="0" presId="urn:microsoft.com/office/officeart/2005/8/layout/vList5"/>
    <dgm:cxn modelId="{E72802F6-13FA-4088-9368-2DDE4AC086BC}" srcId="{E5F16E4F-019E-46A4-862D-F186C75E4002}" destId="{C5D487B5-AA2A-4B82-AC74-FE784632AEDA}" srcOrd="0" destOrd="0" parTransId="{E2CE3A17-63A6-4733-A7CB-071061C21CCA}" sibTransId="{085337BC-1D1D-4D41-9357-4329DE1E5265}"/>
    <dgm:cxn modelId="{FC6328AC-F824-4297-9AD1-488B53F8A16C}" type="presOf" srcId="{E49E9502-ADC4-43CA-B26D-F6EDBAAB75E3}" destId="{9E47CE5E-80D6-4711-B758-BF50B353EDE0}" srcOrd="0" destOrd="0" presId="urn:microsoft.com/office/officeart/2005/8/layout/vList5"/>
    <dgm:cxn modelId="{2286F16E-6069-4F82-B22E-92213F25E012}" srcId="{FF723CD2-FB66-4FEC-9A70-AF2D52EEEEF8}" destId="{E5F16E4F-019E-46A4-862D-F186C75E4002}" srcOrd="2" destOrd="0" parTransId="{DBD29313-CEFB-4B67-AE6D-7B12812376B8}" sibTransId="{C519A851-4FF2-4872-A268-C2A3FBA6E655}"/>
    <dgm:cxn modelId="{BD0A48B0-FDD7-4267-99D3-B4E3A770B230}" type="presOf" srcId="{FF723CD2-FB66-4FEC-9A70-AF2D52EEEEF8}" destId="{4AF2BC04-326E-4973-9FF4-0F1ACFA07687}" srcOrd="0" destOrd="0" presId="urn:microsoft.com/office/officeart/2005/8/layout/vList5"/>
    <dgm:cxn modelId="{4EDD1F85-BF7A-4B0F-9534-3FB79B9F1191}" srcId="{EE927766-0F75-4C79-A4F5-DC47FA8CB31C}" destId="{C5C87C07-68B2-4014-B088-81A7E72CFFFC}" srcOrd="0" destOrd="0" parTransId="{5F22A12D-435D-458D-A94A-43E469408985}" sibTransId="{F9BEB76D-B6A2-4236-9124-1D908BF1464F}"/>
    <dgm:cxn modelId="{FE608A95-FF1D-4562-A3DE-2775461A93CF}" srcId="{FF723CD2-FB66-4FEC-9A70-AF2D52EEEEF8}" destId="{EE927766-0F75-4C79-A4F5-DC47FA8CB31C}" srcOrd="0" destOrd="0" parTransId="{9C8D334D-D05D-4B3F-A102-A09EBA9D298E}" sibTransId="{959D0B32-A4A2-4E9E-80E3-F16F256672EB}"/>
    <dgm:cxn modelId="{5F5A51F9-425F-4862-8ABB-BB4FB3FE55D2}" type="presOf" srcId="{C5D487B5-AA2A-4B82-AC74-FE784632AEDA}" destId="{221D4B00-49A5-4246-AB1E-50AEA31BCF99}" srcOrd="0" destOrd="0" presId="urn:microsoft.com/office/officeart/2005/8/layout/vList5"/>
    <dgm:cxn modelId="{545DB0B1-83DA-4B90-BA41-69CCB5AF2B18}" srcId="{FF723CD2-FB66-4FEC-9A70-AF2D52EEEEF8}" destId="{E49E9502-ADC4-43CA-B26D-F6EDBAAB75E3}" srcOrd="1" destOrd="0" parTransId="{18C65C47-1F7F-4D29-9A1A-6CD7AF59D125}" sibTransId="{18117086-8194-4CDF-B348-149B2F4153E1}"/>
    <dgm:cxn modelId="{60BB8133-8639-44FF-9388-D15729979271}" type="presParOf" srcId="{4AF2BC04-326E-4973-9FF4-0F1ACFA07687}" destId="{CBE27C66-1B56-47CA-BACE-335705431BCE}" srcOrd="0" destOrd="0" presId="urn:microsoft.com/office/officeart/2005/8/layout/vList5"/>
    <dgm:cxn modelId="{65A43293-78A9-4B9D-B452-258D899AA3E6}" type="presParOf" srcId="{CBE27C66-1B56-47CA-BACE-335705431BCE}" destId="{7A88C0D5-75C6-437B-9471-836273013DE4}" srcOrd="0" destOrd="0" presId="urn:microsoft.com/office/officeart/2005/8/layout/vList5"/>
    <dgm:cxn modelId="{0C1873E2-4C83-4998-AB24-E068850CC55B}" type="presParOf" srcId="{CBE27C66-1B56-47CA-BACE-335705431BCE}" destId="{8959E2CE-1BB2-43E7-A24D-5D997679B13D}" srcOrd="1" destOrd="0" presId="urn:microsoft.com/office/officeart/2005/8/layout/vList5"/>
    <dgm:cxn modelId="{88B0F284-5C53-4247-95AF-D4CBEDEF9A94}" type="presParOf" srcId="{4AF2BC04-326E-4973-9FF4-0F1ACFA07687}" destId="{05AC21AE-2EFC-4786-9CC0-E91004F6E1A4}" srcOrd="1" destOrd="0" presId="urn:microsoft.com/office/officeart/2005/8/layout/vList5"/>
    <dgm:cxn modelId="{DA7B8644-B5C5-4474-83DD-13A916F38005}" type="presParOf" srcId="{4AF2BC04-326E-4973-9FF4-0F1ACFA07687}" destId="{540BA74B-CD17-411D-9345-14C94773218C}" srcOrd="2" destOrd="0" presId="urn:microsoft.com/office/officeart/2005/8/layout/vList5"/>
    <dgm:cxn modelId="{B420EF94-1B64-42EE-9801-DF81F75DC379}" type="presParOf" srcId="{540BA74B-CD17-411D-9345-14C94773218C}" destId="{9E47CE5E-80D6-4711-B758-BF50B353EDE0}" srcOrd="0" destOrd="0" presId="urn:microsoft.com/office/officeart/2005/8/layout/vList5"/>
    <dgm:cxn modelId="{F666878A-0E5A-4019-AF9C-73C3CD40CF3C}" type="presParOf" srcId="{540BA74B-CD17-411D-9345-14C94773218C}" destId="{957575DC-E848-409B-B32B-471498392F81}" srcOrd="1" destOrd="0" presId="urn:microsoft.com/office/officeart/2005/8/layout/vList5"/>
    <dgm:cxn modelId="{BAF76609-42E6-4E04-B502-958DA9523231}" type="presParOf" srcId="{4AF2BC04-326E-4973-9FF4-0F1ACFA07687}" destId="{58F056C7-4072-4855-9A96-01C981561C6F}" srcOrd="3" destOrd="0" presId="urn:microsoft.com/office/officeart/2005/8/layout/vList5"/>
    <dgm:cxn modelId="{C68E4F65-5A11-40E0-9F0B-2817E5D48011}" type="presParOf" srcId="{4AF2BC04-326E-4973-9FF4-0F1ACFA07687}" destId="{3F013737-A303-4066-934B-38F1E592EDF8}" srcOrd="4" destOrd="0" presId="urn:microsoft.com/office/officeart/2005/8/layout/vList5"/>
    <dgm:cxn modelId="{03200D38-D1A7-47A1-96D4-C66067C30FAA}" type="presParOf" srcId="{3F013737-A303-4066-934B-38F1E592EDF8}" destId="{25A66D49-5A1E-47E7-90C3-1B42013AB5C9}" srcOrd="0" destOrd="0" presId="urn:microsoft.com/office/officeart/2005/8/layout/vList5"/>
    <dgm:cxn modelId="{5BEDE8C1-5369-4A04-85B4-198D24CF4061}" type="presParOf" srcId="{3F013737-A303-4066-934B-38F1E592EDF8}" destId="{221D4B00-49A5-4246-AB1E-50AEA31BCF9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AB0F7B5-BDA1-4FBB-AA04-6AA4ED45157D}" type="doc">
      <dgm:prSet loTypeId="urn:microsoft.com/office/officeart/2005/8/layout/process1" loCatId="process" qsTypeId="urn:microsoft.com/office/officeart/2005/8/quickstyle/3d3" qsCatId="3D" csTypeId="urn:microsoft.com/office/officeart/2005/8/colors/accent1_4" csCatId="accent1" phldr="1"/>
      <dgm:spPr/>
    </dgm:pt>
    <dgm:pt modelId="{EE771B9D-E2B9-4470-A614-91C979BE44B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 sz="3300" dirty="0" smtClean="0"/>
        </a:p>
        <a:p>
          <a:r>
            <a:rPr lang="bg-BG" sz="4400" dirty="0" smtClean="0"/>
            <a:t> ЦДГ и </a:t>
          </a:r>
        </a:p>
        <a:p>
          <a:r>
            <a:rPr lang="bg-BG" sz="4400" dirty="0" smtClean="0"/>
            <a:t>ОДЗ</a:t>
          </a:r>
        </a:p>
        <a:p>
          <a:endParaRPr lang="en-US" sz="3300" dirty="0"/>
        </a:p>
      </dgm:t>
    </dgm:pt>
    <dgm:pt modelId="{51B34BB3-9582-4D4C-95F1-5EA3972841C5}" type="parTrans" cxnId="{4325C4C7-8A97-46C5-B230-1100B0EFDDAE}">
      <dgm:prSet/>
      <dgm:spPr/>
      <dgm:t>
        <a:bodyPr/>
        <a:lstStyle/>
        <a:p>
          <a:endParaRPr lang="en-US"/>
        </a:p>
      </dgm:t>
    </dgm:pt>
    <dgm:pt modelId="{34EC0E59-B5DD-4092-AC16-6E811BE999C6}" type="sibTrans" cxnId="{4325C4C7-8A97-46C5-B230-1100B0EFDDAE}">
      <dgm:prSet/>
      <dgm:spPr>
        <a:solidFill>
          <a:srgbClr val="FF0000"/>
        </a:solidFill>
      </dgm:spPr>
      <dgm:t>
        <a:bodyPr/>
        <a:lstStyle/>
        <a:p>
          <a:endParaRPr lang="en-US"/>
        </a:p>
      </dgm:t>
    </dgm:pt>
    <dgm:pt modelId="{81D973E7-78DD-4BBB-994B-157DF16C395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3200" b="1" dirty="0" smtClean="0"/>
            <a:t>Детска градина</a:t>
          </a:r>
        </a:p>
        <a:p>
          <a:r>
            <a:rPr lang="bg-BG" sz="2000" dirty="0" smtClean="0"/>
            <a:t>Заповед на кмета</a:t>
          </a:r>
        </a:p>
        <a:p>
          <a:r>
            <a:rPr lang="bg-BG" sz="3000" dirty="0" smtClean="0"/>
            <a:t>( </a:t>
          </a:r>
          <a:r>
            <a:rPr lang="bg-BG" sz="2400" i="1" dirty="0" smtClean="0"/>
            <a:t>наименование, печат, Булстат</a:t>
          </a:r>
          <a:r>
            <a:rPr lang="bg-BG" sz="3000" dirty="0" smtClean="0"/>
            <a:t>)</a:t>
          </a:r>
        </a:p>
      </dgm:t>
    </dgm:pt>
    <dgm:pt modelId="{CB07C128-12F0-47C9-A435-97FDDDB2642F}" type="parTrans" cxnId="{E0F56845-44C4-4F50-BC22-33663A20EB06}">
      <dgm:prSet/>
      <dgm:spPr/>
      <dgm:t>
        <a:bodyPr/>
        <a:lstStyle/>
        <a:p>
          <a:endParaRPr lang="en-US"/>
        </a:p>
      </dgm:t>
    </dgm:pt>
    <dgm:pt modelId="{CC105E7C-0535-4EAE-BF3E-C5C48CA42234}" type="sibTrans" cxnId="{E0F56845-44C4-4F50-BC22-33663A20EB06}">
      <dgm:prSet/>
      <dgm:spPr/>
      <dgm:t>
        <a:bodyPr/>
        <a:lstStyle/>
        <a:p>
          <a:endParaRPr lang="en-US"/>
        </a:p>
      </dgm:t>
    </dgm:pt>
    <dgm:pt modelId="{F36FD3CD-3676-4999-99CB-CFA8B4368E0F}" type="pres">
      <dgm:prSet presAssocID="{8AB0F7B5-BDA1-4FBB-AA04-6AA4ED45157D}" presName="Name0" presStyleCnt="0">
        <dgm:presLayoutVars>
          <dgm:dir/>
          <dgm:resizeHandles val="exact"/>
        </dgm:presLayoutVars>
      </dgm:prSet>
      <dgm:spPr/>
    </dgm:pt>
    <dgm:pt modelId="{ACEE1000-BE05-4253-BA51-166151EC4A2F}" type="pres">
      <dgm:prSet presAssocID="{EE771B9D-E2B9-4470-A614-91C979BE44B1}" presName="node" presStyleLbl="node1" presStyleIdx="0" presStyleCnt="2" custScaleY="1143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C459-D2C4-4269-9211-463E94F98819}" type="pres">
      <dgm:prSet presAssocID="{34EC0E59-B5DD-4092-AC16-6E811BE999C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2CCED21-3EDF-4D1F-A62F-AA6217B77784}" type="pres">
      <dgm:prSet presAssocID="{34EC0E59-B5DD-4092-AC16-6E811BE999C6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3EA7A884-DEF8-484A-9579-9BC12290F17F}" type="pres">
      <dgm:prSet presAssocID="{81D973E7-78DD-4BBB-994B-157DF16C395D}" presName="node" presStyleLbl="node1" presStyleIdx="1" presStyleCnt="2" custScaleY="1127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10078D-DE4F-4C61-A36D-44FF53232BE6}" type="presOf" srcId="{81D973E7-78DD-4BBB-994B-157DF16C395D}" destId="{3EA7A884-DEF8-484A-9579-9BC12290F17F}" srcOrd="0" destOrd="0" presId="urn:microsoft.com/office/officeart/2005/8/layout/process1"/>
    <dgm:cxn modelId="{E0F56845-44C4-4F50-BC22-33663A20EB06}" srcId="{8AB0F7B5-BDA1-4FBB-AA04-6AA4ED45157D}" destId="{81D973E7-78DD-4BBB-994B-157DF16C395D}" srcOrd="1" destOrd="0" parTransId="{CB07C128-12F0-47C9-A435-97FDDDB2642F}" sibTransId="{CC105E7C-0535-4EAE-BF3E-C5C48CA42234}"/>
    <dgm:cxn modelId="{D41F129A-3757-4B2D-BF0D-63DE5F296E78}" type="presOf" srcId="{34EC0E59-B5DD-4092-AC16-6E811BE999C6}" destId="{C2CCED21-3EDF-4D1F-A62F-AA6217B77784}" srcOrd="1" destOrd="0" presId="urn:microsoft.com/office/officeart/2005/8/layout/process1"/>
    <dgm:cxn modelId="{4325C4C7-8A97-46C5-B230-1100B0EFDDAE}" srcId="{8AB0F7B5-BDA1-4FBB-AA04-6AA4ED45157D}" destId="{EE771B9D-E2B9-4470-A614-91C979BE44B1}" srcOrd="0" destOrd="0" parTransId="{51B34BB3-9582-4D4C-95F1-5EA3972841C5}" sibTransId="{34EC0E59-B5DD-4092-AC16-6E811BE999C6}"/>
    <dgm:cxn modelId="{5970B14B-7C0D-43CC-8C7E-87AF8ABF4156}" type="presOf" srcId="{8AB0F7B5-BDA1-4FBB-AA04-6AA4ED45157D}" destId="{F36FD3CD-3676-4999-99CB-CFA8B4368E0F}" srcOrd="0" destOrd="0" presId="urn:microsoft.com/office/officeart/2005/8/layout/process1"/>
    <dgm:cxn modelId="{93C83F0A-0739-4D7F-ACDC-FCC212E2A76E}" type="presOf" srcId="{34EC0E59-B5DD-4092-AC16-6E811BE999C6}" destId="{5229C459-D2C4-4269-9211-463E94F98819}" srcOrd="0" destOrd="0" presId="urn:microsoft.com/office/officeart/2005/8/layout/process1"/>
    <dgm:cxn modelId="{43D37FEA-0028-42D8-AB1A-991497163DC1}" type="presOf" srcId="{EE771B9D-E2B9-4470-A614-91C979BE44B1}" destId="{ACEE1000-BE05-4253-BA51-166151EC4A2F}" srcOrd="0" destOrd="0" presId="urn:microsoft.com/office/officeart/2005/8/layout/process1"/>
    <dgm:cxn modelId="{8DC00DC3-4EE8-4428-8077-AA4E808DC029}" type="presParOf" srcId="{F36FD3CD-3676-4999-99CB-CFA8B4368E0F}" destId="{ACEE1000-BE05-4253-BA51-166151EC4A2F}" srcOrd="0" destOrd="0" presId="urn:microsoft.com/office/officeart/2005/8/layout/process1"/>
    <dgm:cxn modelId="{17CC064B-B673-4B8F-9DAE-D5E757ACF370}" type="presParOf" srcId="{F36FD3CD-3676-4999-99CB-CFA8B4368E0F}" destId="{5229C459-D2C4-4269-9211-463E94F98819}" srcOrd="1" destOrd="0" presId="urn:microsoft.com/office/officeart/2005/8/layout/process1"/>
    <dgm:cxn modelId="{12999289-F7E5-48B4-81B4-D3458AD5F823}" type="presParOf" srcId="{5229C459-D2C4-4269-9211-463E94F98819}" destId="{C2CCED21-3EDF-4D1F-A62F-AA6217B77784}" srcOrd="0" destOrd="0" presId="urn:microsoft.com/office/officeart/2005/8/layout/process1"/>
    <dgm:cxn modelId="{BDB950AC-78FF-4B75-A905-06D8A02590E2}" type="presParOf" srcId="{F36FD3CD-3676-4999-99CB-CFA8B4368E0F}" destId="{3EA7A884-DEF8-484A-9579-9BC12290F17F}" srcOrd="2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46E243FD-D44A-4CB3-808A-1A0A8184C5B8}" type="doc">
      <dgm:prSet loTypeId="urn:microsoft.com/office/officeart/2005/8/layout/vList3#1" loCatId="list" qsTypeId="urn:microsoft.com/office/officeart/2005/8/quickstyle/3d3" qsCatId="3D" csTypeId="urn:microsoft.com/office/officeart/2005/8/colors/colorful1#10" csCatId="colorful" phldr="1"/>
      <dgm:spPr/>
    </dgm:pt>
    <dgm:pt modelId="{C2732809-92ED-4630-9164-02EABBBD4218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Във всяка община се създава и води регистър на общинските детски градини и ЦПЛР въз основа на заповедта за тяхното откриване, преобразуване, промяна и закриване</a:t>
          </a:r>
          <a:endParaRPr lang="en-US" dirty="0"/>
        </a:p>
      </dgm:t>
    </dgm:pt>
    <dgm:pt modelId="{FECC07C4-CEBA-4DD4-9F5F-8E0A70D2170C}" type="parTrans" cxnId="{4920E3B4-8883-499D-83C9-73B9140E266E}">
      <dgm:prSet/>
      <dgm:spPr/>
      <dgm:t>
        <a:bodyPr/>
        <a:lstStyle/>
        <a:p>
          <a:endParaRPr lang="en-US"/>
        </a:p>
      </dgm:t>
    </dgm:pt>
    <dgm:pt modelId="{0FD8AB48-0C10-4C21-BD62-C6DB5B4EFB19}" type="sibTrans" cxnId="{4920E3B4-8883-499D-83C9-73B9140E266E}">
      <dgm:prSet/>
      <dgm:spPr/>
      <dgm:t>
        <a:bodyPr/>
        <a:lstStyle/>
        <a:p>
          <a:endParaRPr lang="en-US"/>
        </a:p>
      </dgm:t>
    </dgm:pt>
    <dgm:pt modelId="{F0FD2330-860A-4232-ABD0-32B0626FED93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Обстоятелствата, които подлежат на вписване в регистъра, както и редът за вписване се определят с Наредба на съответния Общински съвет</a:t>
          </a:r>
          <a:endParaRPr lang="en-US" dirty="0"/>
        </a:p>
      </dgm:t>
    </dgm:pt>
    <dgm:pt modelId="{D11D534F-9099-4791-8FCF-6D2CE0C94AE4}" type="parTrans" cxnId="{06EA32F0-D6CB-4388-B373-823AF23F8B52}">
      <dgm:prSet/>
      <dgm:spPr/>
      <dgm:t>
        <a:bodyPr/>
        <a:lstStyle/>
        <a:p>
          <a:endParaRPr lang="en-US"/>
        </a:p>
      </dgm:t>
    </dgm:pt>
    <dgm:pt modelId="{141F6E7F-DB62-4961-A147-29D70235C8F1}" type="sibTrans" cxnId="{06EA32F0-D6CB-4388-B373-823AF23F8B52}">
      <dgm:prSet/>
      <dgm:spPr/>
      <dgm:t>
        <a:bodyPr/>
        <a:lstStyle/>
        <a:p>
          <a:endParaRPr lang="en-US"/>
        </a:p>
      </dgm:t>
    </dgm:pt>
    <dgm:pt modelId="{A6E49DA8-9A53-4A7C-8A07-CF9035B18C76}" type="pres">
      <dgm:prSet presAssocID="{46E243FD-D44A-4CB3-808A-1A0A8184C5B8}" presName="linearFlow" presStyleCnt="0">
        <dgm:presLayoutVars>
          <dgm:dir/>
          <dgm:resizeHandles val="exact"/>
        </dgm:presLayoutVars>
      </dgm:prSet>
      <dgm:spPr/>
    </dgm:pt>
    <dgm:pt modelId="{DBEDDC8A-2F16-4D8E-BA58-E3F1971F8929}" type="pres">
      <dgm:prSet presAssocID="{C2732809-92ED-4630-9164-02EABBBD4218}" presName="composite" presStyleCnt="0"/>
      <dgm:spPr/>
    </dgm:pt>
    <dgm:pt modelId="{85028914-E4E8-4AB0-8B2D-74477BA9719C}" type="pres">
      <dgm:prSet presAssocID="{C2732809-92ED-4630-9164-02EABBBD4218}" presName="imgShp" presStyleLbl="fgImgPlace1" presStyleIdx="0" presStyleCnt="2"/>
      <dgm:spPr/>
    </dgm:pt>
    <dgm:pt modelId="{B5BCC747-6F5F-4E32-98E1-DBE69EA53C78}" type="pres">
      <dgm:prSet presAssocID="{C2732809-92ED-4630-9164-02EABBBD4218}" presName="txShp" presStyleLbl="node1" presStyleIdx="0" presStyleCnt="2" custScaleX="115952" custLinFactNeighborX="339" custLinFactNeighborY="-46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5EF8EE-DA08-4AE6-BE1C-A0BC3203AC82}" type="pres">
      <dgm:prSet presAssocID="{0FD8AB48-0C10-4C21-BD62-C6DB5B4EFB19}" presName="spacing" presStyleCnt="0"/>
      <dgm:spPr/>
    </dgm:pt>
    <dgm:pt modelId="{9BD8EAA5-A088-4EBA-BC8C-7E0C9C51556A}" type="pres">
      <dgm:prSet presAssocID="{F0FD2330-860A-4232-ABD0-32B0626FED93}" presName="composite" presStyleCnt="0"/>
      <dgm:spPr/>
    </dgm:pt>
    <dgm:pt modelId="{141C849D-944D-400E-938F-925CA13A1D76}" type="pres">
      <dgm:prSet presAssocID="{F0FD2330-860A-4232-ABD0-32B0626FED93}" presName="imgShp" presStyleLbl="fgImgPlace1" presStyleIdx="1" presStyleCnt="2"/>
      <dgm:spPr/>
    </dgm:pt>
    <dgm:pt modelId="{BE784E50-F20D-404D-994F-7C0E6B38036D}" type="pres">
      <dgm:prSet presAssocID="{F0FD2330-860A-4232-ABD0-32B0626FED93}" presName="txShp" presStyleLbl="node1" presStyleIdx="1" presStyleCnt="2" custScaleX="1120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920E3B4-8883-499D-83C9-73B9140E266E}" srcId="{46E243FD-D44A-4CB3-808A-1A0A8184C5B8}" destId="{C2732809-92ED-4630-9164-02EABBBD4218}" srcOrd="0" destOrd="0" parTransId="{FECC07C4-CEBA-4DD4-9F5F-8E0A70D2170C}" sibTransId="{0FD8AB48-0C10-4C21-BD62-C6DB5B4EFB19}"/>
    <dgm:cxn modelId="{06EA32F0-D6CB-4388-B373-823AF23F8B52}" srcId="{46E243FD-D44A-4CB3-808A-1A0A8184C5B8}" destId="{F0FD2330-860A-4232-ABD0-32B0626FED93}" srcOrd="1" destOrd="0" parTransId="{D11D534F-9099-4791-8FCF-6D2CE0C94AE4}" sibTransId="{141F6E7F-DB62-4961-A147-29D70235C8F1}"/>
    <dgm:cxn modelId="{3D9E242C-AD3B-4D24-AC3C-D2C52E7E7919}" type="presOf" srcId="{F0FD2330-860A-4232-ABD0-32B0626FED93}" destId="{BE784E50-F20D-404D-994F-7C0E6B38036D}" srcOrd="0" destOrd="0" presId="urn:microsoft.com/office/officeart/2005/8/layout/vList3#1"/>
    <dgm:cxn modelId="{2750EFB1-0D16-4966-B4AF-AFBF9BCF135B}" type="presOf" srcId="{46E243FD-D44A-4CB3-808A-1A0A8184C5B8}" destId="{A6E49DA8-9A53-4A7C-8A07-CF9035B18C76}" srcOrd="0" destOrd="0" presId="urn:microsoft.com/office/officeart/2005/8/layout/vList3#1"/>
    <dgm:cxn modelId="{9AE0B4BF-A0A0-4850-AC7D-6474908B887B}" type="presOf" srcId="{C2732809-92ED-4630-9164-02EABBBD4218}" destId="{B5BCC747-6F5F-4E32-98E1-DBE69EA53C78}" srcOrd="0" destOrd="0" presId="urn:microsoft.com/office/officeart/2005/8/layout/vList3#1"/>
    <dgm:cxn modelId="{2CAD7C34-96ED-4434-9A7C-7C06ADB2D72D}" type="presParOf" srcId="{A6E49DA8-9A53-4A7C-8A07-CF9035B18C76}" destId="{DBEDDC8A-2F16-4D8E-BA58-E3F1971F8929}" srcOrd="0" destOrd="0" presId="urn:microsoft.com/office/officeart/2005/8/layout/vList3#1"/>
    <dgm:cxn modelId="{38521642-4BA2-48E5-9B17-04BB53CD9F5F}" type="presParOf" srcId="{DBEDDC8A-2F16-4D8E-BA58-E3F1971F8929}" destId="{85028914-E4E8-4AB0-8B2D-74477BA9719C}" srcOrd="0" destOrd="0" presId="urn:microsoft.com/office/officeart/2005/8/layout/vList3#1"/>
    <dgm:cxn modelId="{E3B8F52C-9CC9-40FE-A2F5-73F2D3E90784}" type="presParOf" srcId="{DBEDDC8A-2F16-4D8E-BA58-E3F1971F8929}" destId="{B5BCC747-6F5F-4E32-98E1-DBE69EA53C78}" srcOrd="1" destOrd="0" presId="urn:microsoft.com/office/officeart/2005/8/layout/vList3#1"/>
    <dgm:cxn modelId="{F822C064-A2C6-4EE4-8FF4-022847A15B03}" type="presParOf" srcId="{A6E49DA8-9A53-4A7C-8A07-CF9035B18C76}" destId="{425EF8EE-DA08-4AE6-BE1C-A0BC3203AC82}" srcOrd="1" destOrd="0" presId="urn:microsoft.com/office/officeart/2005/8/layout/vList3#1"/>
    <dgm:cxn modelId="{43BAEF5D-065A-40AD-9973-3E69741E8240}" type="presParOf" srcId="{A6E49DA8-9A53-4A7C-8A07-CF9035B18C76}" destId="{9BD8EAA5-A088-4EBA-BC8C-7E0C9C51556A}" srcOrd="2" destOrd="0" presId="urn:microsoft.com/office/officeart/2005/8/layout/vList3#1"/>
    <dgm:cxn modelId="{628DEA00-07EE-4A95-AEA3-84173A4A7E14}" type="presParOf" srcId="{9BD8EAA5-A088-4EBA-BC8C-7E0C9C51556A}" destId="{141C849D-944D-400E-938F-925CA13A1D76}" srcOrd="0" destOrd="0" presId="urn:microsoft.com/office/officeart/2005/8/layout/vList3#1"/>
    <dgm:cxn modelId="{89A3807A-0C14-4B84-A767-C9D9FD9C5A01}" type="presParOf" srcId="{9BD8EAA5-A088-4EBA-BC8C-7E0C9C51556A}" destId="{BE784E50-F20D-404D-994F-7C0E6B38036D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CEBA41F8-D96C-4936-A712-EF1114C0F3D9}" type="doc">
      <dgm:prSet loTypeId="urn:microsoft.com/office/officeart/2008/layout/PictureStrips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8318628D-9A6B-4640-B471-D2FF1BA21F12}">
      <dgm:prSet phldrT="[Text]"/>
      <dgm:spPr/>
      <dgm:t>
        <a:bodyPr/>
        <a:lstStyle/>
        <a:p>
          <a:r>
            <a:rPr lang="bg-BG" dirty="0" smtClean="0"/>
            <a:t>В общинските детски градини може да се организират почасови, съботно-неделни и сезонни дейности като допълнителна услуга, по желание на родителите</a:t>
          </a:r>
          <a:endParaRPr lang="en-US" dirty="0"/>
        </a:p>
      </dgm:t>
    </dgm:pt>
    <dgm:pt modelId="{B0AEC649-AEC0-4DD6-8AD8-0CF37258F006}" type="parTrans" cxnId="{1961D92B-8A33-45CD-9FFD-DCAD69AB0DD9}">
      <dgm:prSet/>
      <dgm:spPr/>
      <dgm:t>
        <a:bodyPr/>
        <a:lstStyle/>
        <a:p>
          <a:endParaRPr lang="en-US"/>
        </a:p>
      </dgm:t>
    </dgm:pt>
    <dgm:pt modelId="{01EC38D1-04F8-4363-9D53-A1E23F5C9050}" type="sibTrans" cxnId="{1961D92B-8A33-45CD-9FFD-DCAD69AB0DD9}">
      <dgm:prSet/>
      <dgm:spPr/>
      <dgm:t>
        <a:bodyPr/>
        <a:lstStyle/>
        <a:p>
          <a:endParaRPr lang="en-US"/>
        </a:p>
      </dgm:t>
    </dgm:pt>
    <dgm:pt modelId="{68D12851-9CF9-4F0D-9F49-E844DDD86010}">
      <dgm:prSet phldrT="[Text]"/>
      <dgm:spPr/>
      <dgm:t>
        <a:bodyPr/>
        <a:lstStyle/>
        <a:p>
          <a:r>
            <a:rPr lang="bg-BG" b="0" dirty="0" smtClean="0"/>
            <a:t>Допълнителните</a:t>
          </a:r>
          <a:r>
            <a:rPr lang="bg-BG" dirty="0" smtClean="0"/>
            <a:t> услуги в детските градини се заплащат при условия и по ред, определени с Наредба на съответния Общински съвет.</a:t>
          </a:r>
          <a:endParaRPr lang="en-US" dirty="0"/>
        </a:p>
      </dgm:t>
    </dgm:pt>
    <dgm:pt modelId="{481E2CB1-CB22-4B6A-8CCF-6F9B7ADC88F1}" type="parTrans" cxnId="{A9798FEB-CBD6-4951-8E82-165725A2904B}">
      <dgm:prSet/>
      <dgm:spPr/>
      <dgm:t>
        <a:bodyPr/>
        <a:lstStyle/>
        <a:p>
          <a:endParaRPr lang="en-US"/>
        </a:p>
      </dgm:t>
    </dgm:pt>
    <dgm:pt modelId="{F6AD3FBB-F630-4E63-A28F-E3654910B4F2}" type="sibTrans" cxnId="{A9798FEB-CBD6-4951-8E82-165725A2904B}">
      <dgm:prSet/>
      <dgm:spPr/>
      <dgm:t>
        <a:bodyPr/>
        <a:lstStyle/>
        <a:p>
          <a:endParaRPr lang="en-US"/>
        </a:p>
      </dgm:t>
    </dgm:pt>
    <dgm:pt modelId="{F8C0EC24-16BA-40F4-9385-E4AE0E7CDA33}" type="pres">
      <dgm:prSet presAssocID="{CEBA41F8-D96C-4936-A712-EF1114C0F3D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021B88-7DDB-4B57-9CA2-020F1BCB5919}" type="pres">
      <dgm:prSet presAssocID="{8318628D-9A6B-4640-B471-D2FF1BA21F12}" presName="composite" presStyleCnt="0"/>
      <dgm:spPr/>
      <dgm:t>
        <a:bodyPr/>
        <a:lstStyle/>
        <a:p>
          <a:endParaRPr lang="bg-BG"/>
        </a:p>
      </dgm:t>
    </dgm:pt>
    <dgm:pt modelId="{6FDE2F34-82A1-4615-9C1D-5B57041CED74}" type="pres">
      <dgm:prSet presAssocID="{8318628D-9A6B-4640-B471-D2FF1BA21F12}" presName="rect1" presStyleLbl="tr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B749B7-F7C8-4A80-ADF8-403165B1C9C2}" type="pres">
      <dgm:prSet presAssocID="{8318628D-9A6B-4640-B471-D2FF1BA21F12}" presName="rect2" presStyleLbl="fgImgPlace1" presStyleIdx="0" presStyleCnt="2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/>
        </a:p>
      </dgm:t>
    </dgm:pt>
    <dgm:pt modelId="{F0EAC071-BB9D-437E-B85A-69BB9269013B}" type="pres">
      <dgm:prSet presAssocID="{01EC38D1-04F8-4363-9D53-A1E23F5C9050}" presName="sibTrans" presStyleCnt="0"/>
      <dgm:spPr/>
      <dgm:t>
        <a:bodyPr/>
        <a:lstStyle/>
        <a:p>
          <a:endParaRPr lang="bg-BG"/>
        </a:p>
      </dgm:t>
    </dgm:pt>
    <dgm:pt modelId="{1F61801A-73DA-49F1-BEA1-FCD9E480336D}" type="pres">
      <dgm:prSet presAssocID="{68D12851-9CF9-4F0D-9F49-E844DDD86010}" presName="composite" presStyleCnt="0"/>
      <dgm:spPr/>
      <dgm:t>
        <a:bodyPr/>
        <a:lstStyle/>
        <a:p>
          <a:endParaRPr lang="bg-BG"/>
        </a:p>
      </dgm:t>
    </dgm:pt>
    <dgm:pt modelId="{7F2C0CAD-B7D4-4015-B25B-F03F61D8C08F}" type="pres">
      <dgm:prSet presAssocID="{68D12851-9CF9-4F0D-9F49-E844DDD86010}" presName="rect1" presStyleLbl="trAlign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76E1D5-A960-412A-B414-EDE8176E8CDD}" type="pres">
      <dgm:prSet presAssocID="{68D12851-9CF9-4F0D-9F49-E844DDD86010}" presName="rect2" presStyleLbl="fgImgPlace1" presStyleIdx="1" presStyleCnt="2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bg-BG"/>
        </a:p>
      </dgm:t>
    </dgm:pt>
  </dgm:ptLst>
  <dgm:cxnLst>
    <dgm:cxn modelId="{E3C7D6E9-7D15-4E75-A811-1BEC23CF7CAF}" type="presOf" srcId="{CEBA41F8-D96C-4936-A712-EF1114C0F3D9}" destId="{F8C0EC24-16BA-40F4-9385-E4AE0E7CDA33}" srcOrd="0" destOrd="0" presId="urn:microsoft.com/office/officeart/2008/layout/PictureStrips"/>
    <dgm:cxn modelId="{70C109D1-BE4A-4AC4-8BCA-793BC9AA50EE}" type="presOf" srcId="{68D12851-9CF9-4F0D-9F49-E844DDD86010}" destId="{7F2C0CAD-B7D4-4015-B25B-F03F61D8C08F}" srcOrd="0" destOrd="0" presId="urn:microsoft.com/office/officeart/2008/layout/PictureStrips"/>
    <dgm:cxn modelId="{A9798FEB-CBD6-4951-8E82-165725A2904B}" srcId="{CEBA41F8-D96C-4936-A712-EF1114C0F3D9}" destId="{68D12851-9CF9-4F0D-9F49-E844DDD86010}" srcOrd="1" destOrd="0" parTransId="{481E2CB1-CB22-4B6A-8CCF-6F9B7ADC88F1}" sibTransId="{F6AD3FBB-F630-4E63-A28F-E3654910B4F2}"/>
    <dgm:cxn modelId="{1961D92B-8A33-45CD-9FFD-DCAD69AB0DD9}" srcId="{CEBA41F8-D96C-4936-A712-EF1114C0F3D9}" destId="{8318628D-9A6B-4640-B471-D2FF1BA21F12}" srcOrd="0" destOrd="0" parTransId="{B0AEC649-AEC0-4DD6-8AD8-0CF37258F006}" sibTransId="{01EC38D1-04F8-4363-9D53-A1E23F5C9050}"/>
    <dgm:cxn modelId="{5D6CDEAE-FF27-4D51-9A5F-4A3D96FC7163}" type="presOf" srcId="{8318628D-9A6B-4640-B471-D2FF1BA21F12}" destId="{6FDE2F34-82A1-4615-9C1D-5B57041CED74}" srcOrd="0" destOrd="0" presId="urn:microsoft.com/office/officeart/2008/layout/PictureStrips"/>
    <dgm:cxn modelId="{A3C2CC51-AC7E-4CDF-88FC-D9F9388EA4D7}" type="presParOf" srcId="{F8C0EC24-16BA-40F4-9385-E4AE0E7CDA33}" destId="{4E021B88-7DDB-4B57-9CA2-020F1BCB5919}" srcOrd="0" destOrd="0" presId="urn:microsoft.com/office/officeart/2008/layout/PictureStrips"/>
    <dgm:cxn modelId="{9E05CC6B-E69E-4E72-9034-B08FD1694372}" type="presParOf" srcId="{4E021B88-7DDB-4B57-9CA2-020F1BCB5919}" destId="{6FDE2F34-82A1-4615-9C1D-5B57041CED74}" srcOrd="0" destOrd="0" presId="urn:microsoft.com/office/officeart/2008/layout/PictureStrips"/>
    <dgm:cxn modelId="{3C60338D-48AD-4E80-B6E0-763F3B01E04A}" type="presParOf" srcId="{4E021B88-7DDB-4B57-9CA2-020F1BCB5919}" destId="{13B749B7-F7C8-4A80-ADF8-403165B1C9C2}" srcOrd="1" destOrd="0" presId="urn:microsoft.com/office/officeart/2008/layout/PictureStrips"/>
    <dgm:cxn modelId="{F62C1280-0851-4F5A-A34F-916F8B09CC32}" type="presParOf" srcId="{F8C0EC24-16BA-40F4-9385-E4AE0E7CDA33}" destId="{F0EAC071-BB9D-437E-B85A-69BB9269013B}" srcOrd="1" destOrd="0" presId="urn:microsoft.com/office/officeart/2008/layout/PictureStrips"/>
    <dgm:cxn modelId="{D1D98DE3-DFAE-433A-99A7-E775C5BC859C}" type="presParOf" srcId="{F8C0EC24-16BA-40F4-9385-E4AE0E7CDA33}" destId="{1F61801A-73DA-49F1-BEA1-FCD9E480336D}" srcOrd="2" destOrd="0" presId="urn:microsoft.com/office/officeart/2008/layout/PictureStrips"/>
    <dgm:cxn modelId="{E9503F99-BFB1-4655-8DED-1405AE336DC8}" type="presParOf" srcId="{1F61801A-73DA-49F1-BEA1-FCD9E480336D}" destId="{7F2C0CAD-B7D4-4015-B25B-F03F61D8C08F}" srcOrd="0" destOrd="0" presId="urn:microsoft.com/office/officeart/2008/layout/PictureStrips"/>
    <dgm:cxn modelId="{EA12A48C-E5AB-4D44-9DA3-7DFC27555171}" type="presParOf" srcId="{1F61801A-73DA-49F1-BEA1-FCD9E480336D}" destId="{F476E1D5-A960-412A-B414-EDE8176E8CD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6B6D07-4174-4447-AEDE-1230080B5F11}" type="doc">
      <dgm:prSet loTypeId="urn:microsoft.com/office/officeart/2008/layout/VerticalCurvedList" loCatId="list" qsTypeId="urn:microsoft.com/office/officeart/2005/8/quickstyle/3d3" qsCatId="3D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03FD67E-8902-4DC5-B9FB-6918D0684615}">
      <dgm:prSet phldrT="[Text]" custT="1"/>
      <dgm:spPr/>
      <dgm:t>
        <a:bodyPr/>
        <a:lstStyle/>
        <a:p>
          <a:r>
            <a:rPr lang="bg-BG" sz="3200" b="1" dirty="0" smtClean="0"/>
            <a:t>Откриват</a:t>
          </a:r>
          <a:endParaRPr lang="en-US" sz="3200" b="1" dirty="0"/>
        </a:p>
      </dgm:t>
    </dgm:pt>
    <dgm:pt modelId="{D7AA3C5E-7C7D-4F96-B660-146764ACBBCF}" type="parTrans" cxnId="{FD62D397-F1B2-4DD2-A7D3-A98A6A37BD75}">
      <dgm:prSet/>
      <dgm:spPr/>
      <dgm:t>
        <a:bodyPr/>
        <a:lstStyle/>
        <a:p>
          <a:endParaRPr lang="en-US"/>
        </a:p>
      </dgm:t>
    </dgm:pt>
    <dgm:pt modelId="{43A05BCB-8040-4D32-AA54-E80281A03400}" type="sibTrans" cxnId="{FD62D397-F1B2-4DD2-A7D3-A98A6A37BD75}">
      <dgm:prSet/>
      <dgm:spPr/>
      <dgm:t>
        <a:bodyPr/>
        <a:lstStyle/>
        <a:p>
          <a:endParaRPr lang="en-US"/>
        </a:p>
      </dgm:t>
    </dgm:pt>
    <dgm:pt modelId="{CBE9DB4A-8A6A-43EA-8878-915CA51DB75B}">
      <dgm:prSet phldrT="[Text]" custT="1"/>
      <dgm:spPr/>
      <dgm:t>
        <a:bodyPr/>
        <a:lstStyle/>
        <a:p>
          <a:r>
            <a:rPr lang="bg-BG" sz="3200" b="1" dirty="0" smtClean="0"/>
            <a:t>Преобразуват</a:t>
          </a:r>
          <a:r>
            <a:rPr lang="bg-BG" sz="1800" dirty="0" smtClean="0"/>
            <a:t> (</a:t>
          </a:r>
          <a:r>
            <a:rPr lang="bg-BG" sz="1800" i="1" dirty="0" smtClean="0"/>
            <a:t>чрез вливане, сливане, отделяне или разделяне; или чрез промяна вида по чл.38, ал.1 и 2)</a:t>
          </a:r>
          <a:endParaRPr lang="en-US" sz="1800" i="1" dirty="0"/>
        </a:p>
      </dgm:t>
    </dgm:pt>
    <dgm:pt modelId="{7D9269C6-CCAE-45B1-8621-DE46D587E7AC}" type="parTrans" cxnId="{05205B9A-AC76-4DE9-9B13-C8DD42C94DD6}">
      <dgm:prSet/>
      <dgm:spPr/>
      <dgm:t>
        <a:bodyPr/>
        <a:lstStyle/>
        <a:p>
          <a:endParaRPr lang="en-US"/>
        </a:p>
      </dgm:t>
    </dgm:pt>
    <dgm:pt modelId="{99D394BD-30D7-4CCE-B8BA-C6BB9B9CC421}" type="sibTrans" cxnId="{05205B9A-AC76-4DE9-9B13-C8DD42C94DD6}">
      <dgm:prSet/>
      <dgm:spPr/>
      <dgm:t>
        <a:bodyPr/>
        <a:lstStyle/>
        <a:p>
          <a:endParaRPr lang="en-US"/>
        </a:p>
      </dgm:t>
    </dgm:pt>
    <dgm:pt modelId="{EBAF1FE3-83F2-4F8F-A699-B1E632BA977F}">
      <dgm:prSet phldrT="[Text]" custT="1"/>
      <dgm:spPr/>
      <dgm:t>
        <a:bodyPr/>
        <a:lstStyle/>
        <a:p>
          <a:r>
            <a:rPr lang="bg-BG" sz="3200" b="1" dirty="0" smtClean="0"/>
            <a:t>Променят</a:t>
          </a:r>
          <a:r>
            <a:rPr lang="bg-BG" sz="1800" b="1" dirty="0" smtClean="0"/>
            <a:t> (</a:t>
          </a:r>
          <a:r>
            <a:rPr lang="bg-BG" sz="1800" dirty="0" smtClean="0"/>
            <a:t> </a:t>
          </a:r>
          <a:r>
            <a:rPr lang="bg-BG" sz="1800" i="1" dirty="0" smtClean="0"/>
            <a:t>промени, свързани с наименованието, официалния адрес, адреса на сградите, в които се провежда обучението, финансиращия орган, с предмета на дейност</a:t>
          </a:r>
          <a:r>
            <a:rPr lang="bg-BG" sz="1800" dirty="0" smtClean="0"/>
            <a:t>)</a:t>
          </a:r>
          <a:endParaRPr lang="en-US" sz="1800" dirty="0"/>
        </a:p>
      </dgm:t>
    </dgm:pt>
    <dgm:pt modelId="{EA087701-1D16-4492-92D9-78DFEC6ED8FF}" type="parTrans" cxnId="{F9291BBB-66F3-44C5-87E3-857BE8189239}">
      <dgm:prSet/>
      <dgm:spPr/>
      <dgm:t>
        <a:bodyPr/>
        <a:lstStyle/>
        <a:p>
          <a:endParaRPr lang="en-US"/>
        </a:p>
      </dgm:t>
    </dgm:pt>
    <dgm:pt modelId="{B6E58125-B54B-455F-AB6B-EDF4E0D54631}" type="sibTrans" cxnId="{F9291BBB-66F3-44C5-87E3-857BE8189239}">
      <dgm:prSet/>
      <dgm:spPr/>
      <dgm:t>
        <a:bodyPr/>
        <a:lstStyle/>
        <a:p>
          <a:endParaRPr lang="en-US"/>
        </a:p>
      </dgm:t>
    </dgm:pt>
    <dgm:pt modelId="{75F04EB6-16B6-4AB7-A2EA-0BAF7BB69713}">
      <dgm:prSet phldrT="[Text]" custT="1"/>
      <dgm:spPr/>
      <dgm:t>
        <a:bodyPr/>
        <a:lstStyle/>
        <a:p>
          <a:r>
            <a:rPr lang="bg-BG" sz="3200" b="1" dirty="0" smtClean="0"/>
            <a:t>Закриват</a:t>
          </a:r>
          <a:r>
            <a:rPr lang="bg-BG" sz="4400" b="1" dirty="0" smtClean="0"/>
            <a:t> </a:t>
          </a:r>
          <a:endParaRPr lang="en-US" sz="4400" b="1" dirty="0"/>
        </a:p>
      </dgm:t>
    </dgm:pt>
    <dgm:pt modelId="{AA284FDF-F1F8-49FE-8C20-EE2C28C28BF9}" type="parTrans" cxnId="{2BF85C5C-11A8-43B2-830F-966B8AED4BE1}">
      <dgm:prSet/>
      <dgm:spPr/>
      <dgm:t>
        <a:bodyPr/>
        <a:lstStyle/>
        <a:p>
          <a:endParaRPr lang="en-US"/>
        </a:p>
      </dgm:t>
    </dgm:pt>
    <dgm:pt modelId="{8E07AAA3-532E-4C3E-BE9B-8D6AC0DF5F61}" type="sibTrans" cxnId="{2BF85C5C-11A8-43B2-830F-966B8AED4BE1}">
      <dgm:prSet/>
      <dgm:spPr/>
      <dgm:t>
        <a:bodyPr/>
        <a:lstStyle/>
        <a:p>
          <a:endParaRPr lang="en-US"/>
        </a:p>
      </dgm:t>
    </dgm:pt>
    <dgm:pt modelId="{70E08DEF-938D-468B-907E-301CE2328670}" type="pres">
      <dgm:prSet presAssocID="{7E6B6D07-4174-4447-AEDE-1230080B5F11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D9A10499-A1AF-4E9E-85A9-7B8941E7F221}" type="pres">
      <dgm:prSet presAssocID="{7E6B6D07-4174-4447-AEDE-1230080B5F11}" presName="Name1" presStyleCnt="0"/>
      <dgm:spPr/>
      <dgm:t>
        <a:bodyPr/>
        <a:lstStyle/>
        <a:p>
          <a:endParaRPr lang="bg-BG"/>
        </a:p>
      </dgm:t>
    </dgm:pt>
    <dgm:pt modelId="{757E65CE-DF72-48B3-9F96-5A98FE48091A}" type="pres">
      <dgm:prSet presAssocID="{7E6B6D07-4174-4447-AEDE-1230080B5F11}" presName="cycle" presStyleCnt="0"/>
      <dgm:spPr/>
      <dgm:t>
        <a:bodyPr/>
        <a:lstStyle/>
        <a:p>
          <a:endParaRPr lang="bg-BG"/>
        </a:p>
      </dgm:t>
    </dgm:pt>
    <dgm:pt modelId="{9C6FFF24-695D-41E4-8D77-86173E0868D0}" type="pres">
      <dgm:prSet presAssocID="{7E6B6D07-4174-4447-AEDE-1230080B5F11}" presName="srcNode" presStyleLbl="node1" presStyleIdx="0" presStyleCnt="4"/>
      <dgm:spPr/>
      <dgm:t>
        <a:bodyPr/>
        <a:lstStyle/>
        <a:p>
          <a:endParaRPr lang="bg-BG"/>
        </a:p>
      </dgm:t>
    </dgm:pt>
    <dgm:pt modelId="{2FA5C0A5-292F-4195-85E5-3ACC05F84F67}" type="pres">
      <dgm:prSet presAssocID="{7E6B6D07-4174-4447-AEDE-1230080B5F11}" presName="conn" presStyleLbl="parChTrans1D2" presStyleIdx="0" presStyleCnt="1"/>
      <dgm:spPr/>
      <dgm:t>
        <a:bodyPr/>
        <a:lstStyle/>
        <a:p>
          <a:endParaRPr lang="en-US"/>
        </a:p>
      </dgm:t>
    </dgm:pt>
    <dgm:pt modelId="{2FC04343-5ADA-462E-8A36-7D7EDFE4AAC5}" type="pres">
      <dgm:prSet presAssocID="{7E6B6D07-4174-4447-AEDE-1230080B5F11}" presName="extraNode" presStyleLbl="node1" presStyleIdx="0" presStyleCnt="4"/>
      <dgm:spPr/>
      <dgm:t>
        <a:bodyPr/>
        <a:lstStyle/>
        <a:p>
          <a:endParaRPr lang="bg-BG"/>
        </a:p>
      </dgm:t>
    </dgm:pt>
    <dgm:pt modelId="{58C3E690-C843-49BE-8237-226E5CBC4E63}" type="pres">
      <dgm:prSet presAssocID="{7E6B6D07-4174-4447-AEDE-1230080B5F11}" presName="dstNode" presStyleLbl="node1" presStyleIdx="0" presStyleCnt="4"/>
      <dgm:spPr/>
      <dgm:t>
        <a:bodyPr/>
        <a:lstStyle/>
        <a:p>
          <a:endParaRPr lang="bg-BG"/>
        </a:p>
      </dgm:t>
    </dgm:pt>
    <dgm:pt modelId="{4051DA03-7860-4521-8C4C-6E6DE54E232F}" type="pres">
      <dgm:prSet presAssocID="{003FD67E-8902-4DC5-B9FB-6918D0684615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9CB4C6-B43F-4DA4-99C5-A0F3BE5552EB}" type="pres">
      <dgm:prSet presAssocID="{003FD67E-8902-4DC5-B9FB-6918D0684615}" presName="accent_1" presStyleCnt="0"/>
      <dgm:spPr/>
      <dgm:t>
        <a:bodyPr/>
        <a:lstStyle/>
        <a:p>
          <a:endParaRPr lang="bg-BG"/>
        </a:p>
      </dgm:t>
    </dgm:pt>
    <dgm:pt modelId="{012A6529-A7E4-4435-8FF8-EFA687534189}" type="pres">
      <dgm:prSet presAssocID="{003FD67E-8902-4DC5-B9FB-6918D0684615}" presName="accentRepeatNode" presStyleLbl="solidFgAcc1" presStyleIdx="0" presStyleCnt="4"/>
      <dgm:spPr/>
      <dgm:t>
        <a:bodyPr/>
        <a:lstStyle/>
        <a:p>
          <a:endParaRPr lang="bg-BG"/>
        </a:p>
      </dgm:t>
    </dgm:pt>
    <dgm:pt modelId="{42BC8E5C-920D-4A82-8846-E2DE7A9C52C8}" type="pres">
      <dgm:prSet presAssocID="{CBE9DB4A-8A6A-43EA-8878-915CA51DB75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B6C491-5156-4B0B-95A5-E8774C0F9396}" type="pres">
      <dgm:prSet presAssocID="{CBE9DB4A-8A6A-43EA-8878-915CA51DB75B}" presName="accent_2" presStyleCnt="0"/>
      <dgm:spPr/>
      <dgm:t>
        <a:bodyPr/>
        <a:lstStyle/>
        <a:p>
          <a:endParaRPr lang="bg-BG"/>
        </a:p>
      </dgm:t>
    </dgm:pt>
    <dgm:pt modelId="{8F1485A2-9043-41E4-B197-27BB1AB4DB05}" type="pres">
      <dgm:prSet presAssocID="{CBE9DB4A-8A6A-43EA-8878-915CA51DB75B}" presName="accentRepeatNode" presStyleLbl="solidFgAcc1" presStyleIdx="1" presStyleCnt="4"/>
      <dgm:spPr/>
      <dgm:t>
        <a:bodyPr/>
        <a:lstStyle/>
        <a:p>
          <a:endParaRPr lang="bg-BG"/>
        </a:p>
      </dgm:t>
    </dgm:pt>
    <dgm:pt modelId="{8B8E13FA-4C6C-44BB-B01B-F358B14504B9}" type="pres">
      <dgm:prSet presAssocID="{EBAF1FE3-83F2-4F8F-A699-B1E632BA977F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883E68-5635-417D-B33F-67C848794835}" type="pres">
      <dgm:prSet presAssocID="{EBAF1FE3-83F2-4F8F-A699-B1E632BA977F}" presName="accent_3" presStyleCnt="0"/>
      <dgm:spPr/>
      <dgm:t>
        <a:bodyPr/>
        <a:lstStyle/>
        <a:p>
          <a:endParaRPr lang="bg-BG"/>
        </a:p>
      </dgm:t>
    </dgm:pt>
    <dgm:pt modelId="{363CA222-AA38-486E-8388-38C24DE59A97}" type="pres">
      <dgm:prSet presAssocID="{EBAF1FE3-83F2-4F8F-A699-B1E632BA977F}" presName="accentRepeatNode" presStyleLbl="solidFgAcc1" presStyleIdx="2" presStyleCnt="4"/>
      <dgm:spPr/>
      <dgm:t>
        <a:bodyPr/>
        <a:lstStyle/>
        <a:p>
          <a:endParaRPr lang="bg-BG"/>
        </a:p>
      </dgm:t>
    </dgm:pt>
    <dgm:pt modelId="{6E69E154-B2A6-4B4E-846C-4D0D813A844A}" type="pres">
      <dgm:prSet presAssocID="{75F04EB6-16B6-4AB7-A2EA-0BAF7BB69713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DD3DE-47BB-4A05-855B-402241A9585A}" type="pres">
      <dgm:prSet presAssocID="{75F04EB6-16B6-4AB7-A2EA-0BAF7BB69713}" presName="accent_4" presStyleCnt="0"/>
      <dgm:spPr/>
      <dgm:t>
        <a:bodyPr/>
        <a:lstStyle/>
        <a:p>
          <a:endParaRPr lang="bg-BG"/>
        </a:p>
      </dgm:t>
    </dgm:pt>
    <dgm:pt modelId="{42C679EB-171E-46A8-9FA0-C270A65AE7D4}" type="pres">
      <dgm:prSet presAssocID="{75F04EB6-16B6-4AB7-A2EA-0BAF7BB69713}" presName="accentRepeatNode" presStyleLbl="solidFgAcc1" presStyleIdx="3" presStyleCnt="4"/>
      <dgm:spPr/>
      <dgm:t>
        <a:bodyPr/>
        <a:lstStyle/>
        <a:p>
          <a:endParaRPr lang="bg-BG"/>
        </a:p>
      </dgm:t>
    </dgm:pt>
  </dgm:ptLst>
  <dgm:cxnLst>
    <dgm:cxn modelId="{B16FE18D-7CCF-4E69-AE9E-248F503E6303}" type="presOf" srcId="{CBE9DB4A-8A6A-43EA-8878-915CA51DB75B}" destId="{42BC8E5C-920D-4A82-8846-E2DE7A9C52C8}" srcOrd="0" destOrd="0" presId="urn:microsoft.com/office/officeart/2008/layout/VerticalCurvedList"/>
    <dgm:cxn modelId="{54BE16E1-07D5-4A07-B7A9-30AD05245455}" type="presOf" srcId="{EBAF1FE3-83F2-4F8F-A699-B1E632BA977F}" destId="{8B8E13FA-4C6C-44BB-B01B-F358B14504B9}" srcOrd="0" destOrd="0" presId="urn:microsoft.com/office/officeart/2008/layout/VerticalCurvedList"/>
    <dgm:cxn modelId="{05205B9A-AC76-4DE9-9B13-C8DD42C94DD6}" srcId="{7E6B6D07-4174-4447-AEDE-1230080B5F11}" destId="{CBE9DB4A-8A6A-43EA-8878-915CA51DB75B}" srcOrd="1" destOrd="0" parTransId="{7D9269C6-CCAE-45B1-8621-DE46D587E7AC}" sibTransId="{99D394BD-30D7-4CCE-B8BA-C6BB9B9CC421}"/>
    <dgm:cxn modelId="{F9291BBB-66F3-44C5-87E3-857BE8189239}" srcId="{7E6B6D07-4174-4447-AEDE-1230080B5F11}" destId="{EBAF1FE3-83F2-4F8F-A699-B1E632BA977F}" srcOrd="2" destOrd="0" parTransId="{EA087701-1D16-4492-92D9-78DFEC6ED8FF}" sibTransId="{B6E58125-B54B-455F-AB6B-EDF4E0D54631}"/>
    <dgm:cxn modelId="{BD057449-93F7-4955-BA95-C5F3130698E0}" type="presOf" srcId="{43A05BCB-8040-4D32-AA54-E80281A03400}" destId="{2FA5C0A5-292F-4195-85E5-3ACC05F84F67}" srcOrd="0" destOrd="0" presId="urn:microsoft.com/office/officeart/2008/layout/VerticalCurvedList"/>
    <dgm:cxn modelId="{C4C3376E-9D24-4055-B9EC-C3FAF07D880F}" type="presOf" srcId="{7E6B6D07-4174-4447-AEDE-1230080B5F11}" destId="{70E08DEF-938D-468B-907E-301CE2328670}" srcOrd="0" destOrd="0" presId="urn:microsoft.com/office/officeart/2008/layout/VerticalCurvedList"/>
    <dgm:cxn modelId="{60E47144-EBDC-4579-9D71-57615532E88C}" type="presOf" srcId="{003FD67E-8902-4DC5-B9FB-6918D0684615}" destId="{4051DA03-7860-4521-8C4C-6E6DE54E232F}" srcOrd="0" destOrd="0" presId="urn:microsoft.com/office/officeart/2008/layout/VerticalCurvedList"/>
    <dgm:cxn modelId="{204D989B-2175-48B4-B698-6B7DC7711A5E}" type="presOf" srcId="{75F04EB6-16B6-4AB7-A2EA-0BAF7BB69713}" destId="{6E69E154-B2A6-4B4E-846C-4D0D813A844A}" srcOrd="0" destOrd="0" presId="urn:microsoft.com/office/officeart/2008/layout/VerticalCurvedList"/>
    <dgm:cxn modelId="{FD62D397-F1B2-4DD2-A7D3-A98A6A37BD75}" srcId="{7E6B6D07-4174-4447-AEDE-1230080B5F11}" destId="{003FD67E-8902-4DC5-B9FB-6918D0684615}" srcOrd="0" destOrd="0" parTransId="{D7AA3C5E-7C7D-4F96-B660-146764ACBBCF}" sibTransId="{43A05BCB-8040-4D32-AA54-E80281A03400}"/>
    <dgm:cxn modelId="{2BF85C5C-11A8-43B2-830F-966B8AED4BE1}" srcId="{7E6B6D07-4174-4447-AEDE-1230080B5F11}" destId="{75F04EB6-16B6-4AB7-A2EA-0BAF7BB69713}" srcOrd="3" destOrd="0" parTransId="{AA284FDF-F1F8-49FE-8C20-EE2C28C28BF9}" sibTransId="{8E07AAA3-532E-4C3E-BE9B-8D6AC0DF5F61}"/>
    <dgm:cxn modelId="{97B7E68F-257C-4CB2-99AC-210E15293687}" type="presParOf" srcId="{70E08DEF-938D-468B-907E-301CE2328670}" destId="{D9A10499-A1AF-4E9E-85A9-7B8941E7F221}" srcOrd="0" destOrd="0" presId="urn:microsoft.com/office/officeart/2008/layout/VerticalCurvedList"/>
    <dgm:cxn modelId="{66A5CAD9-273C-4247-89DC-8735BE8F5BA1}" type="presParOf" srcId="{D9A10499-A1AF-4E9E-85A9-7B8941E7F221}" destId="{757E65CE-DF72-48B3-9F96-5A98FE48091A}" srcOrd="0" destOrd="0" presId="urn:microsoft.com/office/officeart/2008/layout/VerticalCurvedList"/>
    <dgm:cxn modelId="{50B36982-F880-462E-A301-5E5B8905D0D7}" type="presParOf" srcId="{757E65CE-DF72-48B3-9F96-5A98FE48091A}" destId="{9C6FFF24-695D-41E4-8D77-86173E0868D0}" srcOrd="0" destOrd="0" presId="urn:microsoft.com/office/officeart/2008/layout/VerticalCurvedList"/>
    <dgm:cxn modelId="{CBA5FC1E-7B6C-46B7-B497-7E750DEF21A3}" type="presParOf" srcId="{757E65CE-DF72-48B3-9F96-5A98FE48091A}" destId="{2FA5C0A5-292F-4195-85E5-3ACC05F84F67}" srcOrd="1" destOrd="0" presId="urn:microsoft.com/office/officeart/2008/layout/VerticalCurvedList"/>
    <dgm:cxn modelId="{85B67B81-B03B-4926-961F-7074CA3E975D}" type="presParOf" srcId="{757E65CE-DF72-48B3-9F96-5A98FE48091A}" destId="{2FC04343-5ADA-462E-8A36-7D7EDFE4AAC5}" srcOrd="2" destOrd="0" presId="urn:microsoft.com/office/officeart/2008/layout/VerticalCurvedList"/>
    <dgm:cxn modelId="{34CFEA3E-2773-4F5C-B97C-4ED8A8FB6BDA}" type="presParOf" srcId="{757E65CE-DF72-48B3-9F96-5A98FE48091A}" destId="{58C3E690-C843-49BE-8237-226E5CBC4E63}" srcOrd="3" destOrd="0" presId="urn:microsoft.com/office/officeart/2008/layout/VerticalCurvedList"/>
    <dgm:cxn modelId="{0D653083-5849-43B4-8E49-199123373E97}" type="presParOf" srcId="{D9A10499-A1AF-4E9E-85A9-7B8941E7F221}" destId="{4051DA03-7860-4521-8C4C-6E6DE54E232F}" srcOrd="1" destOrd="0" presId="urn:microsoft.com/office/officeart/2008/layout/VerticalCurvedList"/>
    <dgm:cxn modelId="{264D5E1B-7AC4-4078-9C7B-97BC6CDE1FE1}" type="presParOf" srcId="{D9A10499-A1AF-4E9E-85A9-7B8941E7F221}" destId="{C29CB4C6-B43F-4DA4-99C5-A0F3BE5552EB}" srcOrd="2" destOrd="0" presId="urn:microsoft.com/office/officeart/2008/layout/VerticalCurvedList"/>
    <dgm:cxn modelId="{931D6749-9759-40F8-B911-C51DA78D230C}" type="presParOf" srcId="{C29CB4C6-B43F-4DA4-99C5-A0F3BE5552EB}" destId="{012A6529-A7E4-4435-8FF8-EFA687534189}" srcOrd="0" destOrd="0" presId="urn:microsoft.com/office/officeart/2008/layout/VerticalCurvedList"/>
    <dgm:cxn modelId="{785FD780-4990-4CBC-8B55-7C9D67940920}" type="presParOf" srcId="{D9A10499-A1AF-4E9E-85A9-7B8941E7F221}" destId="{42BC8E5C-920D-4A82-8846-E2DE7A9C52C8}" srcOrd="3" destOrd="0" presId="urn:microsoft.com/office/officeart/2008/layout/VerticalCurvedList"/>
    <dgm:cxn modelId="{372D97F4-A50F-4A9C-8745-83AF7D1774F8}" type="presParOf" srcId="{D9A10499-A1AF-4E9E-85A9-7B8941E7F221}" destId="{F3B6C491-5156-4B0B-95A5-E8774C0F9396}" srcOrd="4" destOrd="0" presId="urn:microsoft.com/office/officeart/2008/layout/VerticalCurvedList"/>
    <dgm:cxn modelId="{7F7BB613-2F3E-4D2A-959C-2B114EE67E5D}" type="presParOf" srcId="{F3B6C491-5156-4B0B-95A5-E8774C0F9396}" destId="{8F1485A2-9043-41E4-B197-27BB1AB4DB05}" srcOrd="0" destOrd="0" presId="urn:microsoft.com/office/officeart/2008/layout/VerticalCurvedList"/>
    <dgm:cxn modelId="{BF1BAC1D-2D6F-4D62-B98F-1DB5F7ABB086}" type="presParOf" srcId="{D9A10499-A1AF-4E9E-85A9-7B8941E7F221}" destId="{8B8E13FA-4C6C-44BB-B01B-F358B14504B9}" srcOrd="5" destOrd="0" presId="urn:microsoft.com/office/officeart/2008/layout/VerticalCurvedList"/>
    <dgm:cxn modelId="{9643C6F1-88DE-4C3D-93B9-FD0B916A1D51}" type="presParOf" srcId="{D9A10499-A1AF-4E9E-85A9-7B8941E7F221}" destId="{46883E68-5635-417D-B33F-67C848794835}" srcOrd="6" destOrd="0" presId="urn:microsoft.com/office/officeart/2008/layout/VerticalCurvedList"/>
    <dgm:cxn modelId="{1BE08804-AED0-4ED0-BBE2-B51A0A804DF7}" type="presParOf" srcId="{46883E68-5635-417D-B33F-67C848794835}" destId="{363CA222-AA38-486E-8388-38C24DE59A97}" srcOrd="0" destOrd="0" presId="urn:microsoft.com/office/officeart/2008/layout/VerticalCurvedList"/>
    <dgm:cxn modelId="{DAC4792C-2B47-42B4-9F1B-D6B333A5690D}" type="presParOf" srcId="{D9A10499-A1AF-4E9E-85A9-7B8941E7F221}" destId="{6E69E154-B2A6-4B4E-846C-4D0D813A844A}" srcOrd="7" destOrd="0" presId="urn:microsoft.com/office/officeart/2008/layout/VerticalCurvedList"/>
    <dgm:cxn modelId="{E1A1D350-E73D-41E3-B008-4E7301F31E60}" type="presParOf" srcId="{D9A10499-A1AF-4E9E-85A9-7B8941E7F221}" destId="{7E9DD3DE-47BB-4A05-855B-402241A9585A}" srcOrd="8" destOrd="0" presId="urn:microsoft.com/office/officeart/2008/layout/VerticalCurvedList"/>
    <dgm:cxn modelId="{456F4DDD-261E-435E-A111-AF947D883024}" type="presParOf" srcId="{7E9DD3DE-47BB-4A05-855B-402241A9585A}" destId="{42C679EB-171E-46A8-9FA0-C270A65AE7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A7B81268-BD1B-4786-8240-67D59B5B28E6}" type="doc">
      <dgm:prSet loTypeId="urn:microsoft.com/office/officeart/2005/8/layout/list1" loCatId="list" qsTypeId="urn:microsoft.com/office/officeart/2005/8/quickstyle/3d3" qsCatId="3D" csTypeId="urn:microsoft.com/office/officeart/2005/8/colors/colorful1#11" csCatId="colorful" phldr="1"/>
      <dgm:spPr/>
      <dgm:t>
        <a:bodyPr/>
        <a:lstStyle/>
        <a:p>
          <a:endParaRPr lang="en-US"/>
        </a:p>
      </dgm:t>
    </dgm:pt>
    <dgm:pt modelId="{C9FD305D-F29C-4A95-A10A-80B9D6BDC04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/>
            <a:t>Организира разработването на областна стратегия за подкрепа за личностно развитие на децата и учениците</a:t>
          </a:r>
          <a:endParaRPr lang="en-US" sz="2400" dirty="0"/>
        </a:p>
      </dgm:t>
    </dgm:pt>
    <dgm:pt modelId="{9AC00381-00AA-4F2E-9AF1-BDED6F168252}" type="parTrans" cxnId="{7D34DDFC-D0F2-469B-B809-99AA608A8294}">
      <dgm:prSet/>
      <dgm:spPr/>
      <dgm:t>
        <a:bodyPr/>
        <a:lstStyle/>
        <a:p>
          <a:endParaRPr lang="en-US"/>
        </a:p>
      </dgm:t>
    </dgm:pt>
    <dgm:pt modelId="{1D825C0B-5BFA-4941-BF9B-088F2A0B261A}" type="sibTrans" cxnId="{7D34DDFC-D0F2-469B-B809-99AA608A8294}">
      <dgm:prSet/>
      <dgm:spPr/>
      <dgm:t>
        <a:bodyPr/>
        <a:lstStyle/>
        <a:p>
          <a:endParaRPr lang="en-US"/>
        </a:p>
      </dgm:t>
    </dgm:pt>
    <dgm:pt modelId="{6E18783B-C37B-4F63-BA71-AADA569C27B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/>
            <a:t>Осигурява участието на представители на всяка община на територията на областта, на РУО, на регионалния център за подкрепа на процеса на приобщаващо образование, на РЗИ, НПО и други </a:t>
          </a:r>
          <a:endParaRPr lang="en-US" sz="2400" dirty="0"/>
        </a:p>
      </dgm:t>
    </dgm:pt>
    <dgm:pt modelId="{632B9855-71DB-4D74-B0BF-EA40E1861B83}" type="parTrans" cxnId="{96C8F536-67F0-4E18-BC76-997CE9C0A69D}">
      <dgm:prSet/>
      <dgm:spPr/>
      <dgm:t>
        <a:bodyPr/>
        <a:lstStyle/>
        <a:p>
          <a:endParaRPr lang="en-US"/>
        </a:p>
      </dgm:t>
    </dgm:pt>
    <dgm:pt modelId="{514360D8-5D00-4A84-BDF5-67648082B387}" type="sibTrans" cxnId="{96C8F536-67F0-4E18-BC76-997CE9C0A69D}">
      <dgm:prSet/>
      <dgm:spPr/>
      <dgm:t>
        <a:bodyPr/>
        <a:lstStyle/>
        <a:p>
          <a:endParaRPr lang="en-US"/>
        </a:p>
      </dgm:t>
    </dgm:pt>
    <dgm:pt modelId="{4589E254-4B5E-4CD7-AEAC-A03D027855C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/>
            <a:t>Утвърждава стратегията след съгласуване с областния съвет за развитие и с РУО. </a:t>
          </a:r>
          <a:r>
            <a:rPr lang="bg-BG" sz="2400" i="1" dirty="0" smtClean="0"/>
            <a:t>(Стратегията обхваща период от две години).</a:t>
          </a:r>
          <a:endParaRPr lang="en-US" sz="2400" i="1" dirty="0"/>
        </a:p>
      </dgm:t>
    </dgm:pt>
    <dgm:pt modelId="{C937830C-6683-4842-9998-33715FB86FA0}" type="parTrans" cxnId="{130CCEAA-6EA3-4A66-96ED-E8A074A745E8}">
      <dgm:prSet/>
      <dgm:spPr/>
      <dgm:t>
        <a:bodyPr/>
        <a:lstStyle/>
        <a:p>
          <a:endParaRPr lang="en-US"/>
        </a:p>
      </dgm:t>
    </dgm:pt>
    <dgm:pt modelId="{3F4870C6-504A-48BA-8319-C1500454C9AB}" type="sibTrans" cxnId="{130CCEAA-6EA3-4A66-96ED-E8A074A745E8}">
      <dgm:prSet/>
      <dgm:spPr/>
      <dgm:t>
        <a:bodyPr/>
        <a:lstStyle/>
        <a:p>
          <a:endParaRPr lang="en-US"/>
        </a:p>
      </dgm:t>
    </dgm:pt>
    <dgm:pt modelId="{F90C88B2-2B1E-48AD-8C8D-815F154F726F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 dirty="0"/>
        </a:p>
      </dgm:t>
    </dgm:pt>
    <dgm:pt modelId="{5D4D85AD-E89B-425F-8126-9333317629EE}" type="parTrans" cxnId="{C0E0EB94-340B-4FCD-83EC-17FE06A4F2F0}">
      <dgm:prSet/>
      <dgm:spPr/>
      <dgm:t>
        <a:bodyPr/>
        <a:lstStyle/>
        <a:p>
          <a:endParaRPr lang="en-US"/>
        </a:p>
      </dgm:t>
    </dgm:pt>
    <dgm:pt modelId="{E34CEA53-EA84-4075-AE8C-F678550EDF92}" type="sibTrans" cxnId="{C0E0EB94-340B-4FCD-83EC-17FE06A4F2F0}">
      <dgm:prSet/>
      <dgm:spPr/>
      <dgm:t>
        <a:bodyPr/>
        <a:lstStyle/>
        <a:p>
          <a:endParaRPr lang="en-US"/>
        </a:p>
      </dgm:t>
    </dgm:pt>
    <dgm:pt modelId="{2CE99711-3711-4C9C-ACAE-1ACD083D1AD4}" type="pres">
      <dgm:prSet presAssocID="{A7B81268-BD1B-4786-8240-67D59B5B28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42F6464-23C4-4194-9592-A0FE8A2E448A}" type="pres">
      <dgm:prSet presAssocID="{C9FD305D-F29C-4A95-A10A-80B9D6BDC04F}" presName="parentLin" presStyleCnt="0"/>
      <dgm:spPr/>
      <dgm:t>
        <a:bodyPr/>
        <a:lstStyle/>
        <a:p>
          <a:endParaRPr lang="bg-BG"/>
        </a:p>
      </dgm:t>
    </dgm:pt>
    <dgm:pt modelId="{0189B4CF-9087-4EF2-B755-E754A5F63841}" type="pres">
      <dgm:prSet presAssocID="{C9FD305D-F29C-4A95-A10A-80B9D6BDC04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5998EA5A-1E82-4982-9D04-7A8AD5C238A6}" type="pres">
      <dgm:prSet presAssocID="{C9FD305D-F29C-4A95-A10A-80B9D6BDC04F}" presName="parentText" presStyleLbl="node1" presStyleIdx="0" presStyleCnt="3" custScaleX="139747" custScaleY="54257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DB343-5101-4628-BA40-A1D4C52A3156}" type="pres">
      <dgm:prSet presAssocID="{C9FD305D-F29C-4A95-A10A-80B9D6BDC04F}" presName="negativeSpace" presStyleCnt="0"/>
      <dgm:spPr/>
      <dgm:t>
        <a:bodyPr/>
        <a:lstStyle/>
        <a:p>
          <a:endParaRPr lang="bg-BG"/>
        </a:p>
      </dgm:t>
    </dgm:pt>
    <dgm:pt modelId="{B1AE54AC-ABDD-4A57-ACE8-7A53BF2198FF}" type="pres">
      <dgm:prSet presAssocID="{C9FD305D-F29C-4A95-A10A-80B9D6BDC04F}" presName="childText" presStyleLbl="conFgAcc1" presStyleIdx="0" presStyleCnt="3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bg-BG"/>
        </a:p>
      </dgm:t>
    </dgm:pt>
    <dgm:pt modelId="{FDE5B471-D62D-4021-96D2-E50ACD0AC5FF}" type="pres">
      <dgm:prSet presAssocID="{1D825C0B-5BFA-4941-BF9B-088F2A0B261A}" presName="spaceBetweenRectangles" presStyleCnt="0"/>
      <dgm:spPr/>
      <dgm:t>
        <a:bodyPr/>
        <a:lstStyle/>
        <a:p>
          <a:endParaRPr lang="bg-BG"/>
        </a:p>
      </dgm:t>
    </dgm:pt>
    <dgm:pt modelId="{53B657DE-F0DD-4706-992C-C29F55A24DCC}" type="pres">
      <dgm:prSet presAssocID="{6E18783B-C37B-4F63-BA71-AADA569C27B7}" presName="parentLin" presStyleCnt="0"/>
      <dgm:spPr/>
      <dgm:t>
        <a:bodyPr/>
        <a:lstStyle/>
        <a:p>
          <a:endParaRPr lang="bg-BG"/>
        </a:p>
      </dgm:t>
    </dgm:pt>
    <dgm:pt modelId="{ABAE3972-88AA-492E-9266-CF3809BA8D8F}" type="pres">
      <dgm:prSet presAssocID="{6E18783B-C37B-4F63-BA71-AADA569C27B7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BBAD6F8A-4BBB-43D5-928F-3D52658E4A0C}" type="pres">
      <dgm:prSet presAssocID="{6E18783B-C37B-4F63-BA71-AADA569C27B7}" presName="parentText" presStyleLbl="node1" presStyleIdx="1" presStyleCnt="3" custScaleX="142857" custScaleY="67590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3629C-8F37-4A93-B73C-EC79D0A07B02}" type="pres">
      <dgm:prSet presAssocID="{6E18783B-C37B-4F63-BA71-AADA569C27B7}" presName="negativeSpace" presStyleCnt="0"/>
      <dgm:spPr/>
      <dgm:t>
        <a:bodyPr/>
        <a:lstStyle/>
        <a:p>
          <a:endParaRPr lang="bg-BG"/>
        </a:p>
      </dgm:t>
    </dgm:pt>
    <dgm:pt modelId="{40B9E441-CFAC-4846-BFBC-565AEE261E1A}" type="pres">
      <dgm:prSet presAssocID="{6E18783B-C37B-4F63-BA71-AADA569C27B7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3C176-8D54-4520-B141-939F0BEF2FE7}" type="pres">
      <dgm:prSet presAssocID="{514360D8-5D00-4A84-BDF5-67648082B387}" presName="spaceBetweenRectangles" presStyleCnt="0"/>
      <dgm:spPr/>
      <dgm:t>
        <a:bodyPr/>
        <a:lstStyle/>
        <a:p>
          <a:endParaRPr lang="bg-BG"/>
        </a:p>
      </dgm:t>
    </dgm:pt>
    <dgm:pt modelId="{C18AE629-6581-467A-A270-BDD010DD5AB8}" type="pres">
      <dgm:prSet presAssocID="{4589E254-4B5E-4CD7-AEAC-A03D027855CE}" presName="parentLin" presStyleCnt="0"/>
      <dgm:spPr/>
      <dgm:t>
        <a:bodyPr/>
        <a:lstStyle/>
        <a:p>
          <a:endParaRPr lang="bg-BG"/>
        </a:p>
      </dgm:t>
    </dgm:pt>
    <dgm:pt modelId="{E8A4D367-8AFC-4D71-A322-B7AD3F17F1E9}" type="pres">
      <dgm:prSet presAssocID="{4589E254-4B5E-4CD7-AEAC-A03D027855CE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58D5BEF-D019-4BE1-9206-AD8356D7D654}" type="pres">
      <dgm:prSet presAssocID="{4589E254-4B5E-4CD7-AEAC-A03D027855CE}" presName="parentText" presStyleLbl="node1" presStyleIdx="2" presStyleCnt="3" custScaleX="142997" custScaleY="658741" custLinFactX="28708" custLinFactNeighborX="100000" custLinFactNeighborY="-212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0C2918-DB47-477A-9995-2EF89F955562}" type="pres">
      <dgm:prSet presAssocID="{4589E254-4B5E-4CD7-AEAC-A03D027855CE}" presName="negativeSpace" presStyleCnt="0"/>
      <dgm:spPr/>
      <dgm:t>
        <a:bodyPr/>
        <a:lstStyle/>
        <a:p>
          <a:endParaRPr lang="bg-BG"/>
        </a:p>
      </dgm:t>
    </dgm:pt>
    <dgm:pt modelId="{BC65D353-01B0-4945-93A6-34E3D6A25A52}" type="pres">
      <dgm:prSet presAssocID="{4589E254-4B5E-4CD7-AEAC-A03D027855CE}" presName="childText" presStyleLbl="conFgAcc1" presStyleIdx="2" presStyleCnt="3">
        <dgm:presLayoutVars>
          <dgm:bulletEnabled val="1"/>
        </dgm:presLayoutVars>
      </dgm:prSet>
      <dgm:spPr>
        <a:solidFill>
          <a:srgbClr val="FF0000">
            <a:alpha val="90000"/>
          </a:srgbClr>
        </a:solidFill>
      </dgm:spPr>
      <dgm:t>
        <a:bodyPr/>
        <a:lstStyle/>
        <a:p>
          <a:endParaRPr lang="bg-BG"/>
        </a:p>
      </dgm:t>
    </dgm:pt>
  </dgm:ptLst>
  <dgm:cxnLst>
    <dgm:cxn modelId="{BED4E3E5-9661-4491-A882-80EE4F9406C6}" type="presOf" srcId="{C9FD305D-F29C-4A95-A10A-80B9D6BDC04F}" destId="{5998EA5A-1E82-4982-9D04-7A8AD5C238A6}" srcOrd="1" destOrd="0" presId="urn:microsoft.com/office/officeart/2005/8/layout/list1"/>
    <dgm:cxn modelId="{7D34DDFC-D0F2-469B-B809-99AA608A8294}" srcId="{A7B81268-BD1B-4786-8240-67D59B5B28E6}" destId="{C9FD305D-F29C-4A95-A10A-80B9D6BDC04F}" srcOrd="0" destOrd="0" parTransId="{9AC00381-00AA-4F2E-9AF1-BDED6F168252}" sibTransId="{1D825C0B-5BFA-4941-BF9B-088F2A0B261A}"/>
    <dgm:cxn modelId="{CC446EE1-9E18-4B8E-964D-48AC4A3057F3}" type="presOf" srcId="{4589E254-4B5E-4CD7-AEAC-A03D027855CE}" destId="{E8A4D367-8AFC-4D71-A322-B7AD3F17F1E9}" srcOrd="0" destOrd="0" presId="urn:microsoft.com/office/officeart/2005/8/layout/list1"/>
    <dgm:cxn modelId="{96C8F536-67F0-4E18-BC76-997CE9C0A69D}" srcId="{A7B81268-BD1B-4786-8240-67D59B5B28E6}" destId="{6E18783B-C37B-4F63-BA71-AADA569C27B7}" srcOrd="1" destOrd="0" parTransId="{632B9855-71DB-4D74-B0BF-EA40E1861B83}" sibTransId="{514360D8-5D00-4A84-BDF5-67648082B387}"/>
    <dgm:cxn modelId="{AF15B922-FE61-4195-8BF4-8580D3C8EED2}" type="presOf" srcId="{6E18783B-C37B-4F63-BA71-AADA569C27B7}" destId="{ABAE3972-88AA-492E-9266-CF3809BA8D8F}" srcOrd="0" destOrd="0" presId="urn:microsoft.com/office/officeart/2005/8/layout/list1"/>
    <dgm:cxn modelId="{C0E0EB94-340B-4FCD-83EC-17FE06A4F2F0}" srcId="{6E18783B-C37B-4F63-BA71-AADA569C27B7}" destId="{F90C88B2-2B1E-48AD-8C8D-815F154F726F}" srcOrd="0" destOrd="0" parTransId="{5D4D85AD-E89B-425F-8126-9333317629EE}" sibTransId="{E34CEA53-EA84-4075-AE8C-F678550EDF92}"/>
    <dgm:cxn modelId="{DFE8C26F-9CA6-472A-A0A5-C261A5C1A29F}" type="presOf" srcId="{F90C88B2-2B1E-48AD-8C8D-815F154F726F}" destId="{40B9E441-CFAC-4846-BFBC-565AEE261E1A}" srcOrd="0" destOrd="0" presId="urn:microsoft.com/office/officeart/2005/8/layout/list1"/>
    <dgm:cxn modelId="{F896CFF0-D0E0-489A-8C8D-8D640A015813}" type="presOf" srcId="{A7B81268-BD1B-4786-8240-67D59B5B28E6}" destId="{2CE99711-3711-4C9C-ACAE-1ACD083D1AD4}" srcOrd="0" destOrd="0" presId="urn:microsoft.com/office/officeart/2005/8/layout/list1"/>
    <dgm:cxn modelId="{4F112319-3155-4092-ADE6-CCBA4AB7E52F}" type="presOf" srcId="{6E18783B-C37B-4F63-BA71-AADA569C27B7}" destId="{BBAD6F8A-4BBB-43D5-928F-3D52658E4A0C}" srcOrd="1" destOrd="0" presId="urn:microsoft.com/office/officeart/2005/8/layout/list1"/>
    <dgm:cxn modelId="{579FBA00-7FC4-4054-A23C-302B308F33E0}" type="presOf" srcId="{4589E254-4B5E-4CD7-AEAC-A03D027855CE}" destId="{A58D5BEF-D019-4BE1-9206-AD8356D7D654}" srcOrd="1" destOrd="0" presId="urn:microsoft.com/office/officeart/2005/8/layout/list1"/>
    <dgm:cxn modelId="{130CCEAA-6EA3-4A66-96ED-E8A074A745E8}" srcId="{A7B81268-BD1B-4786-8240-67D59B5B28E6}" destId="{4589E254-4B5E-4CD7-AEAC-A03D027855CE}" srcOrd="2" destOrd="0" parTransId="{C937830C-6683-4842-9998-33715FB86FA0}" sibTransId="{3F4870C6-504A-48BA-8319-C1500454C9AB}"/>
    <dgm:cxn modelId="{B3B20D64-DBCE-45BE-8A4C-36FE0BBE6090}" type="presOf" srcId="{C9FD305D-F29C-4A95-A10A-80B9D6BDC04F}" destId="{0189B4CF-9087-4EF2-B755-E754A5F63841}" srcOrd="0" destOrd="0" presId="urn:microsoft.com/office/officeart/2005/8/layout/list1"/>
    <dgm:cxn modelId="{3095221E-D5A6-4A12-A6F6-C85D9FA62515}" type="presParOf" srcId="{2CE99711-3711-4C9C-ACAE-1ACD083D1AD4}" destId="{442F6464-23C4-4194-9592-A0FE8A2E448A}" srcOrd="0" destOrd="0" presId="urn:microsoft.com/office/officeart/2005/8/layout/list1"/>
    <dgm:cxn modelId="{F59CB02B-8DA2-469B-82A4-B30345FC7EF9}" type="presParOf" srcId="{442F6464-23C4-4194-9592-A0FE8A2E448A}" destId="{0189B4CF-9087-4EF2-B755-E754A5F63841}" srcOrd="0" destOrd="0" presId="urn:microsoft.com/office/officeart/2005/8/layout/list1"/>
    <dgm:cxn modelId="{F8B92640-060E-4FF5-B982-F27F33C0E12F}" type="presParOf" srcId="{442F6464-23C4-4194-9592-A0FE8A2E448A}" destId="{5998EA5A-1E82-4982-9D04-7A8AD5C238A6}" srcOrd="1" destOrd="0" presId="urn:microsoft.com/office/officeart/2005/8/layout/list1"/>
    <dgm:cxn modelId="{D63BA6F3-3747-4106-817E-0FA81A5F3D2B}" type="presParOf" srcId="{2CE99711-3711-4C9C-ACAE-1ACD083D1AD4}" destId="{D67DB343-5101-4628-BA40-A1D4C52A3156}" srcOrd="1" destOrd="0" presId="urn:microsoft.com/office/officeart/2005/8/layout/list1"/>
    <dgm:cxn modelId="{2A47EEFD-CD5C-4D03-B258-FDA5904D1C98}" type="presParOf" srcId="{2CE99711-3711-4C9C-ACAE-1ACD083D1AD4}" destId="{B1AE54AC-ABDD-4A57-ACE8-7A53BF2198FF}" srcOrd="2" destOrd="0" presId="urn:microsoft.com/office/officeart/2005/8/layout/list1"/>
    <dgm:cxn modelId="{B6717719-D12A-4F6A-878B-7CB3B442FF3D}" type="presParOf" srcId="{2CE99711-3711-4C9C-ACAE-1ACD083D1AD4}" destId="{FDE5B471-D62D-4021-96D2-E50ACD0AC5FF}" srcOrd="3" destOrd="0" presId="urn:microsoft.com/office/officeart/2005/8/layout/list1"/>
    <dgm:cxn modelId="{0488AEA5-98FD-4028-9C6F-CB67961FCBD9}" type="presParOf" srcId="{2CE99711-3711-4C9C-ACAE-1ACD083D1AD4}" destId="{53B657DE-F0DD-4706-992C-C29F55A24DCC}" srcOrd="4" destOrd="0" presId="urn:microsoft.com/office/officeart/2005/8/layout/list1"/>
    <dgm:cxn modelId="{354DA9F1-623D-42D9-B835-C011D47C27A0}" type="presParOf" srcId="{53B657DE-F0DD-4706-992C-C29F55A24DCC}" destId="{ABAE3972-88AA-492E-9266-CF3809BA8D8F}" srcOrd="0" destOrd="0" presId="urn:microsoft.com/office/officeart/2005/8/layout/list1"/>
    <dgm:cxn modelId="{D4580122-9D25-447D-80D0-53D1D082AF1A}" type="presParOf" srcId="{53B657DE-F0DD-4706-992C-C29F55A24DCC}" destId="{BBAD6F8A-4BBB-43D5-928F-3D52658E4A0C}" srcOrd="1" destOrd="0" presId="urn:microsoft.com/office/officeart/2005/8/layout/list1"/>
    <dgm:cxn modelId="{76FD818A-08EC-41BA-B727-0379D73ECCE0}" type="presParOf" srcId="{2CE99711-3711-4C9C-ACAE-1ACD083D1AD4}" destId="{BA73629C-8F37-4A93-B73C-EC79D0A07B02}" srcOrd="5" destOrd="0" presId="urn:microsoft.com/office/officeart/2005/8/layout/list1"/>
    <dgm:cxn modelId="{F3F2FCC4-4F65-4765-BE21-824E139E71EC}" type="presParOf" srcId="{2CE99711-3711-4C9C-ACAE-1ACD083D1AD4}" destId="{40B9E441-CFAC-4846-BFBC-565AEE261E1A}" srcOrd="6" destOrd="0" presId="urn:microsoft.com/office/officeart/2005/8/layout/list1"/>
    <dgm:cxn modelId="{F68C12DB-78BE-404C-9693-2F42C6E6E985}" type="presParOf" srcId="{2CE99711-3711-4C9C-ACAE-1ACD083D1AD4}" destId="{B103C176-8D54-4520-B141-939F0BEF2FE7}" srcOrd="7" destOrd="0" presId="urn:microsoft.com/office/officeart/2005/8/layout/list1"/>
    <dgm:cxn modelId="{93771EFF-580E-4F66-8EBF-E2B750AD06E5}" type="presParOf" srcId="{2CE99711-3711-4C9C-ACAE-1ACD083D1AD4}" destId="{C18AE629-6581-467A-A270-BDD010DD5AB8}" srcOrd="8" destOrd="0" presId="urn:microsoft.com/office/officeart/2005/8/layout/list1"/>
    <dgm:cxn modelId="{75AC8388-BA1A-470E-A906-18C8709F1BE9}" type="presParOf" srcId="{C18AE629-6581-467A-A270-BDD010DD5AB8}" destId="{E8A4D367-8AFC-4D71-A322-B7AD3F17F1E9}" srcOrd="0" destOrd="0" presId="urn:microsoft.com/office/officeart/2005/8/layout/list1"/>
    <dgm:cxn modelId="{C782C34C-A4D2-44BB-9C8B-837EE35666D4}" type="presParOf" srcId="{C18AE629-6581-467A-A270-BDD010DD5AB8}" destId="{A58D5BEF-D019-4BE1-9206-AD8356D7D654}" srcOrd="1" destOrd="0" presId="urn:microsoft.com/office/officeart/2005/8/layout/list1"/>
    <dgm:cxn modelId="{827F1981-3F97-4D71-9DA0-47D396CC6DA8}" type="presParOf" srcId="{2CE99711-3711-4C9C-ACAE-1ACD083D1AD4}" destId="{6F0C2918-DB47-477A-9995-2EF89F955562}" srcOrd="9" destOrd="0" presId="urn:microsoft.com/office/officeart/2005/8/layout/list1"/>
    <dgm:cxn modelId="{F71CBD52-C9D1-4BBE-8BAA-79732939B9C5}" type="presParOf" srcId="{2CE99711-3711-4C9C-ACAE-1ACD083D1AD4}" destId="{BC65D353-01B0-4945-93A6-34E3D6A25A52}" srcOrd="10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6B79EA3-DBB4-40FE-B615-7B86F35202BC}" type="doc">
      <dgm:prSet loTypeId="urn:microsoft.com/office/officeart/2005/8/layout/chevron2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EE9CEBE5-F049-4ADB-9227-10B71E2322DE}">
      <dgm:prSet phldrT="[Text]"/>
      <dgm:spPr/>
      <dgm:t>
        <a:bodyPr/>
        <a:lstStyle/>
        <a:p>
          <a:r>
            <a:rPr lang="bg-BG" dirty="0" smtClean="0"/>
            <a:t>1.</a:t>
          </a:r>
          <a:endParaRPr lang="en-US" dirty="0"/>
        </a:p>
      </dgm:t>
    </dgm:pt>
    <dgm:pt modelId="{10DC0620-E340-4D88-9B99-CF0845A5162C}" type="parTrans" cxnId="{023F5386-0371-4A44-8D2C-63D885FA3230}">
      <dgm:prSet/>
      <dgm:spPr/>
      <dgm:t>
        <a:bodyPr/>
        <a:lstStyle/>
        <a:p>
          <a:endParaRPr lang="en-US"/>
        </a:p>
      </dgm:t>
    </dgm:pt>
    <dgm:pt modelId="{094C4B89-1D36-4C22-9130-6A0F16737324}" type="sibTrans" cxnId="{023F5386-0371-4A44-8D2C-63D885FA3230}">
      <dgm:prSet/>
      <dgm:spPr/>
      <dgm:t>
        <a:bodyPr/>
        <a:lstStyle/>
        <a:p>
          <a:endParaRPr lang="en-US"/>
        </a:p>
      </dgm:t>
    </dgm:pt>
    <dgm:pt modelId="{C528E670-559C-4821-953B-94F82ADEA590}">
      <dgm:prSet phldrT="[Text]" custT="1"/>
      <dgm:spPr/>
      <dgm:t>
        <a:bodyPr/>
        <a:lstStyle/>
        <a:p>
          <a:r>
            <a:rPr lang="bg-BG" sz="2400" dirty="0" smtClean="0"/>
            <a:t>Въз основа на областната стратегия се приема общинска стратегия за личностно развитие на децата и учениците</a:t>
          </a:r>
          <a:endParaRPr lang="en-US" sz="2400" dirty="0"/>
        </a:p>
      </dgm:t>
    </dgm:pt>
    <dgm:pt modelId="{9FDC528D-74E7-42CB-A3D9-FF332B654D6C}" type="parTrans" cxnId="{647420FE-A992-4130-B79C-13037A769F9A}">
      <dgm:prSet/>
      <dgm:spPr/>
      <dgm:t>
        <a:bodyPr/>
        <a:lstStyle/>
        <a:p>
          <a:endParaRPr lang="en-US"/>
        </a:p>
      </dgm:t>
    </dgm:pt>
    <dgm:pt modelId="{7326C6A5-ACBE-46E0-9C9C-FE5B2AA21A0F}" type="sibTrans" cxnId="{647420FE-A992-4130-B79C-13037A769F9A}">
      <dgm:prSet/>
      <dgm:spPr/>
      <dgm:t>
        <a:bodyPr/>
        <a:lstStyle/>
        <a:p>
          <a:endParaRPr lang="en-US"/>
        </a:p>
      </dgm:t>
    </dgm:pt>
    <dgm:pt modelId="{BD0DC41E-373E-4290-AB82-BEACA9475380}">
      <dgm:prSet phldrT="[Text]"/>
      <dgm:spPr/>
      <dgm:t>
        <a:bodyPr/>
        <a:lstStyle/>
        <a:p>
          <a:r>
            <a:rPr lang="bg-BG" dirty="0" smtClean="0"/>
            <a:t>2.</a:t>
          </a:r>
          <a:endParaRPr lang="en-US" dirty="0"/>
        </a:p>
      </dgm:t>
    </dgm:pt>
    <dgm:pt modelId="{BD723471-44F1-4E71-A309-4816D6614B39}" type="parTrans" cxnId="{0BB30B67-14E7-41F6-86EA-AD99D30DA153}">
      <dgm:prSet/>
      <dgm:spPr/>
      <dgm:t>
        <a:bodyPr/>
        <a:lstStyle/>
        <a:p>
          <a:endParaRPr lang="en-US"/>
        </a:p>
      </dgm:t>
    </dgm:pt>
    <dgm:pt modelId="{AF2455A4-B882-4A6C-AB2E-C8444A2E6D36}" type="sibTrans" cxnId="{0BB30B67-14E7-41F6-86EA-AD99D30DA153}">
      <dgm:prSet/>
      <dgm:spPr/>
      <dgm:t>
        <a:bodyPr/>
        <a:lstStyle/>
        <a:p>
          <a:endParaRPr lang="en-US"/>
        </a:p>
      </dgm:t>
    </dgm:pt>
    <dgm:pt modelId="{7F7AE6EC-6E5C-42A7-AA3B-B129E201EB0C}">
      <dgm:prSet phldrT="[Text]" custT="1"/>
      <dgm:spPr/>
      <dgm:t>
        <a:bodyPr/>
        <a:lstStyle/>
        <a:p>
          <a:r>
            <a:rPr lang="bg-BG" sz="2400" dirty="0" smtClean="0"/>
            <a:t>Стратегията се приема от Общинския съвет  за период от две години.</a:t>
          </a:r>
          <a:endParaRPr lang="en-US" sz="2400" dirty="0"/>
        </a:p>
      </dgm:t>
    </dgm:pt>
    <dgm:pt modelId="{B3D2A466-F952-4520-8CEC-111B550527E4}" type="parTrans" cxnId="{30610947-BEA6-465C-8EBA-B707196C28CF}">
      <dgm:prSet/>
      <dgm:spPr/>
      <dgm:t>
        <a:bodyPr/>
        <a:lstStyle/>
        <a:p>
          <a:endParaRPr lang="en-US"/>
        </a:p>
      </dgm:t>
    </dgm:pt>
    <dgm:pt modelId="{2485269E-51C6-4E57-9A82-013AD14EDBE9}" type="sibTrans" cxnId="{30610947-BEA6-465C-8EBA-B707196C28CF}">
      <dgm:prSet/>
      <dgm:spPr/>
      <dgm:t>
        <a:bodyPr/>
        <a:lstStyle/>
        <a:p>
          <a:endParaRPr lang="en-US"/>
        </a:p>
      </dgm:t>
    </dgm:pt>
    <dgm:pt modelId="{DB15822C-911F-46D9-8DCB-007F0D7E38CB}">
      <dgm:prSet phldrT="[Text]"/>
      <dgm:spPr/>
      <dgm:t>
        <a:bodyPr/>
        <a:lstStyle/>
        <a:p>
          <a:r>
            <a:rPr lang="bg-BG" dirty="0" smtClean="0"/>
            <a:t>3.</a:t>
          </a:r>
          <a:endParaRPr lang="en-US" dirty="0"/>
        </a:p>
      </dgm:t>
    </dgm:pt>
    <dgm:pt modelId="{E8E60B2B-EE17-4FCA-B53B-718E4DFEDC75}" type="parTrans" cxnId="{DDCB2CE0-98BD-43F3-8C68-1D4093F77420}">
      <dgm:prSet/>
      <dgm:spPr/>
      <dgm:t>
        <a:bodyPr/>
        <a:lstStyle/>
        <a:p>
          <a:endParaRPr lang="en-US"/>
        </a:p>
      </dgm:t>
    </dgm:pt>
    <dgm:pt modelId="{EEBA762D-8340-458A-BF57-7424F3D85D11}" type="sibTrans" cxnId="{DDCB2CE0-98BD-43F3-8C68-1D4093F77420}">
      <dgm:prSet/>
      <dgm:spPr/>
      <dgm:t>
        <a:bodyPr/>
        <a:lstStyle/>
        <a:p>
          <a:endParaRPr lang="en-US"/>
        </a:p>
      </dgm:t>
    </dgm:pt>
    <dgm:pt modelId="{2D4706D2-3336-4740-AD25-90B55232E01F}">
      <dgm:prSet phldrT="[Text]"/>
      <dgm:spPr/>
      <dgm:t>
        <a:bodyPr/>
        <a:lstStyle/>
        <a:p>
          <a:r>
            <a:rPr lang="bg-BG" dirty="0" smtClean="0"/>
            <a:t>Ежегодно до 30 април </a:t>
          </a:r>
          <a:r>
            <a:rPr lang="bg-BG" dirty="0" err="1" smtClean="0"/>
            <a:t>ОбС</a:t>
          </a:r>
          <a:r>
            <a:rPr lang="bg-BG" dirty="0" smtClean="0"/>
            <a:t> приема годишен план на дейностите за подкрепа на за личностно развитие.</a:t>
          </a:r>
          <a:endParaRPr lang="en-US" dirty="0"/>
        </a:p>
      </dgm:t>
    </dgm:pt>
    <dgm:pt modelId="{BDBCE94E-B48A-4E53-8120-6B9A825C4EDC}" type="parTrans" cxnId="{FE72751C-34CD-4AD7-8156-E587EB077FB7}">
      <dgm:prSet/>
      <dgm:spPr/>
      <dgm:t>
        <a:bodyPr/>
        <a:lstStyle/>
        <a:p>
          <a:endParaRPr lang="en-US"/>
        </a:p>
      </dgm:t>
    </dgm:pt>
    <dgm:pt modelId="{3B6799AB-1C3D-46BB-A27D-2D1D1EC0C8F2}" type="sibTrans" cxnId="{FE72751C-34CD-4AD7-8156-E587EB077FB7}">
      <dgm:prSet/>
      <dgm:spPr/>
      <dgm:t>
        <a:bodyPr/>
        <a:lstStyle/>
        <a:p>
          <a:endParaRPr lang="en-US"/>
        </a:p>
      </dgm:t>
    </dgm:pt>
    <dgm:pt modelId="{E68709F4-7564-4D8D-B58A-28D886C11244}">
      <dgm:prSet phldrT="[Text]"/>
      <dgm:spPr/>
      <dgm:t>
        <a:bodyPr/>
        <a:lstStyle/>
        <a:p>
          <a:r>
            <a:rPr lang="bg-BG" dirty="0" smtClean="0"/>
            <a:t>Годишният план се приема по предложение на кмета на общината след съгласуване с РУО.</a:t>
          </a:r>
          <a:endParaRPr lang="en-US" dirty="0"/>
        </a:p>
      </dgm:t>
    </dgm:pt>
    <dgm:pt modelId="{E3E6F7D5-0A22-4B8E-8F87-DD4C54F1A4DE}" type="parTrans" cxnId="{437BCAD5-9A60-4EAB-B056-699418084A2A}">
      <dgm:prSet/>
      <dgm:spPr/>
      <dgm:t>
        <a:bodyPr/>
        <a:lstStyle/>
        <a:p>
          <a:endParaRPr lang="en-US"/>
        </a:p>
      </dgm:t>
    </dgm:pt>
    <dgm:pt modelId="{A4EFD065-27EB-4157-9F95-C6866AA85ADD}" type="sibTrans" cxnId="{437BCAD5-9A60-4EAB-B056-699418084A2A}">
      <dgm:prSet/>
      <dgm:spPr/>
      <dgm:t>
        <a:bodyPr/>
        <a:lstStyle/>
        <a:p>
          <a:endParaRPr lang="en-US"/>
        </a:p>
      </dgm:t>
    </dgm:pt>
    <dgm:pt modelId="{93771082-A287-4C4E-95CB-6DFE0DEDAE3F}" type="pres">
      <dgm:prSet presAssocID="{36B79EA3-DBB4-40FE-B615-7B86F35202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0F913A4-D0F2-48C6-8203-CA957ABAB403}" type="pres">
      <dgm:prSet presAssocID="{EE9CEBE5-F049-4ADB-9227-10B71E2322DE}" presName="composite" presStyleCnt="0"/>
      <dgm:spPr/>
      <dgm:t>
        <a:bodyPr/>
        <a:lstStyle/>
        <a:p>
          <a:endParaRPr lang="bg-BG"/>
        </a:p>
      </dgm:t>
    </dgm:pt>
    <dgm:pt modelId="{8C6FBC2E-7269-42F6-ADC1-78A7A39284B5}" type="pres">
      <dgm:prSet presAssocID="{EE9CEBE5-F049-4ADB-9227-10B71E2322D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182FD5-A69F-4805-9F76-934429AD7ACE}" type="pres">
      <dgm:prSet presAssocID="{EE9CEBE5-F049-4ADB-9227-10B71E2322D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4CDC3D-3187-4ECB-BB90-96D098323226}" type="pres">
      <dgm:prSet presAssocID="{094C4B89-1D36-4C22-9130-6A0F16737324}" presName="sp" presStyleCnt="0"/>
      <dgm:spPr/>
      <dgm:t>
        <a:bodyPr/>
        <a:lstStyle/>
        <a:p>
          <a:endParaRPr lang="bg-BG"/>
        </a:p>
      </dgm:t>
    </dgm:pt>
    <dgm:pt modelId="{4E957C89-3CAC-45A6-BC48-CEB68101EC00}" type="pres">
      <dgm:prSet presAssocID="{BD0DC41E-373E-4290-AB82-BEACA9475380}" presName="composite" presStyleCnt="0"/>
      <dgm:spPr/>
      <dgm:t>
        <a:bodyPr/>
        <a:lstStyle/>
        <a:p>
          <a:endParaRPr lang="bg-BG"/>
        </a:p>
      </dgm:t>
    </dgm:pt>
    <dgm:pt modelId="{2E8EBED1-38D0-4337-B524-90DD2AC8B060}" type="pres">
      <dgm:prSet presAssocID="{BD0DC41E-373E-4290-AB82-BEACA947538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6A8E7-F791-493B-9EBA-F36B2110E8F0}" type="pres">
      <dgm:prSet presAssocID="{BD0DC41E-373E-4290-AB82-BEACA947538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BF8214-97E5-43C2-8723-6D7FE35A8471}" type="pres">
      <dgm:prSet presAssocID="{AF2455A4-B882-4A6C-AB2E-C8444A2E6D36}" presName="sp" presStyleCnt="0"/>
      <dgm:spPr/>
      <dgm:t>
        <a:bodyPr/>
        <a:lstStyle/>
        <a:p>
          <a:endParaRPr lang="bg-BG"/>
        </a:p>
      </dgm:t>
    </dgm:pt>
    <dgm:pt modelId="{12E66557-B41F-4FA7-8893-399A2D329DB4}" type="pres">
      <dgm:prSet presAssocID="{DB15822C-911F-46D9-8DCB-007F0D7E38CB}" presName="composite" presStyleCnt="0"/>
      <dgm:spPr/>
      <dgm:t>
        <a:bodyPr/>
        <a:lstStyle/>
        <a:p>
          <a:endParaRPr lang="bg-BG"/>
        </a:p>
      </dgm:t>
    </dgm:pt>
    <dgm:pt modelId="{47E6A436-4F77-432B-9FFF-57D59EB6FF96}" type="pres">
      <dgm:prSet presAssocID="{DB15822C-911F-46D9-8DCB-007F0D7E38CB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94029-69B1-48FB-A99F-C6980BA262E7}" type="pres">
      <dgm:prSet presAssocID="{DB15822C-911F-46D9-8DCB-007F0D7E38CB}" presName="descendantText" presStyleLbl="alignAcc1" presStyleIdx="2" presStyleCnt="3" custScaleY="1811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3CA9A80-BAE7-4B5B-834D-4988D182CC57}" type="presOf" srcId="{EE9CEBE5-F049-4ADB-9227-10B71E2322DE}" destId="{8C6FBC2E-7269-42F6-ADC1-78A7A39284B5}" srcOrd="0" destOrd="0" presId="urn:microsoft.com/office/officeart/2005/8/layout/chevron2"/>
    <dgm:cxn modelId="{3F256024-49C3-4E78-9593-1F8EDBA5AB8B}" type="presOf" srcId="{DB15822C-911F-46D9-8DCB-007F0D7E38CB}" destId="{47E6A436-4F77-432B-9FFF-57D59EB6FF96}" srcOrd="0" destOrd="0" presId="urn:microsoft.com/office/officeart/2005/8/layout/chevron2"/>
    <dgm:cxn modelId="{8877E429-1EB0-40FB-985B-6A918FE5AA70}" type="presOf" srcId="{7F7AE6EC-6E5C-42A7-AA3B-B129E201EB0C}" destId="{B2B6A8E7-F791-493B-9EBA-F36B2110E8F0}" srcOrd="0" destOrd="0" presId="urn:microsoft.com/office/officeart/2005/8/layout/chevron2"/>
    <dgm:cxn modelId="{B87AFE54-5B7F-4A58-9EBE-CB0B2F64B190}" type="presOf" srcId="{E68709F4-7564-4D8D-B58A-28D886C11244}" destId="{57794029-69B1-48FB-A99F-C6980BA262E7}" srcOrd="0" destOrd="1" presId="urn:microsoft.com/office/officeart/2005/8/layout/chevron2"/>
    <dgm:cxn modelId="{30610947-BEA6-465C-8EBA-B707196C28CF}" srcId="{BD0DC41E-373E-4290-AB82-BEACA9475380}" destId="{7F7AE6EC-6E5C-42A7-AA3B-B129E201EB0C}" srcOrd="0" destOrd="0" parTransId="{B3D2A466-F952-4520-8CEC-111B550527E4}" sibTransId="{2485269E-51C6-4E57-9A82-013AD14EDBE9}"/>
    <dgm:cxn modelId="{0BB30B67-14E7-41F6-86EA-AD99D30DA153}" srcId="{36B79EA3-DBB4-40FE-B615-7B86F35202BC}" destId="{BD0DC41E-373E-4290-AB82-BEACA9475380}" srcOrd="1" destOrd="0" parTransId="{BD723471-44F1-4E71-A309-4816D6614B39}" sibTransId="{AF2455A4-B882-4A6C-AB2E-C8444A2E6D36}"/>
    <dgm:cxn modelId="{437BCAD5-9A60-4EAB-B056-699418084A2A}" srcId="{DB15822C-911F-46D9-8DCB-007F0D7E38CB}" destId="{E68709F4-7564-4D8D-B58A-28D886C11244}" srcOrd="1" destOrd="0" parTransId="{E3E6F7D5-0A22-4B8E-8F87-DD4C54F1A4DE}" sibTransId="{A4EFD065-27EB-4157-9F95-C6866AA85ADD}"/>
    <dgm:cxn modelId="{FE72751C-34CD-4AD7-8156-E587EB077FB7}" srcId="{DB15822C-911F-46D9-8DCB-007F0D7E38CB}" destId="{2D4706D2-3336-4740-AD25-90B55232E01F}" srcOrd="0" destOrd="0" parTransId="{BDBCE94E-B48A-4E53-8120-6B9A825C4EDC}" sibTransId="{3B6799AB-1C3D-46BB-A27D-2D1D1EC0C8F2}"/>
    <dgm:cxn modelId="{647420FE-A992-4130-B79C-13037A769F9A}" srcId="{EE9CEBE5-F049-4ADB-9227-10B71E2322DE}" destId="{C528E670-559C-4821-953B-94F82ADEA590}" srcOrd="0" destOrd="0" parTransId="{9FDC528D-74E7-42CB-A3D9-FF332B654D6C}" sibTransId="{7326C6A5-ACBE-46E0-9C9C-FE5B2AA21A0F}"/>
    <dgm:cxn modelId="{772F5FF9-869F-411E-B974-ADE664A368E5}" type="presOf" srcId="{2D4706D2-3336-4740-AD25-90B55232E01F}" destId="{57794029-69B1-48FB-A99F-C6980BA262E7}" srcOrd="0" destOrd="0" presId="urn:microsoft.com/office/officeart/2005/8/layout/chevron2"/>
    <dgm:cxn modelId="{F10BE65D-C0A7-4ED7-BE33-F3930E57D6FA}" type="presOf" srcId="{C528E670-559C-4821-953B-94F82ADEA590}" destId="{D8182FD5-A69F-4805-9F76-934429AD7ACE}" srcOrd="0" destOrd="0" presId="urn:microsoft.com/office/officeart/2005/8/layout/chevron2"/>
    <dgm:cxn modelId="{A374749C-46C9-45DF-BD7F-D48A58D26CA9}" type="presOf" srcId="{36B79EA3-DBB4-40FE-B615-7B86F35202BC}" destId="{93771082-A287-4C4E-95CB-6DFE0DEDAE3F}" srcOrd="0" destOrd="0" presId="urn:microsoft.com/office/officeart/2005/8/layout/chevron2"/>
    <dgm:cxn modelId="{023F5386-0371-4A44-8D2C-63D885FA3230}" srcId="{36B79EA3-DBB4-40FE-B615-7B86F35202BC}" destId="{EE9CEBE5-F049-4ADB-9227-10B71E2322DE}" srcOrd="0" destOrd="0" parTransId="{10DC0620-E340-4D88-9B99-CF0845A5162C}" sibTransId="{094C4B89-1D36-4C22-9130-6A0F16737324}"/>
    <dgm:cxn modelId="{E2FBD5BC-A94D-4395-B882-8BE36E93027D}" type="presOf" srcId="{BD0DC41E-373E-4290-AB82-BEACA9475380}" destId="{2E8EBED1-38D0-4337-B524-90DD2AC8B060}" srcOrd="0" destOrd="0" presId="urn:microsoft.com/office/officeart/2005/8/layout/chevron2"/>
    <dgm:cxn modelId="{DDCB2CE0-98BD-43F3-8C68-1D4093F77420}" srcId="{36B79EA3-DBB4-40FE-B615-7B86F35202BC}" destId="{DB15822C-911F-46D9-8DCB-007F0D7E38CB}" srcOrd="2" destOrd="0" parTransId="{E8E60B2B-EE17-4FCA-B53B-718E4DFEDC75}" sibTransId="{EEBA762D-8340-458A-BF57-7424F3D85D11}"/>
    <dgm:cxn modelId="{D58ABB9F-C0AD-42EA-8C46-396140628AC5}" type="presParOf" srcId="{93771082-A287-4C4E-95CB-6DFE0DEDAE3F}" destId="{A0F913A4-D0F2-48C6-8203-CA957ABAB403}" srcOrd="0" destOrd="0" presId="urn:microsoft.com/office/officeart/2005/8/layout/chevron2"/>
    <dgm:cxn modelId="{62B127DA-702A-4466-BD0D-98FEF6457357}" type="presParOf" srcId="{A0F913A4-D0F2-48C6-8203-CA957ABAB403}" destId="{8C6FBC2E-7269-42F6-ADC1-78A7A39284B5}" srcOrd="0" destOrd="0" presId="urn:microsoft.com/office/officeart/2005/8/layout/chevron2"/>
    <dgm:cxn modelId="{EBB40E82-1E0B-4A7A-95BD-FB2C663C9456}" type="presParOf" srcId="{A0F913A4-D0F2-48C6-8203-CA957ABAB403}" destId="{D8182FD5-A69F-4805-9F76-934429AD7ACE}" srcOrd="1" destOrd="0" presId="urn:microsoft.com/office/officeart/2005/8/layout/chevron2"/>
    <dgm:cxn modelId="{D33D198D-0650-46C2-BFF9-9536FE0609DB}" type="presParOf" srcId="{93771082-A287-4C4E-95CB-6DFE0DEDAE3F}" destId="{EB4CDC3D-3187-4ECB-BB90-96D098323226}" srcOrd="1" destOrd="0" presId="urn:microsoft.com/office/officeart/2005/8/layout/chevron2"/>
    <dgm:cxn modelId="{8CF4CE5D-444D-45FD-9047-5759B9F3077A}" type="presParOf" srcId="{93771082-A287-4C4E-95CB-6DFE0DEDAE3F}" destId="{4E957C89-3CAC-45A6-BC48-CEB68101EC00}" srcOrd="2" destOrd="0" presId="urn:microsoft.com/office/officeart/2005/8/layout/chevron2"/>
    <dgm:cxn modelId="{3288BFBF-DC2B-4021-8C22-2D9429F4642F}" type="presParOf" srcId="{4E957C89-3CAC-45A6-BC48-CEB68101EC00}" destId="{2E8EBED1-38D0-4337-B524-90DD2AC8B060}" srcOrd="0" destOrd="0" presId="urn:microsoft.com/office/officeart/2005/8/layout/chevron2"/>
    <dgm:cxn modelId="{B3FA6769-E387-4186-AA55-F877DE2F5C56}" type="presParOf" srcId="{4E957C89-3CAC-45A6-BC48-CEB68101EC00}" destId="{B2B6A8E7-F791-493B-9EBA-F36B2110E8F0}" srcOrd="1" destOrd="0" presId="urn:microsoft.com/office/officeart/2005/8/layout/chevron2"/>
    <dgm:cxn modelId="{5D3A7BFE-56B3-4AB5-8096-482F5700D4D2}" type="presParOf" srcId="{93771082-A287-4C4E-95CB-6DFE0DEDAE3F}" destId="{ACBF8214-97E5-43C2-8723-6D7FE35A8471}" srcOrd="3" destOrd="0" presId="urn:microsoft.com/office/officeart/2005/8/layout/chevron2"/>
    <dgm:cxn modelId="{05A68B37-6B73-468B-9C5E-87CFD535E48B}" type="presParOf" srcId="{93771082-A287-4C4E-95CB-6DFE0DEDAE3F}" destId="{12E66557-B41F-4FA7-8893-399A2D329DB4}" srcOrd="4" destOrd="0" presId="urn:microsoft.com/office/officeart/2005/8/layout/chevron2"/>
    <dgm:cxn modelId="{A7FDD38E-4E30-477F-9E08-C826A652325A}" type="presParOf" srcId="{12E66557-B41F-4FA7-8893-399A2D329DB4}" destId="{47E6A436-4F77-432B-9FFF-57D59EB6FF96}" srcOrd="0" destOrd="0" presId="urn:microsoft.com/office/officeart/2005/8/layout/chevron2"/>
    <dgm:cxn modelId="{5EB97167-F983-4295-B1B4-DEB3AA1E5FD1}" type="presParOf" srcId="{12E66557-B41F-4FA7-8893-399A2D329DB4}" destId="{57794029-69B1-48FB-A99F-C6980BA262E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799C55AF-B037-468C-9656-38C6929DDA83}" type="doc">
      <dgm:prSet loTypeId="urn:microsoft.com/office/officeart/2005/8/layout/vList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1D32413-5639-4259-BD0E-D2157AD48A0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800" b="1" dirty="0" smtClean="0"/>
            <a:t>Кмет на община</a:t>
          </a:r>
        </a:p>
        <a:p>
          <a:r>
            <a:rPr lang="bg-BG" sz="2800" b="1" dirty="0" smtClean="0">
              <a:solidFill>
                <a:srgbClr val="FF0000"/>
              </a:solidFill>
            </a:rPr>
            <a:t>(виж чл.217, ал.3)</a:t>
          </a:r>
          <a:endParaRPr lang="en-US" sz="2800" b="1" dirty="0">
            <a:solidFill>
              <a:srgbClr val="FF0000"/>
            </a:solidFill>
          </a:endParaRPr>
        </a:p>
      </dgm:t>
    </dgm:pt>
    <dgm:pt modelId="{360E809F-C879-4D67-BBCA-002BF4D0BB06}" type="parTrans" cxnId="{7558D32A-3325-4F27-B262-B1A6AE861102}">
      <dgm:prSet/>
      <dgm:spPr/>
      <dgm:t>
        <a:bodyPr/>
        <a:lstStyle/>
        <a:p>
          <a:endParaRPr lang="en-US"/>
        </a:p>
      </dgm:t>
    </dgm:pt>
    <dgm:pt modelId="{AD250798-C2F1-4399-B6E7-827A54760642}" type="sibTrans" cxnId="{7558D32A-3325-4F27-B262-B1A6AE861102}">
      <dgm:prSet/>
      <dgm:spPr/>
      <dgm:t>
        <a:bodyPr/>
        <a:lstStyle/>
        <a:p>
          <a:endParaRPr lang="en-US"/>
        </a:p>
      </dgm:t>
    </dgm:pt>
    <dgm:pt modelId="{FF321C37-A4C6-4774-828B-25CA35833F5B}">
      <dgm:prSet phldrT="[Text]" custT="1"/>
      <dgm:spPr/>
      <dgm:t>
        <a:bodyPr/>
        <a:lstStyle/>
        <a:p>
          <a:r>
            <a:rPr lang="bg-BG" sz="2000" dirty="0" smtClean="0"/>
            <a:t>Общинските детски градини</a:t>
          </a:r>
          <a:endParaRPr lang="en-US" sz="2000" dirty="0"/>
        </a:p>
      </dgm:t>
    </dgm:pt>
    <dgm:pt modelId="{4894B57C-1256-40DC-BD23-9628A84A466D}" type="parTrans" cxnId="{31A395C4-D34A-4EF3-AEBF-92A75BFD1331}">
      <dgm:prSet/>
      <dgm:spPr/>
      <dgm:t>
        <a:bodyPr/>
        <a:lstStyle/>
        <a:p>
          <a:endParaRPr lang="en-US"/>
        </a:p>
      </dgm:t>
    </dgm:pt>
    <dgm:pt modelId="{3B186DB3-FCD7-4EA0-A283-B1F18718E19C}" type="sibTrans" cxnId="{31A395C4-D34A-4EF3-AEBF-92A75BFD1331}">
      <dgm:prSet/>
      <dgm:spPr/>
      <dgm:t>
        <a:bodyPr/>
        <a:lstStyle/>
        <a:p>
          <a:endParaRPr lang="en-US"/>
        </a:p>
      </dgm:t>
    </dgm:pt>
    <dgm:pt modelId="{766FC18B-40FA-4177-810F-C0DE54224D24}">
      <dgm:prSet phldrT="[Text]" custT="1"/>
      <dgm:spPr/>
      <dgm:t>
        <a:bodyPr/>
        <a:lstStyle/>
        <a:p>
          <a:r>
            <a:rPr lang="bg-BG" sz="2000" dirty="0" smtClean="0"/>
            <a:t>ЦПЛР (център за подкрепа на личностно развитие)</a:t>
          </a:r>
          <a:endParaRPr lang="en-US" sz="2000" dirty="0"/>
        </a:p>
      </dgm:t>
    </dgm:pt>
    <dgm:pt modelId="{DFA73F3C-4FCA-4628-B9F8-3C4D57A27AB3}" type="parTrans" cxnId="{109C0353-D7F7-44D1-8BC4-FFFDEA8F363F}">
      <dgm:prSet/>
      <dgm:spPr/>
      <dgm:t>
        <a:bodyPr/>
        <a:lstStyle/>
        <a:p>
          <a:endParaRPr lang="en-US"/>
        </a:p>
      </dgm:t>
    </dgm:pt>
    <dgm:pt modelId="{F6F8F8B9-993B-4AA0-96BB-FB004C49D78E}" type="sibTrans" cxnId="{109C0353-D7F7-44D1-8BC4-FFFDEA8F363F}">
      <dgm:prSet/>
      <dgm:spPr/>
      <dgm:t>
        <a:bodyPr/>
        <a:lstStyle/>
        <a:p>
          <a:endParaRPr lang="en-US"/>
        </a:p>
      </dgm:t>
    </dgm:pt>
    <dgm:pt modelId="{9F738B50-37EA-488F-B984-660F02F733B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800" b="1" dirty="0" smtClean="0"/>
            <a:t>Началник РУО</a:t>
          </a:r>
        </a:p>
        <a:p>
          <a:r>
            <a:rPr lang="bg-BG" sz="2800" b="1" dirty="0" smtClean="0">
              <a:solidFill>
                <a:srgbClr val="FF0000"/>
              </a:solidFill>
            </a:rPr>
            <a:t>(виж чл.217, ал.2)</a:t>
          </a:r>
          <a:endParaRPr lang="en-US" sz="2800" b="1" dirty="0">
            <a:solidFill>
              <a:srgbClr val="FF0000"/>
            </a:solidFill>
          </a:endParaRPr>
        </a:p>
      </dgm:t>
    </dgm:pt>
    <dgm:pt modelId="{3BED2D21-FEEE-4F66-89A8-E7E82283946D}" type="parTrans" cxnId="{1345B417-EFB8-4188-AF35-E6010B618C0C}">
      <dgm:prSet/>
      <dgm:spPr/>
      <dgm:t>
        <a:bodyPr/>
        <a:lstStyle/>
        <a:p>
          <a:endParaRPr lang="en-US"/>
        </a:p>
      </dgm:t>
    </dgm:pt>
    <dgm:pt modelId="{71612CF5-CEC4-496E-BC1F-09A44A3EC302}" type="sibTrans" cxnId="{1345B417-EFB8-4188-AF35-E6010B618C0C}">
      <dgm:prSet/>
      <dgm:spPr/>
      <dgm:t>
        <a:bodyPr/>
        <a:lstStyle/>
        <a:p>
          <a:endParaRPr lang="en-US"/>
        </a:p>
      </dgm:t>
    </dgm:pt>
    <dgm:pt modelId="{CDCA2B75-4F2E-49C0-83FA-628960296FDE}">
      <dgm:prSet phldrT="[Text]" custT="1"/>
      <dgm:spPr/>
      <dgm:t>
        <a:bodyPr/>
        <a:lstStyle/>
        <a:p>
          <a:r>
            <a:rPr lang="bg-BG" sz="2000" dirty="0" smtClean="0"/>
            <a:t>Общинските училища</a:t>
          </a:r>
          <a:endParaRPr lang="en-US" sz="2000" dirty="0"/>
        </a:p>
      </dgm:t>
    </dgm:pt>
    <dgm:pt modelId="{08CE58A6-948A-4231-93F3-CC2DC6EEA338}" type="parTrans" cxnId="{666F1271-838D-4DF2-8911-AB78143BFE17}">
      <dgm:prSet/>
      <dgm:spPr/>
      <dgm:t>
        <a:bodyPr/>
        <a:lstStyle/>
        <a:p>
          <a:endParaRPr lang="en-US"/>
        </a:p>
      </dgm:t>
    </dgm:pt>
    <dgm:pt modelId="{F4D03603-B711-4AF9-8D0B-39DAADD1958D}" type="sibTrans" cxnId="{666F1271-838D-4DF2-8911-AB78143BFE17}">
      <dgm:prSet/>
      <dgm:spPr/>
      <dgm:t>
        <a:bodyPr/>
        <a:lstStyle/>
        <a:p>
          <a:endParaRPr lang="en-US"/>
        </a:p>
      </dgm:t>
    </dgm:pt>
    <dgm:pt modelId="{9F977202-39CD-409E-B98D-A9A750463FEB}">
      <dgm:prSet phldrT="[Text]" custT="1"/>
      <dgm:spPr/>
      <dgm:t>
        <a:bodyPr/>
        <a:lstStyle/>
        <a:p>
          <a:r>
            <a:rPr lang="bg-BG" sz="2000" dirty="0" smtClean="0"/>
            <a:t>Държавните професионални гимназии</a:t>
          </a:r>
          <a:endParaRPr lang="en-US" sz="2000" dirty="0"/>
        </a:p>
      </dgm:t>
    </dgm:pt>
    <dgm:pt modelId="{2C9C3A82-38F5-433C-A91E-6602AF052300}" type="parTrans" cxnId="{601C4121-0F35-4DAC-868F-50C5C2068EBE}">
      <dgm:prSet/>
      <dgm:spPr/>
      <dgm:t>
        <a:bodyPr/>
        <a:lstStyle/>
        <a:p>
          <a:endParaRPr lang="en-US"/>
        </a:p>
      </dgm:t>
    </dgm:pt>
    <dgm:pt modelId="{327419E8-4696-4806-96E9-07C4046198B3}" type="sibTrans" cxnId="{601C4121-0F35-4DAC-868F-50C5C2068EBE}">
      <dgm:prSet/>
      <dgm:spPr/>
      <dgm:t>
        <a:bodyPr/>
        <a:lstStyle/>
        <a:p>
          <a:endParaRPr lang="en-US"/>
        </a:p>
      </dgm:t>
    </dgm:pt>
    <dgm:pt modelId="{DAB72C41-F93B-4DCC-8B9F-03E1EC09FE6C}">
      <dgm:prSet phldrT="[Text]" custT="1"/>
      <dgm:spPr/>
      <dgm:t>
        <a:bodyPr/>
        <a:lstStyle/>
        <a:p>
          <a:r>
            <a:rPr lang="bg-BG" sz="2000" dirty="0" smtClean="0"/>
            <a:t>ЦПЛР ( общежитие)</a:t>
          </a:r>
          <a:endParaRPr lang="en-US" sz="2000" dirty="0"/>
        </a:p>
      </dgm:t>
    </dgm:pt>
    <dgm:pt modelId="{2437832C-B317-49BC-8424-30069812292F}" type="parTrans" cxnId="{0607F839-E803-4A36-AB2F-EB33859B4E4E}">
      <dgm:prSet/>
      <dgm:spPr/>
      <dgm:t>
        <a:bodyPr/>
        <a:lstStyle/>
        <a:p>
          <a:endParaRPr lang="en-US"/>
        </a:p>
      </dgm:t>
    </dgm:pt>
    <dgm:pt modelId="{F786945C-60C6-4F01-9E87-86FFD190C273}" type="sibTrans" cxnId="{0607F839-E803-4A36-AB2F-EB33859B4E4E}">
      <dgm:prSet/>
      <dgm:spPr/>
      <dgm:t>
        <a:bodyPr/>
        <a:lstStyle/>
        <a:p>
          <a:endParaRPr lang="en-US"/>
        </a:p>
      </dgm:t>
    </dgm:pt>
    <dgm:pt modelId="{4C1C30AB-5E1F-4D45-BD5A-6AE4C7E2EDAF}">
      <dgm:prSet phldrT="[Text]" custT="1"/>
      <dgm:spPr/>
      <dgm:t>
        <a:bodyPr/>
        <a:lstStyle/>
        <a:p>
          <a:r>
            <a:rPr lang="bg-BG" sz="2000" dirty="0" smtClean="0"/>
            <a:t>ЦСОП</a:t>
          </a:r>
          <a:endParaRPr lang="en-US" sz="2000" dirty="0"/>
        </a:p>
      </dgm:t>
    </dgm:pt>
    <dgm:pt modelId="{8F46A8DA-20C1-4FC2-BE95-CD546F32875C}" type="parTrans" cxnId="{41CC8362-1224-42C5-8E5F-E3C1E956BA6A}">
      <dgm:prSet/>
      <dgm:spPr/>
      <dgm:t>
        <a:bodyPr/>
        <a:lstStyle/>
        <a:p>
          <a:endParaRPr lang="en-US"/>
        </a:p>
      </dgm:t>
    </dgm:pt>
    <dgm:pt modelId="{6C4DED5D-E37A-48B4-82FA-1FC3C277AFE9}" type="sibTrans" cxnId="{41CC8362-1224-42C5-8E5F-E3C1E956BA6A}">
      <dgm:prSet/>
      <dgm:spPr/>
      <dgm:t>
        <a:bodyPr/>
        <a:lstStyle/>
        <a:p>
          <a:endParaRPr lang="en-US"/>
        </a:p>
      </dgm:t>
    </dgm:pt>
    <dgm:pt modelId="{6D9069CE-283B-4E7E-81EB-C1CE5FA6D5C0}">
      <dgm:prSet phldrT="[Text]"/>
      <dgm:spPr/>
      <dgm:t>
        <a:bodyPr/>
        <a:lstStyle/>
        <a:p>
          <a:endParaRPr lang="en-US" sz="1800" dirty="0"/>
        </a:p>
      </dgm:t>
    </dgm:pt>
    <dgm:pt modelId="{77FBB1AE-7EF1-468D-9D0E-6DEA0E469962}" type="parTrans" cxnId="{393BEDA8-1EA9-4C38-87DE-B134CD3CF119}">
      <dgm:prSet/>
      <dgm:spPr/>
      <dgm:t>
        <a:bodyPr/>
        <a:lstStyle/>
        <a:p>
          <a:endParaRPr lang="en-US"/>
        </a:p>
      </dgm:t>
    </dgm:pt>
    <dgm:pt modelId="{19091A02-65C1-4436-9F4C-A58ED05CBCD4}" type="sibTrans" cxnId="{393BEDA8-1EA9-4C38-87DE-B134CD3CF119}">
      <dgm:prSet/>
      <dgm:spPr/>
      <dgm:t>
        <a:bodyPr/>
        <a:lstStyle/>
        <a:p>
          <a:endParaRPr lang="en-US"/>
        </a:p>
      </dgm:t>
    </dgm:pt>
    <dgm:pt modelId="{D24FA066-00E2-4445-BFAC-C2024A13D7BE}">
      <dgm:prSet phldrT="[Text]" custT="1"/>
      <dgm:spPr/>
      <dgm:t>
        <a:bodyPr/>
        <a:lstStyle/>
        <a:p>
          <a:endParaRPr lang="en-US" sz="800" dirty="0"/>
        </a:p>
      </dgm:t>
    </dgm:pt>
    <dgm:pt modelId="{57058F7F-9BC8-4C59-AF8B-5EDC665FE65B}" type="parTrans" cxnId="{4D6C0AE3-9833-4FA3-9A3A-6A846C32ABF3}">
      <dgm:prSet/>
      <dgm:spPr/>
      <dgm:t>
        <a:bodyPr/>
        <a:lstStyle/>
        <a:p>
          <a:endParaRPr lang="en-US"/>
        </a:p>
      </dgm:t>
    </dgm:pt>
    <dgm:pt modelId="{49E5FFFF-F8F1-48D8-BA41-9D745F9019F1}" type="sibTrans" cxnId="{4D6C0AE3-9833-4FA3-9A3A-6A846C32ABF3}">
      <dgm:prSet/>
      <dgm:spPr/>
      <dgm:t>
        <a:bodyPr/>
        <a:lstStyle/>
        <a:p>
          <a:endParaRPr lang="en-US"/>
        </a:p>
      </dgm:t>
    </dgm:pt>
    <dgm:pt modelId="{57737AE3-286F-4AA0-B664-C43FBE54E183}">
      <dgm:prSet phldrT="[Text]" custT="1"/>
      <dgm:spPr/>
      <dgm:t>
        <a:bodyPr/>
        <a:lstStyle/>
        <a:p>
          <a:endParaRPr lang="en-US" sz="800" dirty="0"/>
        </a:p>
      </dgm:t>
    </dgm:pt>
    <dgm:pt modelId="{40AA4FB2-5008-4462-BBBC-71DE2E5867DB}" type="parTrans" cxnId="{BC256137-453A-4708-B8BC-8B1B7977E39B}">
      <dgm:prSet/>
      <dgm:spPr/>
      <dgm:t>
        <a:bodyPr/>
        <a:lstStyle/>
        <a:p>
          <a:endParaRPr lang="en-US"/>
        </a:p>
      </dgm:t>
    </dgm:pt>
    <dgm:pt modelId="{EE5ACB2B-975A-4C1C-96F2-74F637C68CB9}" type="sibTrans" cxnId="{BC256137-453A-4708-B8BC-8B1B7977E39B}">
      <dgm:prSet/>
      <dgm:spPr/>
      <dgm:t>
        <a:bodyPr/>
        <a:lstStyle/>
        <a:p>
          <a:endParaRPr lang="en-US"/>
        </a:p>
      </dgm:t>
    </dgm:pt>
    <dgm:pt modelId="{F3B1982D-078D-4CEA-8288-83BFB8B2502D}">
      <dgm:prSet phldrT="[Text]" custT="1"/>
      <dgm:spPr/>
      <dgm:t>
        <a:bodyPr/>
        <a:lstStyle/>
        <a:p>
          <a:endParaRPr lang="en-US" sz="800" dirty="0"/>
        </a:p>
      </dgm:t>
    </dgm:pt>
    <dgm:pt modelId="{77054467-BB42-4C72-9F3E-15B72433738D}" type="parTrans" cxnId="{45D588EE-9323-4B29-AC81-4DCFF03EA1F0}">
      <dgm:prSet/>
      <dgm:spPr/>
      <dgm:t>
        <a:bodyPr/>
        <a:lstStyle/>
        <a:p>
          <a:endParaRPr lang="en-US"/>
        </a:p>
      </dgm:t>
    </dgm:pt>
    <dgm:pt modelId="{4A4BB4FC-1D72-4FD0-812B-667308193B49}" type="sibTrans" cxnId="{45D588EE-9323-4B29-AC81-4DCFF03EA1F0}">
      <dgm:prSet/>
      <dgm:spPr/>
      <dgm:t>
        <a:bodyPr/>
        <a:lstStyle/>
        <a:p>
          <a:endParaRPr lang="en-US"/>
        </a:p>
      </dgm:t>
    </dgm:pt>
    <dgm:pt modelId="{DEFE6958-952D-488A-BB12-D8FBE45A7231}">
      <dgm:prSet phldrT="[Text]" custT="1"/>
      <dgm:spPr/>
      <dgm:t>
        <a:bodyPr/>
        <a:lstStyle/>
        <a:p>
          <a:endParaRPr lang="en-US" sz="800" dirty="0"/>
        </a:p>
      </dgm:t>
    </dgm:pt>
    <dgm:pt modelId="{983FB2B9-DB6D-4869-BF2D-1A4EFD5DC2B3}" type="parTrans" cxnId="{A06F53BE-F333-42FF-83AC-6CFACCFB3C52}">
      <dgm:prSet/>
      <dgm:spPr/>
      <dgm:t>
        <a:bodyPr/>
        <a:lstStyle/>
        <a:p>
          <a:endParaRPr lang="en-US"/>
        </a:p>
      </dgm:t>
    </dgm:pt>
    <dgm:pt modelId="{012BCAEE-A2FB-470E-AAAA-59B7F29465E6}" type="sibTrans" cxnId="{A06F53BE-F333-42FF-83AC-6CFACCFB3C52}">
      <dgm:prSet/>
      <dgm:spPr/>
      <dgm:t>
        <a:bodyPr/>
        <a:lstStyle/>
        <a:p>
          <a:endParaRPr lang="en-US"/>
        </a:p>
      </dgm:t>
    </dgm:pt>
    <dgm:pt modelId="{1C4DCE64-AFEC-416C-9F58-FF390F64A120}" type="pres">
      <dgm:prSet presAssocID="{799C55AF-B037-468C-9656-38C6929DDA83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341888B-66E0-4F13-A4D6-8DFFDA61660E}" type="pres">
      <dgm:prSet presAssocID="{C1D32413-5639-4259-BD0E-D2157AD48A05}" presName="linNode" presStyleCnt="0"/>
      <dgm:spPr/>
      <dgm:t>
        <a:bodyPr/>
        <a:lstStyle/>
        <a:p>
          <a:endParaRPr lang="bg-BG"/>
        </a:p>
      </dgm:t>
    </dgm:pt>
    <dgm:pt modelId="{57C58EF9-8EAC-4AC6-A5B3-97F80A0585F2}" type="pres">
      <dgm:prSet presAssocID="{C1D32413-5639-4259-BD0E-D2157AD48A05}" presName="parentShp" presStyleLbl="node1" presStyleIdx="0" presStyleCnt="2" custScaleY="1175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F1A5C-149D-4A12-950B-7FC7C8EE84BD}" type="pres">
      <dgm:prSet presAssocID="{C1D32413-5639-4259-BD0E-D2157AD48A0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1C9C0-5717-4721-B4AC-919C2A6FBF79}" type="pres">
      <dgm:prSet presAssocID="{AD250798-C2F1-4399-B6E7-827A54760642}" presName="spacing" presStyleCnt="0"/>
      <dgm:spPr/>
      <dgm:t>
        <a:bodyPr/>
        <a:lstStyle/>
        <a:p>
          <a:endParaRPr lang="bg-BG"/>
        </a:p>
      </dgm:t>
    </dgm:pt>
    <dgm:pt modelId="{64CD662E-A5DF-427B-AED9-5C496E190233}" type="pres">
      <dgm:prSet presAssocID="{9F738B50-37EA-488F-B984-660F02F733BF}" presName="linNode" presStyleCnt="0"/>
      <dgm:spPr/>
      <dgm:t>
        <a:bodyPr/>
        <a:lstStyle/>
        <a:p>
          <a:endParaRPr lang="bg-BG"/>
        </a:p>
      </dgm:t>
    </dgm:pt>
    <dgm:pt modelId="{C1B2C8DB-9F09-4D36-BFC4-504C051ED45D}" type="pres">
      <dgm:prSet presAssocID="{9F738B50-37EA-488F-B984-660F02F733BF}" presName="parentShp" presStyleLbl="node1" presStyleIdx="1" presStyleCnt="2" custScaleY="11756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AA2914-A053-4A00-820B-B10CB7F1409C}" type="pres">
      <dgm:prSet presAssocID="{9F738B50-37EA-488F-B984-660F02F733BF}" presName="childShp" presStyleLbl="bgAccFollowNode1" presStyleIdx="1" presStyleCnt="2" custScaleY="130584" custLinFactNeighborX="1073" custLinFactNeighborY="3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38C23D-C8B9-44DA-BAB7-B144F5644174}" type="presOf" srcId="{6D9069CE-283B-4E7E-81EB-C1CE5FA6D5C0}" destId="{F3AA2914-A053-4A00-820B-B10CB7F1409C}" srcOrd="0" destOrd="7" presId="urn:microsoft.com/office/officeart/2005/8/layout/vList6"/>
    <dgm:cxn modelId="{1345B417-EFB8-4188-AF35-E6010B618C0C}" srcId="{799C55AF-B037-468C-9656-38C6929DDA83}" destId="{9F738B50-37EA-488F-B984-660F02F733BF}" srcOrd="1" destOrd="0" parTransId="{3BED2D21-FEEE-4F66-89A8-E7E82283946D}" sibTransId="{71612CF5-CEC4-496E-BC1F-09A44A3EC302}"/>
    <dgm:cxn modelId="{41CC8362-1224-42C5-8E5F-E3C1E956BA6A}" srcId="{9F738B50-37EA-488F-B984-660F02F733BF}" destId="{4C1C30AB-5E1F-4D45-BD5A-6AE4C7E2EDAF}" srcOrd="6" destOrd="0" parTransId="{8F46A8DA-20C1-4FC2-BE95-CD546F32875C}" sibTransId="{6C4DED5D-E37A-48B4-82FA-1FC3C277AFE9}"/>
    <dgm:cxn modelId="{6124597D-D749-4312-A165-470E313472A3}" type="presOf" srcId="{4C1C30AB-5E1F-4D45-BD5A-6AE4C7E2EDAF}" destId="{F3AA2914-A053-4A00-820B-B10CB7F1409C}" srcOrd="0" destOrd="6" presId="urn:microsoft.com/office/officeart/2005/8/layout/vList6"/>
    <dgm:cxn modelId="{A06F53BE-F333-42FF-83AC-6CFACCFB3C52}" srcId="{9F738B50-37EA-488F-B984-660F02F733BF}" destId="{DEFE6958-952D-488A-BB12-D8FBE45A7231}" srcOrd="5" destOrd="0" parTransId="{983FB2B9-DB6D-4869-BF2D-1A4EFD5DC2B3}" sibTransId="{012BCAEE-A2FB-470E-AAAA-59B7F29465E6}"/>
    <dgm:cxn modelId="{666F1271-838D-4DF2-8911-AB78143BFE17}" srcId="{9F738B50-37EA-488F-B984-660F02F733BF}" destId="{CDCA2B75-4F2E-49C0-83FA-628960296FDE}" srcOrd="0" destOrd="0" parTransId="{08CE58A6-948A-4231-93F3-CC2DC6EEA338}" sibTransId="{F4D03603-B711-4AF9-8D0B-39DAADD1958D}"/>
    <dgm:cxn modelId="{7EB13F03-EBA6-4779-A3DB-DA317A7ECC7E}" type="presOf" srcId="{DEFE6958-952D-488A-BB12-D8FBE45A7231}" destId="{F3AA2914-A053-4A00-820B-B10CB7F1409C}" srcOrd="0" destOrd="5" presId="urn:microsoft.com/office/officeart/2005/8/layout/vList6"/>
    <dgm:cxn modelId="{07534224-0EA7-4DD1-808E-B241E913E347}" type="presOf" srcId="{F3B1982D-078D-4CEA-8288-83BFB8B2502D}" destId="{F3AA2914-A053-4A00-820B-B10CB7F1409C}" srcOrd="0" destOrd="3" presId="urn:microsoft.com/office/officeart/2005/8/layout/vList6"/>
    <dgm:cxn modelId="{45D588EE-9323-4B29-AC81-4DCFF03EA1F0}" srcId="{9F738B50-37EA-488F-B984-660F02F733BF}" destId="{F3B1982D-078D-4CEA-8288-83BFB8B2502D}" srcOrd="3" destOrd="0" parTransId="{77054467-BB42-4C72-9F3E-15B72433738D}" sibTransId="{4A4BB4FC-1D72-4FD0-812B-667308193B49}"/>
    <dgm:cxn modelId="{BC256137-453A-4708-B8BC-8B1B7977E39B}" srcId="{9F738B50-37EA-488F-B984-660F02F733BF}" destId="{57737AE3-286F-4AA0-B664-C43FBE54E183}" srcOrd="1" destOrd="0" parTransId="{40AA4FB2-5008-4462-BBBC-71DE2E5867DB}" sibTransId="{EE5ACB2B-975A-4C1C-96F2-74F637C68CB9}"/>
    <dgm:cxn modelId="{C042C75C-1ABB-49A9-BB12-2D2CDA76D124}" type="presOf" srcId="{D24FA066-00E2-4445-BFAC-C2024A13D7BE}" destId="{995F1A5C-149D-4A12-950B-7FC7C8EE84BD}" srcOrd="0" destOrd="1" presId="urn:microsoft.com/office/officeart/2005/8/layout/vList6"/>
    <dgm:cxn modelId="{0607F839-E803-4A36-AB2F-EB33859B4E4E}" srcId="{9F738B50-37EA-488F-B984-660F02F733BF}" destId="{DAB72C41-F93B-4DCC-8B9F-03E1EC09FE6C}" srcOrd="4" destOrd="0" parTransId="{2437832C-B317-49BC-8424-30069812292F}" sibTransId="{F786945C-60C6-4F01-9E87-86FFD190C273}"/>
    <dgm:cxn modelId="{109C0353-D7F7-44D1-8BC4-FFFDEA8F363F}" srcId="{C1D32413-5639-4259-BD0E-D2157AD48A05}" destId="{766FC18B-40FA-4177-810F-C0DE54224D24}" srcOrd="2" destOrd="0" parTransId="{DFA73F3C-4FCA-4628-B9F8-3C4D57A27AB3}" sibTransId="{F6F8F8B9-993B-4AA0-96BB-FB004C49D78E}"/>
    <dgm:cxn modelId="{D98E0421-F096-4CC4-9DA2-BD3E43940F68}" type="presOf" srcId="{C1D32413-5639-4259-BD0E-D2157AD48A05}" destId="{57C58EF9-8EAC-4AC6-A5B3-97F80A0585F2}" srcOrd="0" destOrd="0" presId="urn:microsoft.com/office/officeart/2005/8/layout/vList6"/>
    <dgm:cxn modelId="{601C4121-0F35-4DAC-868F-50C5C2068EBE}" srcId="{9F738B50-37EA-488F-B984-660F02F733BF}" destId="{9F977202-39CD-409E-B98D-A9A750463FEB}" srcOrd="2" destOrd="0" parTransId="{2C9C3A82-38F5-433C-A91E-6602AF052300}" sibTransId="{327419E8-4696-4806-96E9-07C4046198B3}"/>
    <dgm:cxn modelId="{282F19F7-CBD2-4E3C-814E-78BFA70175B8}" type="presOf" srcId="{CDCA2B75-4F2E-49C0-83FA-628960296FDE}" destId="{F3AA2914-A053-4A00-820B-B10CB7F1409C}" srcOrd="0" destOrd="0" presId="urn:microsoft.com/office/officeart/2005/8/layout/vList6"/>
    <dgm:cxn modelId="{4D6C0AE3-9833-4FA3-9A3A-6A846C32ABF3}" srcId="{C1D32413-5639-4259-BD0E-D2157AD48A05}" destId="{D24FA066-00E2-4445-BFAC-C2024A13D7BE}" srcOrd="1" destOrd="0" parTransId="{57058F7F-9BC8-4C59-AF8B-5EDC665FE65B}" sibTransId="{49E5FFFF-F8F1-48D8-BA41-9D745F9019F1}"/>
    <dgm:cxn modelId="{6003A06F-CCE6-45C5-AA78-ECC9069E5FF3}" type="presOf" srcId="{57737AE3-286F-4AA0-B664-C43FBE54E183}" destId="{F3AA2914-A053-4A00-820B-B10CB7F1409C}" srcOrd="0" destOrd="1" presId="urn:microsoft.com/office/officeart/2005/8/layout/vList6"/>
    <dgm:cxn modelId="{7558D32A-3325-4F27-B262-B1A6AE861102}" srcId="{799C55AF-B037-468C-9656-38C6929DDA83}" destId="{C1D32413-5639-4259-BD0E-D2157AD48A05}" srcOrd="0" destOrd="0" parTransId="{360E809F-C879-4D67-BBCA-002BF4D0BB06}" sibTransId="{AD250798-C2F1-4399-B6E7-827A54760642}"/>
    <dgm:cxn modelId="{31A395C4-D34A-4EF3-AEBF-92A75BFD1331}" srcId="{C1D32413-5639-4259-BD0E-D2157AD48A05}" destId="{FF321C37-A4C6-4774-828B-25CA35833F5B}" srcOrd="0" destOrd="0" parTransId="{4894B57C-1256-40DC-BD23-9628A84A466D}" sibTransId="{3B186DB3-FCD7-4EA0-A283-B1F18718E19C}"/>
    <dgm:cxn modelId="{11686629-9511-404C-8C31-937136DB4ACA}" type="presOf" srcId="{766FC18B-40FA-4177-810F-C0DE54224D24}" destId="{995F1A5C-149D-4A12-950B-7FC7C8EE84BD}" srcOrd="0" destOrd="2" presId="urn:microsoft.com/office/officeart/2005/8/layout/vList6"/>
    <dgm:cxn modelId="{393BEDA8-1EA9-4C38-87DE-B134CD3CF119}" srcId="{9F738B50-37EA-488F-B984-660F02F733BF}" destId="{6D9069CE-283B-4E7E-81EB-C1CE5FA6D5C0}" srcOrd="7" destOrd="0" parTransId="{77FBB1AE-7EF1-468D-9D0E-6DEA0E469962}" sibTransId="{19091A02-65C1-4436-9F4C-A58ED05CBCD4}"/>
    <dgm:cxn modelId="{CCE63880-1955-4F00-84A3-11ADA48B6E52}" type="presOf" srcId="{9F738B50-37EA-488F-B984-660F02F733BF}" destId="{C1B2C8DB-9F09-4D36-BFC4-504C051ED45D}" srcOrd="0" destOrd="0" presId="urn:microsoft.com/office/officeart/2005/8/layout/vList6"/>
    <dgm:cxn modelId="{CADD49E2-3F50-4537-AB06-F336AEDC6224}" type="presOf" srcId="{DAB72C41-F93B-4DCC-8B9F-03E1EC09FE6C}" destId="{F3AA2914-A053-4A00-820B-B10CB7F1409C}" srcOrd="0" destOrd="4" presId="urn:microsoft.com/office/officeart/2005/8/layout/vList6"/>
    <dgm:cxn modelId="{33A3B069-A1B3-4DEA-8191-48C6000F33C9}" type="presOf" srcId="{9F977202-39CD-409E-B98D-A9A750463FEB}" destId="{F3AA2914-A053-4A00-820B-B10CB7F1409C}" srcOrd="0" destOrd="2" presId="urn:microsoft.com/office/officeart/2005/8/layout/vList6"/>
    <dgm:cxn modelId="{DB93E2EE-129E-414E-B768-B979E2F405B0}" type="presOf" srcId="{799C55AF-B037-468C-9656-38C6929DDA83}" destId="{1C4DCE64-AFEC-416C-9F58-FF390F64A120}" srcOrd="0" destOrd="0" presId="urn:microsoft.com/office/officeart/2005/8/layout/vList6"/>
    <dgm:cxn modelId="{ED069263-DAE1-4CDE-AAB6-E8198F5348A5}" type="presOf" srcId="{FF321C37-A4C6-4774-828B-25CA35833F5B}" destId="{995F1A5C-149D-4A12-950B-7FC7C8EE84BD}" srcOrd="0" destOrd="0" presId="urn:microsoft.com/office/officeart/2005/8/layout/vList6"/>
    <dgm:cxn modelId="{C7001272-1D4A-4A2A-BB30-218F7B25EDE5}" type="presParOf" srcId="{1C4DCE64-AFEC-416C-9F58-FF390F64A120}" destId="{9341888B-66E0-4F13-A4D6-8DFFDA61660E}" srcOrd="0" destOrd="0" presId="urn:microsoft.com/office/officeart/2005/8/layout/vList6"/>
    <dgm:cxn modelId="{1416A7D3-A65C-4D09-A222-A5B6831B4A2B}" type="presParOf" srcId="{9341888B-66E0-4F13-A4D6-8DFFDA61660E}" destId="{57C58EF9-8EAC-4AC6-A5B3-97F80A0585F2}" srcOrd="0" destOrd="0" presId="urn:microsoft.com/office/officeart/2005/8/layout/vList6"/>
    <dgm:cxn modelId="{9AE818A6-2990-40C4-A9BB-1237024C2AE9}" type="presParOf" srcId="{9341888B-66E0-4F13-A4D6-8DFFDA61660E}" destId="{995F1A5C-149D-4A12-950B-7FC7C8EE84BD}" srcOrd="1" destOrd="0" presId="urn:microsoft.com/office/officeart/2005/8/layout/vList6"/>
    <dgm:cxn modelId="{EB811989-FEF4-4080-A839-6F8F78C3C10A}" type="presParOf" srcId="{1C4DCE64-AFEC-416C-9F58-FF390F64A120}" destId="{9121C9C0-5717-4721-B4AC-919C2A6FBF79}" srcOrd="1" destOrd="0" presId="urn:microsoft.com/office/officeart/2005/8/layout/vList6"/>
    <dgm:cxn modelId="{43C2347B-C8E3-4875-A677-B7F9E5AD5608}" type="presParOf" srcId="{1C4DCE64-AFEC-416C-9F58-FF390F64A120}" destId="{64CD662E-A5DF-427B-AED9-5C496E190233}" srcOrd="2" destOrd="0" presId="urn:microsoft.com/office/officeart/2005/8/layout/vList6"/>
    <dgm:cxn modelId="{F0C07BE9-4F20-4C04-96E6-E4B249EC676C}" type="presParOf" srcId="{64CD662E-A5DF-427B-AED9-5C496E190233}" destId="{C1B2C8DB-9F09-4D36-BFC4-504C051ED45D}" srcOrd="0" destOrd="0" presId="urn:microsoft.com/office/officeart/2005/8/layout/vList6"/>
    <dgm:cxn modelId="{EBFBF552-DD1C-4F3F-AF6C-965EEA43F0F5}" type="presParOf" srcId="{64CD662E-A5DF-427B-AED9-5C496E190233}" destId="{F3AA2914-A053-4A00-820B-B10CB7F1409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D026F4B9-5090-4291-844F-8426F561421B}" type="doc">
      <dgm:prSet loTypeId="urn:microsoft.com/office/officeart/2008/layout/RadialCluster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26951E0-3568-45F1-9783-4669A4626800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bg-BG" sz="3200" b="1" dirty="0" smtClean="0">
              <a:solidFill>
                <a:srgbClr val="FF0000"/>
              </a:solidFill>
            </a:rPr>
            <a:t>Състав:</a:t>
          </a:r>
        </a:p>
        <a:p>
          <a:r>
            <a:rPr lang="bg-BG" sz="2500" dirty="0" smtClean="0">
              <a:solidFill>
                <a:schemeClr val="tx1"/>
              </a:solidFill>
            </a:rPr>
            <a:t>(</a:t>
          </a:r>
          <a:r>
            <a:rPr lang="bg-BG" sz="2000" i="1" dirty="0" smtClean="0">
              <a:solidFill>
                <a:schemeClr val="tx1"/>
              </a:solidFill>
            </a:rPr>
            <a:t>нечетен брой)</a:t>
          </a:r>
          <a:endParaRPr lang="en-US" sz="2000" i="1" dirty="0">
            <a:solidFill>
              <a:schemeClr val="tx1"/>
            </a:solidFill>
          </a:endParaRPr>
        </a:p>
      </dgm:t>
    </dgm:pt>
    <dgm:pt modelId="{84890F7A-6D8A-42D3-B8FE-7516FFB4E03E}" type="parTrans" cxnId="{A0BBC4E4-072C-46D6-87B0-6E06BC9C3769}">
      <dgm:prSet/>
      <dgm:spPr/>
      <dgm:t>
        <a:bodyPr/>
        <a:lstStyle/>
        <a:p>
          <a:endParaRPr lang="en-US"/>
        </a:p>
      </dgm:t>
    </dgm:pt>
    <dgm:pt modelId="{8A775D3F-5B27-4505-B6FC-CC1BF5A81749}" type="sibTrans" cxnId="{A0BBC4E4-072C-46D6-87B0-6E06BC9C3769}">
      <dgm:prSet/>
      <dgm:spPr/>
      <dgm:t>
        <a:bodyPr/>
        <a:lstStyle/>
        <a:p>
          <a:endParaRPr lang="en-US"/>
        </a:p>
      </dgm:t>
    </dgm:pt>
    <dgm:pt modelId="{B5C639A5-FD1D-4418-BDEA-6D7AE1293A9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000" dirty="0" smtClean="0"/>
            <a:t>Финансиращ орган</a:t>
          </a:r>
        </a:p>
        <a:p>
          <a:r>
            <a:rPr lang="bg-BG" sz="2000" i="1" dirty="0" smtClean="0"/>
            <a:t>(определя се от кмета)</a:t>
          </a:r>
          <a:endParaRPr lang="en-US" sz="2000" i="1" dirty="0"/>
        </a:p>
      </dgm:t>
    </dgm:pt>
    <dgm:pt modelId="{26AE1D13-8C67-4454-B437-917CA167FD9C}" type="parTrans" cxnId="{B9267C3D-37EA-4CDB-81FE-C00CA9DD895A}">
      <dgm:prSet/>
      <dgm:spPr/>
      <dgm:t>
        <a:bodyPr/>
        <a:lstStyle/>
        <a:p>
          <a:endParaRPr lang="en-US"/>
        </a:p>
      </dgm:t>
    </dgm:pt>
    <dgm:pt modelId="{0681045B-5851-4875-AC58-540CA7A1C84F}" type="sibTrans" cxnId="{B9267C3D-37EA-4CDB-81FE-C00CA9DD895A}">
      <dgm:prSet/>
      <dgm:spPr/>
      <dgm:t>
        <a:bodyPr/>
        <a:lstStyle/>
        <a:p>
          <a:endParaRPr lang="en-US"/>
        </a:p>
      </dgm:t>
    </dgm:pt>
    <dgm:pt modelId="{ED195377-F8F2-45D3-B8D8-2270475B5E57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1800" dirty="0" smtClean="0"/>
            <a:t>Работодателите </a:t>
          </a:r>
          <a:r>
            <a:rPr lang="bg-BG" sz="1600" dirty="0" smtClean="0"/>
            <a:t>(</a:t>
          </a:r>
          <a:r>
            <a:rPr lang="bg-BG" sz="1600" i="1" dirty="0" smtClean="0"/>
            <a:t>определя се от Областния управител</a:t>
          </a:r>
          <a:r>
            <a:rPr lang="bg-BG" sz="1600" dirty="0" smtClean="0"/>
            <a:t>) </a:t>
          </a:r>
          <a:endParaRPr lang="en-US" sz="1600" dirty="0"/>
        </a:p>
      </dgm:t>
    </dgm:pt>
    <dgm:pt modelId="{1DF778A1-F92A-483A-89AD-68545511E0F3}" type="parTrans" cxnId="{15AA89C1-2BAF-4433-8A28-411CFEF7BBEB}">
      <dgm:prSet/>
      <dgm:spPr/>
      <dgm:t>
        <a:bodyPr/>
        <a:lstStyle/>
        <a:p>
          <a:endParaRPr lang="en-US"/>
        </a:p>
      </dgm:t>
    </dgm:pt>
    <dgm:pt modelId="{57615B66-3108-46BB-A102-4E20832EE1B9}" type="sibTrans" cxnId="{15AA89C1-2BAF-4433-8A28-411CFEF7BBEB}">
      <dgm:prSet/>
      <dgm:spPr/>
      <dgm:t>
        <a:bodyPr/>
        <a:lstStyle/>
        <a:p>
          <a:endParaRPr lang="en-US"/>
        </a:p>
      </dgm:t>
    </dgm:pt>
    <dgm:pt modelId="{A5619BCC-DB46-4E0F-8D76-906AE42E2D0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1800" dirty="0" smtClean="0"/>
            <a:t>Родители </a:t>
          </a:r>
        </a:p>
        <a:p>
          <a:r>
            <a:rPr lang="bg-BG" sz="1800" dirty="0" smtClean="0"/>
            <a:t>(</a:t>
          </a:r>
          <a:r>
            <a:rPr lang="bg-BG" sz="1800" i="1" dirty="0" smtClean="0"/>
            <a:t>Най-малко трима</a:t>
          </a:r>
          <a:r>
            <a:rPr lang="bg-BG" sz="1800" dirty="0" smtClean="0"/>
            <a:t>)</a:t>
          </a:r>
          <a:endParaRPr lang="en-US" sz="1800" dirty="0"/>
        </a:p>
      </dgm:t>
    </dgm:pt>
    <dgm:pt modelId="{A1BD85BA-1BD0-48B0-8A1B-757428056D88}" type="parTrans" cxnId="{D4F3300F-8CC9-41A2-8F41-B6B743FDC77B}">
      <dgm:prSet/>
      <dgm:spPr/>
      <dgm:t>
        <a:bodyPr/>
        <a:lstStyle/>
        <a:p>
          <a:endParaRPr lang="en-US"/>
        </a:p>
      </dgm:t>
    </dgm:pt>
    <dgm:pt modelId="{81A30E90-F057-4877-B5A5-0D1DFE8922F7}" type="sibTrans" cxnId="{D4F3300F-8CC9-41A2-8F41-B6B743FDC77B}">
      <dgm:prSet/>
      <dgm:spPr/>
      <dgm:t>
        <a:bodyPr/>
        <a:lstStyle/>
        <a:p>
          <a:endParaRPr lang="en-US"/>
        </a:p>
      </dgm:t>
    </dgm:pt>
    <dgm:pt modelId="{391E3DBD-BB16-4D82-A824-168ABA183374}" type="pres">
      <dgm:prSet presAssocID="{D026F4B9-5090-4291-844F-8426F561421B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A9DEA07-240F-46A4-8434-0F3A98A146A7}" type="pres">
      <dgm:prSet presAssocID="{B26951E0-3568-45F1-9783-4669A4626800}" presName="singleCycle" presStyleCnt="0"/>
      <dgm:spPr/>
    </dgm:pt>
    <dgm:pt modelId="{9323EE89-615B-4F5E-AB6E-CEA87EA176BF}" type="pres">
      <dgm:prSet presAssocID="{B26951E0-3568-45F1-9783-4669A4626800}" presName="singleCenter" presStyleLbl="node1" presStyleIdx="0" presStyleCnt="4" custScaleX="115890" custScaleY="118957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BD999355-A150-43A4-8C92-226593B7EF3D}" type="pres">
      <dgm:prSet presAssocID="{26AE1D13-8C67-4454-B437-917CA167FD9C}" presName="Name56" presStyleLbl="parChTrans1D2" presStyleIdx="0" presStyleCnt="3"/>
      <dgm:spPr/>
      <dgm:t>
        <a:bodyPr/>
        <a:lstStyle/>
        <a:p>
          <a:endParaRPr lang="en-US"/>
        </a:p>
      </dgm:t>
    </dgm:pt>
    <dgm:pt modelId="{ADE68D43-8DC3-4F04-964C-F85B3BB410B1}" type="pres">
      <dgm:prSet presAssocID="{B5C639A5-FD1D-4418-BDEA-6D7AE1293A92}" presName="text0" presStyleLbl="node1" presStyleIdx="1" presStyleCnt="4" custScaleX="285236" custScaleY="135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18EFC-63D3-4C57-9926-27206959A20E}" type="pres">
      <dgm:prSet presAssocID="{1DF778A1-F92A-483A-89AD-68545511E0F3}" presName="Name56" presStyleLbl="parChTrans1D2" presStyleIdx="1" presStyleCnt="3"/>
      <dgm:spPr/>
      <dgm:t>
        <a:bodyPr/>
        <a:lstStyle/>
        <a:p>
          <a:endParaRPr lang="en-US"/>
        </a:p>
      </dgm:t>
    </dgm:pt>
    <dgm:pt modelId="{49B1DDA6-7981-4BD6-8CF7-EB1708D60B35}" type="pres">
      <dgm:prSet presAssocID="{ED195377-F8F2-45D3-B8D8-2270475B5E57}" presName="text0" presStyleLbl="node1" presStyleIdx="2" presStyleCnt="4" custScaleX="217735" custScaleY="125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BDF195-3791-490E-9BB8-3360EED095D8}" type="pres">
      <dgm:prSet presAssocID="{A1BD85BA-1BD0-48B0-8A1B-757428056D88}" presName="Name56" presStyleLbl="parChTrans1D2" presStyleIdx="2" presStyleCnt="3"/>
      <dgm:spPr/>
      <dgm:t>
        <a:bodyPr/>
        <a:lstStyle/>
        <a:p>
          <a:endParaRPr lang="en-US"/>
        </a:p>
      </dgm:t>
    </dgm:pt>
    <dgm:pt modelId="{69A05AD1-0914-4412-9A45-AFF00DB4117F}" type="pres">
      <dgm:prSet presAssocID="{A5619BCC-DB46-4E0F-8D76-906AE42E2D0B}" presName="text0" presStyleLbl="node1" presStyleIdx="3" presStyleCnt="4" custScaleX="216414" custScaleY="1321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AEADB77-4E27-4864-ADCB-6789954BF1B7}" type="presOf" srcId="{A5619BCC-DB46-4E0F-8D76-906AE42E2D0B}" destId="{69A05AD1-0914-4412-9A45-AFF00DB4117F}" srcOrd="0" destOrd="0" presId="urn:microsoft.com/office/officeart/2008/layout/RadialCluster"/>
    <dgm:cxn modelId="{15AA89C1-2BAF-4433-8A28-411CFEF7BBEB}" srcId="{B26951E0-3568-45F1-9783-4669A4626800}" destId="{ED195377-F8F2-45D3-B8D8-2270475B5E57}" srcOrd="1" destOrd="0" parTransId="{1DF778A1-F92A-483A-89AD-68545511E0F3}" sibTransId="{57615B66-3108-46BB-A102-4E20832EE1B9}"/>
    <dgm:cxn modelId="{B9267C3D-37EA-4CDB-81FE-C00CA9DD895A}" srcId="{B26951E0-3568-45F1-9783-4669A4626800}" destId="{B5C639A5-FD1D-4418-BDEA-6D7AE1293A92}" srcOrd="0" destOrd="0" parTransId="{26AE1D13-8C67-4454-B437-917CA167FD9C}" sibTransId="{0681045B-5851-4875-AC58-540CA7A1C84F}"/>
    <dgm:cxn modelId="{7E6FAAE5-EC8E-437A-9185-9AE053703E1C}" type="presOf" srcId="{A1BD85BA-1BD0-48B0-8A1B-757428056D88}" destId="{82BDF195-3791-490E-9BB8-3360EED095D8}" srcOrd="0" destOrd="0" presId="urn:microsoft.com/office/officeart/2008/layout/RadialCluster"/>
    <dgm:cxn modelId="{511A8C78-14A3-4CE1-AD21-B62558527CF0}" type="presOf" srcId="{B5C639A5-FD1D-4418-BDEA-6D7AE1293A92}" destId="{ADE68D43-8DC3-4F04-964C-F85B3BB410B1}" srcOrd="0" destOrd="0" presId="urn:microsoft.com/office/officeart/2008/layout/RadialCluster"/>
    <dgm:cxn modelId="{51650A04-3C66-4A43-AA34-A46BDB150604}" type="presOf" srcId="{D026F4B9-5090-4291-844F-8426F561421B}" destId="{391E3DBD-BB16-4D82-A824-168ABA183374}" srcOrd="0" destOrd="0" presId="urn:microsoft.com/office/officeart/2008/layout/RadialCluster"/>
    <dgm:cxn modelId="{90DE5EAF-16B4-4B3E-A8AD-19979D59B1B1}" type="presOf" srcId="{ED195377-F8F2-45D3-B8D8-2270475B5E57}" destId="{49B1DDA6-7981-4BD6-8CF7-EB1708D60B35}" srcOrd="0" destOrd="0" presId="urn:microsoft.com/office/officeart/2008/layout/RadialCluster"/>
    <dgm:cxn modelId="{2D325BEC-3182-4654-8485-CE10A5CB3FD1}" type="presOf" srcId="{1DF778A1-F92A-483A-89AD-68545511E0F3}" destId="{43518EFC-63D3-4C57-9926-27206959A20E}" srcOrd="0" destOrd="0" presId="urn:microsoft.com/office/officeart/2008/layout/RadialCluster"/>
    <dgm:cxn modelId="{A0BBC4E4-072C-46D6-87B0-6E06BC9C3769}" srcId="{D026F4B9-5090-4291-844F-8426F561421B}" destId="{B26951E0-3568-45F1-9783-4669A4626800}" srcOrd="0" destOrd="0" parTransId="{84890F7A-6D8A-42D3-B8FE-7516FFB4E03E}" sibTransId="{8A775D3F-5B27-4505-B6FC-CC1BF5A81749}"/>
    <dgm:cxn modelId="{97962361-D136-447F-A063-85C7D2C969E0}" type="presOf" srcId="{B26951E0-3568-45F1-9783-4669A4626800}" destId="{9323EE89-615B-4F5E-AB6E-CEA87EA176BF}" srcOrd="0" destOrd="0" presId="urn:microsoft.com/office/officeart/2008/layout/RadialCluster"/>
    <dgm:cxn modelId="{46805DD1-3AF3-451B-90FF-7D0F22FC6817}" type="presOf" srcId="{26AE1D13-8C67-4454-B437-917CA167FD9C}" destId="{BD999355-A150-43A4-8C92-226593B7EF3D}" srcOrd="0" destOrd="0" presId="urn:microsoft.com/office/officeart/2008/layout/RadialCluster"/>
    <dgm:cxn modelId="{D4F3300F-8CC9-41A2-8F41-B6B743FDC77B}" srcId="{B26951E0-3568-45F1-9783-4669A4626800}" destId="{A5619BCC-DB46-4E0F-8D76-906AE42E2D0B}" srcOrd="2" destOrd="0" parTransId="{A1BD85BA-1BD0-48B0-8A1B-757428056D88}" sibTransId="{81A30E90-F057-4877-B5A5-0D1DFE8922F7}"/>
    <dgm:cxn modelId="{A329657B-E71D-44B2-9FF6-75E789A1A520}" type="presParOf" srcId="{391E3DBD-BB16-4D82-A824-168ABA183374}" destId="{7A9DEA07-240F-46A4-8434-0F3A98A146A7}" srcOrd="0" destOrd="0" presId="urn:microsoft.com/office/officeart/2008/layout/RadialCluster"/>
    <dgm:cxn modelId="{C75368B5-076E-4710-ABD7-70D5AA627845}" type="presParOf" srcId="{7A9DEA07-240F-46A4-8434-0F3A98A146A7}" destId="{9323EE89-615B-4F5E-AB6E-CEA87EA176BF}" srcOrd="0" destOrd="0" presId="urn:microsoft.com/office/officeart/2008/layout/RadialCluster"/>
    <dgm:cxn modelId="{178B2685-1893-4175-BFA6-1659A867A192}" type="presParOf" srcId="{7A9DEA07-240F-46A4-8434-0F3A98A146A7}" destId="{BD999355-A150-43A4-8C92-226593B7EF3D}" srcOrd="1" destOrd="0" presId="urn:microsoft.com/office/officeart/2008/layout/RadialCluster"/>
    <dgm:cxn modelId="{2593651B-41B3-4A2C-A9A0-419F9C2E7B3F}" type="presParOf" srcId="{7A9DEA07-240F-46A4-8434-0F3A98A146A7}" destId="{ADE68D43-8DC3-4F04-964C-F85B3BB410B1}" srcOrd="2" destOrd="0" presId="urn:microsoft.com/office/officeart/2008/layout/RadialCluster"/>
    <dgm:cxn modelId="{146DA4B9-3E17-4339-913D-513B6E8FDCF3}" type="presParOf" srcId="{7A9DEA07-240F-46A4-8434-0F3A98A146A7}" destId="{43518EFC-63D3-4C57-9926-27206959A20E}" srcOrd="3" destOrd="0" presId="urn:microsoft.com/office/officeart/2008/layout/RadialCluster"/>
    <dgm:cxn modelId="{F7CD09E2-AA40-4BA4-A6F9-315EE42AD491}" type="presParOf" srcId="{7A9DEA07-240F-46A4-8434-0F3A98A146A7}" destId="{49B1DDA6-7981-4BD6-8CF7-EB1708D60B35}" srcOrd="4" destOrd="0" presId="urn:microsoft.com/office/officeart/2008/layout/RadialCluster"/>
    <dgm:cxn modelId="{64D094A4-D1B7-4412-8393-160362E725BC}" type="presParOf" srcId="{7A9DEA07-240F-46A4-8434-0F3A98A146A7}" destId="{82BDF195-3791-490E-9BB8-3360EED095D8}" srcOrd="5" destOrd="0" presId="urn:microsoft.com/office/officeart/2008/layout/RadialCluster"/>
    <dgm:cxn modelId="{10FDD502-3C30-4A35-94BA-7F2ABC86AD39}" type="presParOf" srcId="{7A9DEA07-240F-46A4-8434-0F3A98A146A7}" destId="{69A05AD1-0914-4412-9A45-AFF00DB4117F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4151FA3A-F41C-4DDA-92C5-C2FA1DAB1F7B}" type="doc">
      <dgm:prSet loTypeId="urn:microsoft.com/office/officeart/2005/8/layout/hList6" loCatId="list" qsTypeId="urn:microsoft.com/office/officeart/2005/8/quickstyle/3d3" qsCatId="3D" csTypeId="urn:microsoft.com/office/officeart/2005/8/colors/colorful1#12" csCatId="colorful" phldr="1"/>
      <dgm:spPr/>
      <dgm:t>
        <a:bodyPr/>
        <a:lstStyle/>
        <a:p>
          <a:endParaRPr lang="en-US"/>
        </a:p>
      </dgm:t>
    </dgm:pt>
    <dgm:pt modelId="{9A84BEE4-A16F-4E40-8413-7F693E58C3A5}">
      <dgm:prSet phldrT="[Text]" custT="1"/>
      <dgm:spPr/>
      <dgm:t>
        <a:bodyPr/>
        <a:lstStyle/>
        <a:p>
          <a:r>
            <a:rPr lang="bg-BG" sz="2000" dirty="0" smtClean="0"/>
            <a:t>Представителите на родителите </a:t>
          </a:r>
          <a:endParaRPr lang="en-US" sz="2000" dirty="0"/>
        </a:p>
      </dgm:t>
    </dgm:pt>
    <dgm:pt modelId="{3495CFCB-2D55-4102-A9B7-A7CA18F522EB}" type="parTrans" cxnId="{265B20B9-F05B-4DDC-9FB9-620EC23D29A9}">
      <dgm:prSet/>
      <dgm:spPr/>
      <dgm:t>
        <a:bodyPr/>
        <a:lstStyle/>
        <a:p>
          <a:endParaRPr lang="en-US"/>
        </a:p>
      </dgm:t>
    </dgm:pt>
    <dgm:pt modelId="{C02B1655-5249-4BFC-A41B-766EB29E3AFA}" type="sibTrans" cxnId="{265B20B9-F05B-4DDC-9FB9-620EC23D29A9}">
      <dgm:prSet/>
      <dgm:spPr/>
      <dgm:t>
        <a:bodyPr/>
        <a:lstStyle/>
        <a:p>
          <a:endParaRPr lang="en-US"/>
        </a:p>
      </dgm:t>
    </dgm:pt>
    <dgm:pt modelId="{EE0AC634-796C-4264-A595-2EA0E328BB9A}">
      <dgm:prSet phldrT="[Text]" custT="1"/>
      <dgm:spPr/>
      <dgm:t>
        <a:bodyPr/>
        <a:lstStyle/>
        <a:p>
          <a:r>
            <a:rPr lang="bg-BG" sz="2000" dirty="0" smtClean="0"/>
            <a:t>Директорът на ДГ/ училището свиква събрание на родителите</a:t>
          </a:r>
          <a:endParaRPr lang="en-US" sz="2000" dirty="0"/>
        </a:p>
      </dgm:t>
    </dgm:pt>
    <dgm:pt modelId="{7120136D-D773-471C-9FCE-91FFF0736AF8}" type="parTrans" cxnId="{EB891A68-88C4-46A4-8B7F-41D4A4CB11C3}">
      <dgm:prSet/>
      <dgm:spPr/>
      <dgm:t>
        <a:bodyPr/>
        <a:lstStyle/>
        <a:p>
          <a:endParaRPr lang="en-US"/>
        </a:p>
      </dgm:t>
    </dgm:pt>
    <dgm:pt modelId="{0694A19F-7281-436A-8EDA-5AD3358916E3}" type="sibTrans" cxnId="{EB891A68-88C4-46A4-8B7F-41D4A4CB11C3}">
      <dgm:prSet/>
      <dgm:spPr/>
      <dgm:t>
        <a:bodyPr/>
        <a:lstStyle/>
        <a:p>
          <a:endParaRPr lang="en-US"/>
        </a:p>
      </dgm:t>
    </dgm:pt>
    <dgm:pt modelId="{B68C4B7A-B936-45D7-8703-2CDCCDA52789}">
      <dgm:prSet phldrT="[Text]" custT="1"/>
      <dgm:spPr/>
      <dgm:t>
        <a:bodyPr/>
        <a:lstStyle/>
        <a:p>
          <a:r>
            <a:rPr lang="bg-BG" sz="2000" dirty="0" smtClean="0"/>
            <a:t>Определя се броят и се избират резервни членове.</a:t>
          </a:r>
          <a:endParaRPr lang="en-US" sz="2000" dirty="0"/>
        </a:p>
      </dgm:t>
    </dgm:pt>
    <dgm:pt modelId="{CD9219C1-29B6-4ECA-9296-C50AD19468F8}" type="parTrans" cxnId="{E9C9483F-9729-458F-A88F-11C9CCD7D43D}">
      <dgm:prSet/>
      <dgm:spPr/>
      <dgm:t>
        <a:bodyPr/>
        <a:lstStyle/>
        <a:p>
          <a:endParaRPr lang="en-US"/>
        </a:p>
      </dgm:t>
    </dgm:pt>
    <dgm:pt modelId="{61E56C3C-254B-49E6-9CC9-8B43DF82F8DD}" type="sibTrans" cxnId="{E9C9483F-9729-458F-A88F-11C9CCD7D43D}">
      <dgm:prSet/>
      <dgm:spPr/>
      <dgm:t>
        <a:bodyPr/>
        <a:lstStyle/>
        <a:p>
          <a:endParaRPr lang="en-US"/>
        </a:p>
      </dgm:t>
    </dgm:pt>
    <dgm:pt modelId="{CBB28F9E-AB15-49A2-A0B5-D9F490E8F4BF}">
      <dgm:prSet phldrT="[Text]" custT="1"/>
      <dgm:spPr/>
      <dgm:t>
        <a:bodyPr/>
        <a:lstStyle/>
        <a:p>
          <a:r>
            <a:rPr lang="bg-BG" sz="2000" dirty="0" smtClean="0"/>
            <a:t>Представителите на работодателите</a:t>
          </a:r>
          <a:endParaRPr lang="en-US" sz="2000" dirty="0"/>
        </a:p>
      </dgm:t>
    </dgm:pt>
    <dgm:pt modelId="{F31755B9-48BC-4F79-B208-16C9A5CE963B}" type="parTrans" cxnId="{8B670FFE-DDE5-434F-9C03-EBB42DB74F66}">
      <dgm:prSet/>
      <dgm:spPr/>
      <dgm:t>
        <a:bodyPr/>
        <a:lstStyle/>
        <a:p>
          <a:endParaRPr lang="en-US"/>
        </a:p>
      </dgm:t>
    </dgm:pt>
    <dgm:pt modelId="{92B31C35-B81D-47D3-80A4-5F36BCE79216}" type="sibTrans" cxnId="{8B670FFE-DDE5-434F-9C03-EBB42DB74F66}">
      <dgm:prSet/>
      <dgm:spPr/>
      <dgm:t>
        <a:bodyPr/>
        <a:lstStyle/>
        <a:p>
          <a:endParaRPr lang="en-US"/>
        </a:p>
      </dgm:t>
    </dgm:pt>
    <dgm:pt modelId="{85C9D32A-25AD-48CF-A0F8-D38F267197DC}">
      <dgm:prSet phldrT="[Text]" custT="1"/>
      <dgm:spPr/>
      <dgm:t>
        <a:bodyPr/>
        <a:lstStyle/>
        <a:p>
          <a:r>
            <a:rPr lang="bg-BG" sz="2000" dirty="0" smtClean="0"/>
            <a:t>Областният управител ги определя по предложение на представителните организации</a:t>
          </a:r>
          <a:endParaRPr lang="en-US" sz="2000" dirty="0"/>
        </a:p>
      </dgm:t>
    </dgm:pt>
    <dgm:pt modelId="{8CBD2FE4-D41F-48AF-B1E6-0D00D25E54A0}" type="parTrans" cxnId="{A9B97C29-4F9D-4E4E-81AE-68ED0DA4C343}">
      <dgm:prSet/>
      <dgm:spPr/>
      <dgm:t>
        <a:bodyPr/>
        <a:lstStyle/>
        <a:p>
          <a:endParaRPr lang="en-US"/>
        </a:p>
      </dgm:t>
    </dgm:pt>
    <dgm:pt modelId="{D5EEA805-16F8-41D5-9EFF-D5A4CAC129F8}" type="sibTrans" cxnId="{A9B97C29-4F9D-4E4E-81AE-68ED0DA4C343}">
      <dgm:prSet/>
      <dgm:spPr/>
      <dgm:t>
        <a:bodyPr/>
        <a:lstStyle/>
        <a:p>
          <a:endParaRPr lang="en-US"/>
        </a:p>
      </dgm:t>
    </dgm:pt>
    <dgm:pt modelId="{BFFBFCFB-40BA-41FB-AD9E-DE8F8CA1146A}">
      <dgm:prSet phldrT="[Text]" custT="1"/>
      <dgm:spPr/>
      <dgm:t>
        <a:bodyPr/>
        <a:lstStyle/>
        <a:p>
          <a:r>
            <a:rPr lang="bg-BG" sz="2000" dirty="0" smtClean="0"/>
            <a:t>Председателят на обществения съвет се избира от членовете му.</a:t>
          </a:r>
          <a:endParaRPr lang="en-US" sz="2000" dirty="0"/>
        </a:p>
      </dgm:t>
    </dgm:pt>
    <dgm:pt modelId="{FFA4ABF1-FB51-439C-AC37-F6DB4FCB36ED}" type="parTrans" cxnId="{58771976-4F97-4F2D-99B1-49335F261398}">
      <dgm:prSet/>
      <dgm:spPr/>
      <dgm:t>
        <a:bodyPr/>
        <a:lstStyle/>
        <a:p>
          <a:endParaRPr lang="en-US"/>
        </a:p>
      </dgm:t>
    </dgm:pt>
    <dgm:pt modelId="{4857AF56-1E35-4D7B-B450-5E4B227F2ADB}" type="sibTrans" cxnId="{58771976-4F97-4F2D-99B1-49335F261398}">
      <dgm:prSet/>
      <dgm:spPr/>
      <dgm:t>
        <a:bodyPr/>
        <a:lstStyle/>
        <a:p>
          <a:endParaRPr lang="en-US"/>
        </a:p>
      </dgm:t>
    </dgm:pt>
    <dgm:pt modelId="{4E14EB26-B02D-49A3-AC02-7D0830B0E9D3}">
      <dgm:prSet phldrT="[Text]" custT="1"/>
      <dgm:spPr/>
      <dgm:t>
        <a:bodyPr/>
        <a:lstStyle/>
        <a:p>
          <a:r>
            <a:rPr lang="bg-BG" sz="2000" dirty="0" smtClean="0"/>
            <a:t>Членовете на обществения съвет се определят за срок не по-дълъг от три години.</a:t>
          </a:r>
          <a:endParaRPr lang="en-US" sz="2000" dirty="0"/>
        </a:p>
      </dgm:t>
    </dgm:pt>
    <dgm:pt modelId="{F287CAD2-4D0E-4622-AC81-EAF5FD55F24F}" type="parTrans" cxnId="{BB1D9DC5-6F2C-439F-89F7-9AA2A7378D3C}">
      <dgm:prSet/>
      <dgm:spPr/>
      <dgm:t>
        <a:bodyPr/>
        <a:lstStyle/>
        <a:p>
          <a:endParaRPr lang="en-US"/>
        </a:p>
      </dgm:t>
    </dgm:pt>
    <dgm:pt modelId="{49DF4EBE-52B3-4A9E-8BEF-76F943643F5C}" type="sibTrans" cxnId="{BB1D9DC5-6F2C-439F-89F7-9AA2A7378D3C}">
      <dgm:prSet/>
      <dgm:spPr/>
      <dgm:t>
        <a:bodyPr/>
        <a:lstStyle/>
        <a:p>
          <a:endParaRPr lang="en-US"/>
        </a:p>
      </dgm:t>
    </dgm:pt>
    <dgm:pt modelId="{215C99D7-49E4-41AA-BE2E-D2DE89EDB3B5}">
      <dgm:prSet phldrT="[Text]" custT="1"/>
      <dgm:spPr/>
      <dgm:t>
        <a:bodyPr/>
        <a:lstStyle/>
        <a:p>
          <a:r>
            <a:rPr lang="bg-BG" sz="2000" dirty="0" smtClean="0"/>
            <a:t>Общественият съвет се свиква най-малко 4 пъти  годишно</a:t>
          </a:r>
          <a:endParaRPr lang="en-US" sz="2000" dirty="0"/>
        </a:p>
      </dgm:t>
    </dgm:pt>
    <dgm:pt modelId="{4B13483C-62BE-40C2-B4F4-43A0888BDB59}" type="parTrans" cxnId="{6F2E85C5-E311-4DC6-B354-6C859AEE39A9}">
      <dgm:prSet/>
      <dgm:spPr/>
      <dgm:t>
        <a:bodyPr/>
        <a:lstStyle/>
        <a:p>
          <a:endParaRPr lang="en-US"/>
        </a:p>
      </dgm:t>
    </dgm:pt>
    <dgm:pt modelId="{553AC64D-6C6F-423B-BB94-BE0CF01CA538}" type="sibTrans" cxnId="{6F2E85C5-E311-4DC6-B354-6C859AEE39A9}">
      <dgm:prSet/>
      <dgm:spPr/>
      <dgm:t>
        <a:bodyPr/>
        <a:lstStyle/>
        <a:p>
          <a:endParaRPr lang="en-US"/>
        </a:p>
      </dgm:t>
    </dgm:pt>
    <dgm:pt modelId="{4945372D-C73B-4C26-8C7A-AF4C956CB8AD}">
      <dgm:prSet phldrT="[Text]" custT="1"/>
      <dgm:spPr/>
      <dgm:t>
        <a:bodyPr/>
        <a:lstStyle/>
        <a:p>
          <a:endParaRPr lang="en-US" sz="800" dirty="0"/>
        </a:p>
      </dgm:t>
    </dgm:pt>
    <dgm:pt modelId="{D3AE1319-31E5-4147-9AB2-0B160058B7AB}" type="parTrans" cxnId="{6A82202D-4A1D-4CC8-B6AE-24ACAB26EABD}">
      <dgm:prSet/>
      <dgm:spPr/>
      <dgm:t>
        <a:bodyPr/>
        <a:lstStyle/>
        <a:p>
          <a:endParaRPr lang="en-US"/>
        </a:p>
      </dgm:t>
    </dgm:pt>
    <dgm:pt modelId="{DFCEA96F-0819-4833-893B-BA9E62BFC9B2}" type="sibTrans" cxnId="{6A82202D-4A1D-4CC8-B6AE-24ACAB26EABD}">
      <dgm:prSet/>
      <dgm:spPr/>
      <dgm:t>
        <a:bodyPr/>
        <a:lstStyle/>
        <a:p>
          <a:endParaRPr lang="en-US"/>
        </a:p>
      </dgm:t>
    </dgm:pt>
    <dgm:pt modelId="{2D3D1F84-9120-4A9D-B287-63B5A494FF22}" type="pres">
      <dgm:prSet presAssocID="{4151FA3A-F41C-4DDA-92C5-C2FA1DAB1F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DBD05D-5673-4E85-BD19-C27520DDB6C6}" type="pres">
      <dgm:prSet presAssocID="{9A84BEE4-A16F-4E40-8413-7F693E58C3A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88BFD6-02E2-4ADC-B2BE-DC4AEF6B95A8}" type="pres">
      <dgm:prSet presAssocID="{C02B1655-5249-4BFC-A41B-766EB29E3AFA}" presName="sibTrans" presStyleCnt="0"/>
      <dgm:spPr/>
      <dgm:t>
        <a:bodyPr/>
        <a:lstStyle/>
        <a:p>
          <a:endParaRPr lang="bg-BG"/>
        </a:p>
      </dgm:t>
    </dgm:pt>
    <dgm:pt modelId="{778C8225-B891-4194-9DB3-8E437580A2AA}" type="pres">
      <dgm:prSet presAssocID="{CBB28F9E-AB15-49A2-A0B5-D9F490E8F4BF}" presName="node" presStyleLbl="node1" presStyleIdx="1" presStyleCnt="3" custLinFactNeighborY="2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5172CA-EE6D-45BD-A512-49F70B851481}" type="pres">
      <dgm:prSet presAssocID="{92B31C35-B81D-47D3-80A4-5F36BCE79216}" presName="sibTrans" presStyleCnt="0"/>
      <dgm:spPr/>
      <dgm:t>
        <a:bodyPr/>
        <a:lstStyle/>
        <a:p>
          <a:endParaRPr lang="bg-BG"/>
        </a:p>
      </dgm:t>
    </dgm:pt>
    <dgm:pt modelId="{305EB6DF-E02F-4642-849C-B14D56663D6D}" type="pres">
      <dgm:prSet presAssocID="{BFFBFCFB-40BA-41FB-AD9E-DE8F8CA1146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2E85C5-E311-4DC6-B354-6C859AEE39A9}" srcId="{BFFBFCFB-40BA-41FB-AD9E-DE8F8CA1146A}" destId="{215C99D7-49E4-41AA-BE2E-D2DE89EDB3B5}" srcOrd="1" destOrd="0" parTransId="{4B13483C-62BE-40C2-B4F4-43A0888BDB59}" sibTransId="{553AC64D-6C6F-423B-BB94-BE0CF01CA538}"/>
    <dgm:cxn modelId="{42319E5D-BD6B-4024-9426-4E0E2EC120B8}" type="presOf" srcId="{BFFBFCFB-40BA-41FB-AD9E-DE8F8CA1146A}" destId="{305EB6DF-E02F-4642-849C-B14D56663D6D}" srcOrd="0" destOrd="0" presId="urn:microsoft.com/office/officeart/2005/8/layout/hList6"/>
    <dgm:cxn modelId="{58E5843B-E3F0-4D36-9E7D-459CBB7DD00A}" type="presOf" srcId="{215C99D7-49E4-41AA-BE2E-D2DE89EDB3B5}" destId="{305EB6DF-E02F-4642-849C-B14D56663D6D}" srcOrd="0" destOrd="2" presId="urn:microsoft.com/office/officeart/2005/8/layout/hList6"/>
    <dgm:cxn modelId="{8055B037-721D-4217-AC2B-16BB2EFED978}" type="presOf" srcId="{B68C4B7A-B936-45D7-8703-2CDCCDA52789}" destId="{B8DBD05D-5673-4E85-BD19-C27520DDB6C6}" srcOrd="0" destOrd="3" presId="urn:microsoft.com/office/officeart/2005/8/layout/hList6"/>
    <dgm:cxn modelId="{BB1D9DC5-6F2C-439F-89F7-9AA2A7378D3C}" srcId="{BFFBFCFB-40BA-41FB-AD9E-DE8F8CA1146A}" destId="{4E14EB26-B02D-49A3-AC02-7D0830B0E9D3}" srcOrd="0" destOrd="0" parTransId="{F287CAD2-4D0E-4622-AC81-EAF5FD55F24F}" sibTransId="{49DF4EBE-52B3-4A9E-8BEF-76F943643F5C}"/>
    <dgm:cxn modelId="{265B20B9-F05B-4DDC-9FB9-620EC23D29A9}" srcId="{4151FA3A-F41C-4DDA-92C5-C2FA1DAB1F7B}" destId="{9A84BEE4-A16F-4E40-8413-7F693E58C3A5}" srcOrd="0" destOrd="0" parTransId="{3495CFCB-2D55-4102-A9B7-A7CA18F522EB}" sibTransId="{C02B1655-5249-4BFC-A41B-766EB29E3AFA}"/>
    <dgm:cxn modelId="{EB891A68-88C4-46A4-8B7F-41D4A4CB11C3}" srcId="{9A84BEE4-A16F-4E40-8413-7F693E58C3A5}" destId="{EE0AC634-796C-4264-A595-2EA0E328BB9A}" srcOrd="0" destOrd="0" parTransId="{7120136D-D773-471C-9FCE-91FFF0736AF8}" sibTransId="{0694A19F-7281-436A-8EDA-5AD3358916E3}"/>
    <dgm:cxn modelId="{58771976-4F97-4F2D-99B1-49335F261398}" srcId="{4151FA3A-F41C-4DDA-92C5-C2FA1DAB1F7B}" destId="{BFFBFCFB-40BA-41FB-AD9E-DE8F8CA1146A}" srcOrd="2" destOrd="0" parTransId="{FFA4ABF1-FB51-439C-AC37-F6DB4FCB36ED}" sibTransId="{4857AF56-1E35-4D7B-B450-5E4B227F2ADB}"/>
    <dgm:cxn modelId="{02E9F612-4CA5-4A9F-8F37-C664F63AAACD}" type="presOf" srcId="{9A84BEE4-A16F-4E40-8413-7F693E58C3A5}" destId="{B8DBD05D-5673-4E85-BD19-C27520DDB6C6}" srcOrd="0" destOrd="0" presId="urn:microsoft.com/office/officeart/2005/8/layout/hList6"/>
    <dgm:cxn modelId="{DDB55C26-6CA2-4939-B28B-0D7CF2C10159}" type="presOf" srcId="{4E14EB26-B02D-49A3-AC02-7D0830B0E9D3}" destId="{305EB6DF-E02F-4642-849C-B14D56663D6D}" srcOrd="0" destOrd="1" presId="urn:microsoft.com/office/officeart/2005/8/layout/hList6"/>
    <dgm:cxn modelId="{E9C9483F-9729-458F-A88F-11C9CCD7D43D}" srcId="{9A84BEE4-A16F-4E40-8413-7F693E58C3A5}" destId="{B68C4B7A-B936-45D7-8703-2CDCCDA52789}" srcOrd="2" destOrd="0" parTransId="{CD9219C1-29B6-4ECA-9296-C50AD19468F8}" sibTransId="{61E56C3C-254B-49E6-9CC9-8B43DF82F8DD}"/>
    <dgm:cxn modelId="{6CC9D830-9835-480A-B59A-7D6CEE131865}" type="presOf" srcId="{CBB28F9E-AB15-49A2-A0B5-D9F490E8F4BF}" destId="{778C8225-B891-4194-9DB3-8E437580A2AA}" srcOrd="0" destOrd="0" presId="urn:microsoft.com/office/officeart/2005/8/layout/hList6"/>
    <dgm:cxn modelId="{C3EFA96F-D6C3-4749-8074-D1104CE1A07C}" type="presOf" srcId="{85C9D32A-25AD-48CF-A0F8-D38F267197DC}" destId="{778C8225-B891-4194-9DB3-8E437580A2AA}" srcOrd="0" destOrd="1" presId="urn:microsoft.com/office/officeart/2005/8/layout/hList6"/>
    <dgm:cxn modelId="{2F33ECF5-06DE-44BD-9879-076E105B65B8}" type="presOf" srcId="{4151FA3A-F41C-4DDA-92C5-C2FA1DAB1F7B}" destId="{2D3D1F84-9120-4A9D-B287-63B5A494FF22}" srcOrd="0" destOrd="0" presId="urn:microsoft.com/office/officeart/2005/8/layout/hList6"/>
    <dgm:cxn modelId="{6A82202D-4A1D-4CC8-B6AE-24ACAB26EABD}" srcId="{9A84BEE4-A16F-4E40-8413-7F693E58C3A5}" destId="{4945372D-C73B-4C26-8C7A-AF4C956CB8AD}" srcOrd="1" destOrd="0" parTransId="{D3AE1319-31E5-4147-9AB2-0B160058B7AB}" sibTransId="{DFCEA96F-0819-4833-893B-BA9E62BFC9B2}"/>
    <dgm:cxn modelId="{8B670FFE-DDE5-434F-9C03-EBB42DB74F66}" srcId="{4151FA3A-F41C-4DDA-92C5-C2FA1DAB1F7B}" destId="{CBB28F9E-AB15-49A2-A0B5-D9F490E8F4BF}" srcOrd="1" destOrd="0" parTransId="{F31755B9-48BC-4F79-B208-16C9A5CE963B}" sibTransId="{92B31C35-B81D-47D3-80A4-5F36BCE79216}"/>
    <dgm:cxn modelId="{A9B97C29-4F9D-4E4E-81AE-68ED0DA4C343}" srcId="{CBB28F9E-AB15-49A2-A0B5-D9F490E8F4BF}" destId="{85C9D32A-25AD-48CF-A0F8-D38F267197DC}" srcOrd="0" destOrd="0" parTransId="{8CBD2FE4-D41F-48AF-B1E6-0D00D25E54A0}" sibTransId="{D5EEA805-16F8-41D5-9EFF-D5A4CAC129F8}"/>
    <dgm:cxn modelId="{621C85A2-ED4D-406C-8B61-9E8A773F6AE5}" type="presOf" srcId="{4945372D-C73B-4C26-8C7A-AF4C956CB8AD}" destId="{B8DBD05D-5673-4E85-BD19-C27520DDB6C6}" srcOrd="0" destOrd="2" presId="urn:microsoft.com/office/officeart/2005/8/layout/hList6"/>
    <dgm:cxn modelId="{04C2D3C1-CD0E-4E04-87E5-B60018EFD5D9}" type="presOf" srcId="{EE0AC634-796C-4264-A595-2EA0E328BB9A}" destId="{B8DBD05D-5673-4E85-BD19-C27520DDB6C6}" srcOrd="0" destOrd="1" presId="urn:microsoft.com/office/officeart/2005/8/layout/hList6"/>
    <dgm:cxn modelId="{3AA6677E-9D5C-473F-BF8A-C16B33A043EB}" type="presParOf" srcId="{2D3D1F84-9120-4A9D-B287-63B5A494FF22}" destId="{B8DBD05D-5673-4E85-BD19-C27520DDB6C6}" srcOrd="0" destOrd="0" presId="urn:microsoft.com/office/officeart/2005/8/layout/hList6"/>
    <dgm:cxn modelId="{02AD514E-CF52-412F-BEC0-8D8F30916199}" type="presParOf" srcId="{2D3D1F84-9120-4A9D-B287-63B5A494FF22}" destId="{1488BFD6-02E2-4ADC-B2BE-DC4AEF6B95A8}" srcOrd="1" destOrd="0" presId="urn:microsoft.com/office/officeart/2005/8/layout/hList6"/>
    <dgm:cxn modelId="{A51A9730-FC0F-40F1-B733-C8E802C6670E}" type="presParOf" srcId="{2D3D1F84-9120-4A9D-B287-63B5A494FF22}" destId="{778C8225-B891-4194-9DB3-8E437580A2AA}" srcOrd="2" destOrd="0" presId="urn:microsoft.com/office/officeart/2005/8/layout/hList6"/>
    <dgm:cxn modelId="{C22E7E72-5C14-487C-B7B3-BEAE6B4DF8FF}" type="presParOf" srcId="{2D3D1F84-9120-4A9D-B287-63B5A494FF22}" destId="{3E5172CA-EE6D-45BD-A512-49F70B851481}" srcOrd="3" destOrd="0" presId="urn:microsoft.com/office/officeart/2005/8/layout/hList6"/>
    <dgm:cxn modelId="{805581E3-BF84-464A-BBE8-09105766753C}" type="presParOf" srcId="{2D3D1F84-9120-4A9D-B287-63B5A494FF22}" destId="{305EB6DF-E02F-4642-849C-B14D56663D6D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B427ED2-1E36-4E4D-866C-B689A72AA424}" type="doc">
      <dgm:prSet loTypeId="urn:microsoft.com/office/officeart/2005/8/layout/chevron2" loCatId="list" qsTypeId="urn:microsoft.com/office/officeart/2005/8/quickstyle/3d3" qsCatId="3D" csTypeId="urn:microsoft.com/office/officeart/2005/8/colors/colorful1#15" csCatId="colorful" phldr="1"/>
      <dgm:spPr/>
      <dgm:t>
        <a:bodyPr/>
        <a:lstStyle/>
        <a:p>
          <a:endParaRPr lang="en-US"/>
        </a:p>
      </dgm:t>
    </dgm:pt>
    <dgm:pt modelId="{EBFD1F75-8149-440D-9B58-9145ED56382E}">
      <dgm:prSet phldrT="[Text]"/>
      <dgm:spPr/>
      <dgm:t>
        <a:bodyPr/>
        <a:lstStyle/>
        <a:p>
          <a:r>
            <a:rPr lang="bg-BG" dirty="0" smtClean="0"/>
            <a:t>1-3</a:t>
          </a:r>
          <a:endParaRPr lang="en-US" dirty="0"/>
        </a:p>
      </dgm:t>
    </dgm:pt>
    <dgm:pt modelId="{6FFDC7EF-AF58-4846-AE10-21A73E24D251}" type="parTrans" cxnId="{4EC04C72-8C5D-4C4E-AE54-1A9F3B8CCB15}">
      <dgm:prSet/>
      <dgm:spPr/>
      <dgm:t>
        <a:bodyPr/>
        <a:lstStyle/>
        <a:p>
          <a:endParaRPr lang="en-US"/>
        </a:p>
      </dgm:t>
    </dgm:pt>
    <dgm:pt modelId="{BD6E0C0A-69F1-44D5-9D8F-CE23812C617B}" type="sibTrans" cxnId="{4EC04C72-8C5D-4C4E-AE54-1A9F3B8CCB15}">
      <dgm:prSet/>
      <dgm:spPr/>
      <dgm:t>
        <a:bodyPr/>
        <a:lstStyle/>
        <a:p>
          <a:endParaRPr lang="en-US"/>
        </a:p>
      </dgm:t>
    </dgm:pt>
    <dgm:pt modelId="{71B5546F-C9DE-4894-A35C-3A501BE58902}">
      <dgm:prSet phldrT="[Text]" custT="1"/>
      <dgm:spPr/>
      <dgm:t>
        <a:bodyPr/>
        <a:lstStyle/>
        <a:p>
          <a:pPr marL="171450" indent="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Одобрява Стратегията за развитие и ежегоден отчет за изпълнението й;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199026C-FC48-47E9-A89D-295234362CD7}" type="parTrans" cxnId="{BCB59EEE-56EF-4BB4-8E76-3DE4FE4B56A4}">
      <dgm:prSet/>
      <dgm:spPr/>
      <dgm:t>
        <a:bodyPr/>
        <a:lstStyle/>
        <a:p>
          <a:endParaRPr lang="en-US"/>
        </a:p>
      </dgm:t>
    </dgm:pt>
    <dgm:pt modelId="{B475950F-8447-4225-A903-F808B700153C}" type="sibTrans" cxnId="{BCB59EEE-56EF-4BB4-8E76-3DE4FE4B56A4}">
      <dgm:prSet/>
      <dgm:spPr/>
      <dgm:t>
        <a:bodyPr/>
        <a:lstStyle/>
        <a:p>
          <a:endParaRPr lang="en-US"/>
        </a:p>
      </dgm:t>
    </dgm:pt>
    <dgm:pt modelId="{10517C12-C674-4F07-9948-88CA9B2CA27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Участва при обсъждането на програмите по превенция на ранното напускане на училище и избор на униформи;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3222C0-F704-4726-A99F-8C7E051DAF4C}" type="parTrans" cxnId="{168CEFA2-A06D-41CD-8C14-174547DC868D}">
      <dgm:prSet/>
      <dgm:spPr/>
      <dgm:t>
        <a:bodyPr/>
        <a:lstStyle/>
        <a:p>
          <a:endParaRPr lang="en-US"/>
        </a:p>
      </dgm:t>
    </dgm:pt>
    <dgm:pt modelId="{1F9903D1-8CCA-483A-9555-1A1985350EDD}" type="sibTrans" cxnId="{168CEFA2-A06D-41CD-8C14-174547DC868D}">
      <dgm:prSet/>
      <dgm:spPr/>
      <dgm:t>
        <a:bodyPr/>
        <a:lstStyle/>
        <a:p>
          <a:endParaRPr lang="en-US"/>
        </a:p>
      </dgm:t>
    </dgm:pt>
    <dgm:pt modelId="{E8548667-7E88-4917-90A3-1F02DB8153E6}">
      <dgm:prSet phldrT="[Text]"/>
      <dgm:spPr/>
      <dgm:t>
        <a:bodyPr/>
        <a:lstStyle/>
        <a:p>
          <a:r>
            <a:rPr lang="bg-BG" dirty="0" smtClean="0"/>
            <a:t>4-8</a:t>
          </a:r>
          <a:endParaRPr lang="en-US" dirty="0"/>
        </a:p>
      </dgm:t>
    </dgm:pt>
    <dgm:pt modelId="{3714C247-4DEB-4239-9A94-7581B81E27FB}" type="parTrans" cxnId="{AE8C1A3E-3EFD-4D85-8724-3146A536AD52}">
      <dgm:prSet/>
      <dgm:spPr/>
      <dgm:t>
        <a:bodyPr/>
        <a:lstStyle/>
        <a:p>
          <a:endParaRPr lang="en-US"/>
        </a:p>
      </dgm:t>
    </dgm:pt>
    <dgm:pt modelId="{20A8A794-CB97-4DD3-B0C8-05157651D4B9}" type="sibTrans" cxnId="{AE8C1A3E-3EFD-4D85-8724-3146A536AD52}">
      <dgm:prSet/>
      <dgm:spPr/>
      <dgm:t>
        <a:bodyPr/>
        <a:lstStyle/>
        <a:p>
          <a:endParaRPr lang="en-US"/>
        </a:p>
      </dgm:t>
    </dgm:pt>
    <dgm:pt modelId="{DA2EF004-9252-481C-9DA9-285DF96FCA28}">
      <dgm:prSet phldrT="[Text]"/>
      <dgm:spPr/>
      <dgm:t>
        <a:bodyPr/>
        <a:lstStyle/>
        <a:p>
          <a:pPr marL="171450" indent="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C7F0BC4A-6CF6-4ACE-AD83-80AC946C0092}" type="parTrans" cxnId="{6E01F428-F321-48D0-93C7-C85C2A3E27AA}">
      <dgm:prSet/>
      <dgm:spPr/>
      <dgm:t>
        <a:bodyPr/>
        <a:lstStyle/>
        <a:p>
          <a:endParaRPr lang="en-US"/>
        </a:p>
      </dgm:t>
    </dgm:pt>
    <dgm:pt modelId="{CEEC0354-7B98-46C1-9FF2-F8A2307118C4}" type="sibTrans" cxnId="{6E01F428-F321-48D0-93C7-C85C2A3E27AA}">
      <dgm:prSet/>
      <dgm:spPr/>
      <dgm:t>
        <a:bodyPr/>
        <a:lstStyle/>
        <a:p>
          <a:endParaRPr lang="en-US"/>
        </a:p>
      </dgm:t>
    </dgm:pt>
    <dgm:pt modelId="{36289C45-0389-41B4-B184-B30395F26828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Дава становище за разпределението на бюджета по дейности и размера на капиталови разходи, отчета за изпълнение;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AE979D-00E1-4371-8DBD-A8DDA7C9358D}" type="parTrans" cxnId="{AD21C1D6-77A8-45A3-B387-A0D6F07E1F72}">
      <dgm:prSet/>
      <dgm:spPr/>
      <dgm:t>
        <a:bodyPr/>
        <a:lstStyle/>
        <a:p>
          <a:endParaRPr lang="en-US"/>
        </a:p>
      </dgm:t>
    </dgm:pt>
    <dgm:pt modelId="{52DDB54B-5153-4541-9D54-7D874264E0C6}" type="sibTrans" cxnId="{AD21C1D6-77A8-45A3-B387-A0D6F07E1F72}">
      <dgm:prSet/>
      <dgm:spPr/>
      <dgm:t>
        <a:bodyPr/>
        <a:lstStyle/>
        <a:p>
          <a:endParaRPr lang="en-US"/>
        </a:p>
      </dgm:t>
    </dgm:pt>
    <dgm:pt modelId="{9D079592-F3DF-4C0B-93C0-64881C49C52E}">
      <dgm:prSet phldrT="[Text]"/>
      <dgm:spPr/>
      <dgm:t>
        <a:bodyPr/>
        <a:lstStyle/>
        <a:p>
          <a:r>
            <a:rPr lang="bg-BG" dirty="0" smtClean="0"/>
            <a:t>9-10</a:t>
          </a:r>
          <a:endParaRPr lang="en-US" dirty="0"/>
        </a:p>
      </dgm:t>
    </dgm:pt>
    <dgm:pt modelId="{EDF613D6-08DE-4403-A5E6-771D5A02DBA2}" type="parTrans" cxnId="{BF9321A5-74D7-4CB3-945A-CAB692C0E517}">
      <dgm:prSet/>
      <dgm:spPr/>
      <dgm:t>
        <a:bodyPr/>
        <a:lstStyle/>
        <a:p>
          <a:endParaRPr lang="en-US"/>
        </a:p>
      </dgm:t>
    </dgm:pt>
    <dgm:pt modelId="{6AC7399F-6A2D-417A-85D4-2E2D889D36B2}" type="sibTrans" cxnId="{BF9321A5-74D7-4CB3-945A-CAB692C0E517}">
      <dgm:prSet/>
      <dgm:spPr/>
      <dgm:t>
        <a:bodyPr/>
        <a:lstStyle/>
        <a:p>
          <a:endParaRPr lang="en-US"/>
        </a:p>
      </dgm:t>
    </dgm:pt>
    <dgm:pt modelId="{EDF65C06-BC81-43B4-9769-E9FB00AC8CE9}">
      <dgm:prSet phldrT="[Text]" custT="1"/>
      <dgm:spPr/>
      <dgm:t>
        <a:bodyPr/>
        <a:lstStyle/>
        <a:p>
          <a:r>
            <a:rPr lang="bg-BG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Участва в създаването и приемането на етичен кодекс на училищната общност</a:t>
          </a:r>
          <a:endParaRPr lang="en-US" sz="1600" dirty="0"/>
        </a:p>
      </dgm:t>
    </dgm:pt>
    <dgm:pt modelId="{7F74B923-F9D7-487D-AD68-FAAE8F2E17FF}" type="parTrans" cxnId="{76531B0D-6837-44D7-95F3-05D28661F23B}">
      <dgm:prSet/>
      <dgm:spPr/>
      <dgm:t>
        <a:bodyPr/>
        <a:lstStyle/>
        <a:p>
          <a:endParaRPr lang="en-US"/>
        </a:p>
      </dgm:t>
    </dgm:pt>
    <dgm:pt modelId="{30FB0467-C51A-4BA6-B5AC-61CE6EF06397}" type="sibTrans" cxnId="{76531B0D-6837-44D7-95F3-05D28661F23B}">
      <dgm:prSet/>
      <dgm:spPr/>
      <dgm:t>
        <a:bodyPr/>
        <a:lstStyle/>
        <a:p>
          <a:endParaRPr lang="en-US"/>
        </a:p>
      </dgm:t>
    </dgm:pt>
    <dgm:pt modelId="{6706ABB4-5090-45EA-A5B3-AFB4BB3AB1B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Предлага политики и мерки за подобряване на качеството на образователния процес;</a:t>
          </a:r>
          <a:endParaRPr lang="en-US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indent="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FA07BA-5570-40D4-A2FF-1E4ED7ABF70A}" type="parTrans" cxnId="{CA7A04C0-83EE-4ECF-915B-6591C52CCC98}">
      <dgm:prSet/>
      <dgm:spPr/>
      <dgm:t>
        <a:bodyPr/>
        <a:lstStyle/>
        <a:p>
          <a:endParaRPr lang="en-US"/>
        </a:p>
      </dgm:t>
    </dgm:pt>
    <dgm:pt modelId="{D43F0253-F1DC-48C0-B8C2-8DD31CEBA048}" type="sibTrans" cxnId="{CA7A04C0-83EE-4ECF-915B-6591C52CCC98}">
      <dgm:prSet/>
      <dgm:spPr/>
      <dgm:t>
        <a:bodyPr/>
        <a:lstStyle/>
        <a:p>
          <a:endParaRPr lang="en-US"/>
        </a:p>
      </dgm:t>
    </dgm:pt>
    <dgm:pt modelId="{A51BD8DC-7A80-47E3-B23F-540DF4E0BBA1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Съгласува училищния учебен план; избора от учителите на учебниците и учебните комплекти;</a:t>
          </a:r>
          <a:endParaRPr lang="en-US" sz="20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41A532-0792-471C-827C-D7AD5263CE86}" type="parTrans" cxnId="{D55DD800-0C0F-43FF-9C20-4062B0F53E6C}">
      <dgm:prSet/>
      <dgm:spPr/>
      <dgm:t>
        <a:bodyPr/>
        <a:lstStyle/>
        <a:p>
          <a:endParaRPr lang="en-US"/>
        </a:p>
      </dgm:t>
    </dgm:pt>
    <dgm:pt modelId="{27D9B9A8-C7AF-45DD-84C9-6D509728C0E6}" type="sibTrans" cxnId="{D55DD800-0C0F-43FF-9C20-4062B0F53E6C}">
      <dgm:prSet/>
      <dgm:spPr/>
      <dgm:t>
        <a:bodyPr/>
        <a:lstStyle/>
        <a:p>
          <a:endParaRPr lang="en-US"/>
        </a:p>
      </dgm:t>
    </dgm:pt>
    <dgm:pt modelId="{2B05E70D-8EF8-457E-A7DC-C27D7993AE3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Дава становище по училищния план-прием; </a:t>
          </a:r>
          <a:endParaRPr lang="en-US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20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indent="0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sz="1400" dirty="0"/>
        </a:p>
      </dgm:t>
    </dgm:pt>
    <dgm:pt modelId="{5D850FF8-3DB6-46EB-A998-010487BCDB38}" type="parTrans" cxnId="{5E52D72E-803C-4EB2-B02E-AC65AA0CF375}">
      <dgm:prSet/>
      <dgm:spPr/>
      <dgm:t>
        <a:bodyPr/>
        <a:lstStyle/>
        <a:p>
          <a:endParaRPr lang="en-US"/>
        </a:p>
      </dgm:t>
    </dgm:pt>
    <dgm:pt modelId="{70FE778B-059D-4BE0-8B87-EB217B084678}" type="sibTrans" cxnId="{5E52D72E-803C-4EB2-B02E-AC65AA0CF375}">
      <dgm:prSet/>
      <dgm:spPr/>
      <dgm:t>
        <a:bodyPr/>
        <a:lstStyle/>
        <a:p>
          <a:endParaRPr lang="en-US"/>
        </a:p>
      </dgm:t>
    </dgm:pt>
    <dgm:pt modelId="{21D02AE5-BB09-492A-AC7A-3AD73B2043E5}">
      <dgm:prSet phldrT="[Text]" custT="1"/>
      <dgm:spPr/>
      <dgm:t>
        <a:bodyPr/>
        <a:lstStyle/>
        <a:p>
          <a:r>
            <a:rPr lang="bg-BG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Сигнализира компетентните органи, когато при осъществяване на дейността си констатира нарушения на нормативните актове. </a:t>
          </a:r>
          <a:endParaRPr lang="en-US" sz="22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21699E-8E1A-4FFF-96D7-553AB76D8253}" type="parTrans" cxnId="{2E6C9A06-BE45-4199-A1AE-B6F3909C05FB}">
      <dgm:prSet/>
      <dgm:spPr/>
      <dgm:t>
        <a:bodyPr/>
        <a:lstStyle/>
        <a:p>
          <a:endParaRPr lang="en-US"/>
        </a:p>
      </dgm:t>
    </dgm:pt>
    <dgm:pt modelId="{F4EDC4A2-B5EA-42C7-B235-5310750071A9}" type="sibTrans" cxnId="{2E6C9A06-BE45-4199-A1AE-B6F3909C05FB}">
      <dgm:prSet/>
      <dgm:spPr/>
      <dgm:t>
        <a:bodyPr/>
        <a:lstStyle/>
        <a:p>
          <a:endParaRPr lang="en-US"/>
        </a:p>
      </dgm:t>
    </dgm:pt>
    <dgm:pt modelId="{94679DC6-463C-4C3F-8A89-8650ECC991F9}" type="pres">
      <dgm:prSet presAssocID="{5B427ED2-1E36-4E4D-866C-B689A72AA42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6550AF1-8445-43AA-95EF-9CCDE7ABCE98}" type="pres">
      <dgm:prSet presAssocID="{EBFD1F75-8149-440D-9B58-9145ED56382E}" presName="composite" presStyleCnt="0"/>
      <dgm:spPr/>
      <dgm:t>
        <a:bodyPr/>
        <a:lstStyle/>
        <a:p>
          <a:endParaRPr lang="bg-BG"/>
        </a:p>
      </dgm:t>
    </dgm:pt>
    <dgm:pt modelId="{8FCF26DA-A146-4BB6-A5D6-6AE2EDEE43EA}" type="pres">
      <dgm:prSet presAssocID="{EBFD1F75-8149-440D-9B58-9145ED56382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6C067D-F4D8-40DB-8807-E20373470366}" type="pres">
      <dgm:prSet presAssocID="{EBFD1F75-8149-440D-9B58-9145ED56382E}" presName="descendantText" presStyleLbl="alignAcc1" presStyleIdx="0" presStyleCnt="3" custScaleY="1131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0AA6DB-5C14-4F49-8AAE-1F129CAAD636}" type="pres">
      <dgm:prSet presAssocID="{BD6E0C0A-69F1-44D5-9D8F-CE23812C617B}" presName="sp" presStyleCnt="0"/>
      <dgm:spPr/>
      <dgm:t>
        <a:bodyPr/>
        <a:lstStyle/>
        <a:p>
          <a:endParaRPr lang="bg-BG"/>
        </a:p>
      </dgm:t>
    </dgm:pt>
    <dgm:pt modelId="{CA344219-8376-4D69-9F99-D054EB44F3C2}" type="pres">
      <dgm:prSet presAssocID="{E8548667-7E88-4917-90A3-1F02DB8153E6}" presName="composite" presStyleCnt="0"/>
      <dgm:spPr/>
      <dgm:t>
        <a:bodyPr/>
        <a:lstStyle/>
        <a:p>
          <a:endParaRPr lang="bg-BG"/>
        </a:p>
      </dgm:t>
    </dgm:pt>
    <dgm:pt modelId="{F20A0DAD-7E5A-4848-9DC2-C96D59132841}" type="pres">
      <dgm:prSet presAssocID="{E8548667-7E88-4917-90A3-1F02DB8153E6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4EFC09-7617-4786-BD07-E17A7400CA54}" type="pres">
      <dgm:prSet presAssocID="{E8548667-7E88-4917-90A3-1F02DB8153E6}" presName="descendantText" presStyleLbl="alignAcc1" presStyleIdx="1" presStyleCnt="3" custScaleY="1242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620DE7-B9FB-473E-8494-091CE5EC5865}" type="pres">
      <dgm:prSet presAssocID="{20A8A794-CB97-4DD3-B0C8-05157651D4B9}" presName="sp" presStyleCnt="0"/>
      <dgm:spPr/>
      <dgm:t>
        <a:bodyPr/>
        <a:lstStyle/>
        <a:p>
          <a:endParaRPr lang="bg-BG"/>
        </a:p>
      </dgm:t>
    </dgm:pt>
    <dgm:pt modelId="{3F2CE210-ECEC-46A7-81D0-08DB275292E7}" type="pres">
      <dgm:prSet presAssocID="{9D079592-F3DF-4C0B-93C0-64881C49C52E}" presName="composite" presStyleCnt="0"/>
      <dgm:spPr/>
      <dgm:t>
        <a:bodyPr/>
        <a:lstStyle/>
        <a:p>
          <a:endParaRPr lang="bg-BG"/>
        </a:p>
      </dgm:t>
    </dgm:pt>
    <dgm:pt modelId="{DDA85E54-6956-457F-B708-FF9D46AC26DF}" type="pres">
      <dgm:prSet presAssocID="{9D079592-F3DF-4C0B-93C0-64881C49C52E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DCCB1A-56E9-4B50-A0C5-8A199F96CCD9}" type="pres">
      <dgm:prSet presAssocID="{9D079592-F3DF-4C0B-93C0-64881C49C52E}" presName="descendantText" presStyleLbl="alignAcc1" presStyleIdx="2" presStyleCnt="3" custScaleY="114317" custLinFactNeighborY="-109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0C1C426-80CF-48DF-ABBB-A3A619725215}" type="presOf" srcId="{36289C45-0389-41B4-B184-B30395F26828}" destId="{974EFC09-7617-4786-BD07-E17A7400CA54}" srcOrd="0" destOrd="1" presId="urn:microsoft.com/office/officeart/2005/8/layout/chevron2"/>
    <dgm:cxn modelId="{CA7A04C0-83EE-4ECF-915B-6591C52CCC98}" srcId="{EBFD1F75-8149-440D-9B58-9145ED56382E}" destId="{6706ABB4-5090-45EA-A5B3-AFB4BB3AB1B5}" srcOrd="2" destOrd="0" parTransId="{07FA07BA-5570-40D4-A2FF-1E4ED7ABF70A}" sibTransId="{D43F0253-F1DC-48C0-B8C2-8DD31CEBA048}"/>
    <dgm:cxn modelId="{BCB59EEE-56EF-4BB4-8E76-3DE4FE4B56A4}" srcId="{EBFD1F75-8149-440D-9B58-9145ED56382E}" destId="{71B5546F-C9DE-4894-A35C-3A501BE58902}" srcOrd="0" destOrd="0" parTransId="{B199026C-FC48-47E9-A89D-295234362CD7}" sibTransId="{B475950F-8447-4225-A903-F808B700153C}"/>
    <dgm:cxn modelId="{C7606D0D-C6C2-4AA6-B3E8-3E89CD3EDF9A}" type="presOf" srcId="{EDF65C06-BC81-43B4-9769-E9FB00AC8CE9}" destId="{82DCCB1A-56E9-4B50-A0C5-8A199F96CCD9}" srcOrd="0" destOrd="0" presId="urn:microsoft.com/office/officeart/2005/8/layout/chevron2"/>
    <dgm:cxn modelId="{6E01F428-F321-48D0-93C7-C85C2A3E27AA}" srcId="{E8548667-7E88-4917-90A3-1F02DB8153E6}" destId="{DA2EF004-9252-481C-9DA9-285DF96FCA28}" srcOrd="0" destOrd="0" parTransId="{C7F0BC4A-6CF6-4ACE-AD83-80AC946C0092}" sibTransId="{CEEC0354-7B98-46C1-9FF2-F8A2307118C4}"/>
    <dgm:cxn modelId="{5E52D72E-803C-4EB2-B02E-AC65AA0CF375}" srcId="{E8548667-7E88-4917-90A3-1F02DB8153E6}" destId="{2B05E70D-8EF8-457E-A7DC-C27D7993AE3B}" srcOrd="3" destOrd="0" parTransId="{5D850FF8-3DB6-46EB-A998-010487BCDB38}" sibTransId="{70FE778B-059D-4BE0-8B87-EB217B084678}"/>
    <dgm:cxn modelId="{4C1B1BB1-F43E-4C43-88B2-9D954B5BF911}" type="presOf" srcId="{A51BD8DC-7A80-47E3-B23F-540DF4E0BBA1}" destId="{974EFC09-7617-4786-BD07-E17A7400CA54}" srcOrd="0" destOrd="2" presId="urn:microsoft.com/office/officeart/2005/8/layout/chevron2"/>
    <dgm:cxn modelId="{1D604AB3-6204-4570-902B-25C53F165D13}" type="presOf" srcId="{E8548667-7E88-4917-90A3-1F02DB8153E6}" destId="{F20A0DAD-7E5A-4848-9DC2-C96D59132841}" srcOrd="0" destOrd="0" presId="urn:microsoft.com/office/officeart/2005/8/layout/chevron2"/>
    <dgm:cxn modelId="{2D6FF723-AAAC-4417-9586-F50BC27AF54D}" type="presOf" srcId="{EBFD1F75-8149-440D-9B58-9145ED56382E}" destId="{8FCF26DA-A146-4BB6-A5D6-6AE2EDEE43EA}" srcOrd="0" destOrd="0" presId="urn:microsoft.com/office/officeart/2005/8/layout/chevron2"/>
    <dgm:cxn modelId="{3B8062D3-576C-48DC-8126-E0EAB786E31D}" type="presOf" srcId="{DA2EF004-9252-481C-9DA9-285DF96FCA28}" destId="{974EFC09-7617-4786-BD07-E17A7400CA54}" srcOrd="0" destOrd="0" presId="urn:microsoft.com/office/officeart/2005/8/layout/chevron2"/>
    <dgm:cxn modelId="{CCC223A6-1460-4828-AAB1-6B3F09DDE49B}" type="presOf" srcId="{2B05E70D-8EF8-457E-A7DC-C27D7993AE3B}" destId="{974EFC09-7617-4786-BD07-E17A7400CA54}" srcOrd="0" destOrd="3" presId="urn:microsoft.com/office/officeart/2005/8/layout/chevron2"/>
    <dgm:cxn modelId="{9890B97D-D265-4C89-9DCE-3A2D0F24E8B3}" type="presOf" srcId="{9D079592-F3DF-4C0B-93C0-64881C49C52E}" destId="{DDA85E54-6956-457F-B708-FF9D46AC26DF}" srcOrd="0" destOrd="0" presId="urn:microsoft.com/office/officeart/2005/8/layout/chevron2"/>
    <dgm:cxn modelId="{BF9321A5-74D7-4CB3-945A-CAB692C0E517}" srcId="{5B427ED2-1E36-4E4D-866C-B689A72AA424}" destId="{9D079592-F3DF-4C0B-93C0-64881C49C52E}" srcOrd="2" destOrd="0" parTransId="{EDF613D6-08DE-4403-A5E6-771D5A02DBA2}" sibTransId="{6AC7399F-6A2D-417A-85D4-2E2D889D36B2}"/>
    <dgm:cxn modelId="{4EC04C72-8C5D-4C4E-AE54-1A9F3B8CCB15}" srcId="{5B427ED2-1E36-4E4D-866C-B689A72AA424}" destId="{EBFD1F75-8149-440D-9B58-9145ED56382E}" srcOrd="0" destOrd="0" parTransId="{6FFDC7EF-AF58-4846-AE10-21A73E24D251}" sibTransId="{BD6E0C0A-69F1-44D5-9D8F-CE23812C617B}"/>
    <dgm:cxn modelId="{2E6C9A06-BE45-4199-A1AE-B6F3909C05FB}" srcId="{9D079592-F3DF-4C0B-93C0-64881C49C52E}" destId="{21D02AE5-BB09-492A-AC7A-3AD73B2043E5}" srcOrd="1" destOrd="0" parTransId="{FE21699E-8E1A-4FFF-96D7-553AB76D8253}" sibTransId="{F4EDC4A2-B5EA-42C7-B235-5310750071A9}"/>
    <dgm:cxn modelId="{168CEFA2-A06D-41CD-8C14-174547DC868D}" srcId="{EBFD1F75-8149-440D-9B58-9145ED56382E}" destId="{10517C12-C674-4F07-9948-88CA9B2CA27F}" srcOrd="1" destOrd="0" parTransId="{303222C0-F704-4726-A99F-8C7E051DAF4C}" sibTransId="{1F9903D1-8CCA-483A-9555-1A1985350EDD}"/>
    <dgm:cxn modelId="{6F05246A-B695-4F8C-849C-33CC8B5ADED2}" type="presOf" srcId="{5B427ED2-1E36-4E4D-866C-B689A72AA424}" destId="{94679DC6-463C-4C3F-8A89-8650ECC991F9}" srcOrd="0" destOrd="0" presId="urn:microsoft.com/office/officeart/2005/8/layout/chevron2"/>
    <dgm:cxn modelId="{76531B0D-6837-44D7-95F3-05D28661F23B}" srcId="{9D079592-F3DF-4C0B-93C0-64881C49C52E}" destId="{EDF65C06-BC81-43B4-9769-E9FB00AC8CE9}" srcOrd="0" destOrd="0" parTransId="{7F74B923-F9D7-487D-AD68-FAAE8F2E17FF}" sibTransId="{30FB0467-C51A-4BA6-B5AC-61CE6EF06397}"/>
    <dgm:cxn modelId="{AD21C1D6-77A8-45A3-B387-A0D6F07E1F72}" srcId="{E8548667-7E88-4917-90A3-1F02DB8153E6}" destId="{36289C45-0389-41B4-B184-B30395F26828}" srcOrd="1" destOrd="0" parTransId="{CBAE979D-00E1-4371-8DBD-A8DDA7C9358D}" sibTransId="{52DDB54B-5153-4541-9D54-7D874264E0C6}"/>
    <dgm:cxn modelId="{AE8C1A3E-3EFD-4D85-8724-3146A536AD52}" srcId="{5B427ED2-1E36-4E4D-866C-B689A72AA424}" destId="{E8548667-7E88-4917-90A3-1F02DB8153E6}" srcOrd="1" destOrd="0" parTransId="{3714C247-4DEB-4239-9A94-7581B81E27FB}" sibTransId="{20A8A794-CB97-4DD3-B0C8-05157651D4B9}"/>
    <dgm:cxn modelId="{3D0582A5-C9FD-4A31-8679-87A29E7C936A}" type="presOf" srcId="{10517C12-C674-4F07-9948-88CA9B2CA27F}" destId="{916C067D-F4D8-40DB-8807-E20373470366}" srcOrd="0" destOrd="1" presId="urn:microsoft.com/office/officeart/2005/8/layout/chevron2"/>
    <dgm:cxn modelId="{E4239A0A-8205-469B-89A8-966FC2E91E43}" type="presOf" srcId="{71B5546F-C9DE-4894-A35C-3A501BE58902}" destId="{916C067D-F4D8-40DB-8807-E20373470366}" srcOrd="0" destOrd="0" presId="urn:microsoft.com/office/officeart/2005/8/layout/chevron2"/>
    <dgm:cxn modelId="{6B36D7F9-90E7-4606-AF18-5A32023F018C}" type="presOf" srcId="{21D02AE5-BB09-492A-AC7A-3AD73B2043E5}" destId="{82DCCB1A-56E9-4B50-A0C5-8A199F96CCD9}" srcOrd="0" destOrd="1" presId="urn:microsoft.com/office/officeart/2005/8/layout/chevron2"/>
    <dgm:cxn modelId="{D55DD800-0C0F-43FF-9C20-4062B0F53E6C}" srcId="{E8548667-7E88-4917-90A3-1F02DB8153E6}" destId="{A51BD8DC-7A80-47E3-B23F-540DF4E0BBA1}" srcOrd="2" destOrd="0" parTransId="{E941A532-0792-471C-827C-D7AD5263CE86}" sibTransId="{27D9B9A8-C7AF-45DD-84C9-6D509728C0E6}"/>
    <dgm:cxn modelId="{9D66C0C7-F493-49E2-A3BC-BF34D38EF678}" type="presOf" srcId="{6706ABB4-5090-45EA-A5B3-AFB4BB3AB1B5}" destId="{916C067D-F4D8-40DB-8807-E20373470366}" srcOrd="0" destOrd="2" presId="urn:microsoft.com/office/officeart/2005/8/layout/chevron2"/>
    <dgm:cxn modelId="{23117F2B-3DDE-4EE8-9FDE-D6178FC761A8}" type="presParOf" srcId="{94679DC6-463C-4C3F-8A89-8650ECC991F9}" destId="{86550AF1-8445-43AA-95EF-9CCDE7ABCE98}" srcOrd="0" destOrd="0" presId="urn:microsoft.com/office/officeart/2005/8/layout/chevron2"/>
    <dgm:cxn modelId="{4D08E6C2-1DAC-4183-9E62-5CFD629956B9}" type="presParOf" srcId="{86550AF1-8445-43AA-95EF-9CCDE7ABCE98}" destId="{8FCF26DA-A146-4BB6-A5D6-6AE2EDEE43EA}" srcOrd="0" destOrd="0" presId="urn:microsoft.com/office/officeart/2005/8/layout/chevron2"/>
    <dgm:cxn modelId="{DBA6D9A8-3058-467C-A2E8-42ACE7B11697}" type="presParOf" srcId="{86550AF1-8445-43AA-95EF-9CCDE7ABCE98}" destId="{916C067D-F4D8-40DB-8807-E20373470366}" srcOrd="1" destOrd="0" presId="urn:microsoft.com/office/officeart/2005/8/layout/chevron2"/>
    <dgm:cxn modelId="{786887DB-693E-4C61-A050-0B5F4D8E6D55}" type="presParOf" srcId="{94679DC6-463C-4C3F-8A89-8650ECC991F9}" destId="{830AA6DB-5C14-4F49-8AAE-1F129CAAD636}" srcOrd="1" destOrd="0" presId="urn:microsoft.com/office/officeart/2005/8/layout/chevron2"/>
    <dgm:cxn modelId="{D405FE50-E099-4051-BED5-31C077795312}" type="presParOf" srcId="{94679DC6-463C-4C3F-8A89-8650ECC991F9}" destId="{CA344219-8376-4D69-9F99-D054EB44F3C2}" srcOrd="2" destOrd="0" presId="urn:microsoft.com/office/officeart/2005/8/layout/chevron2"/>
    <dgm:cxn modelId="{EBB0F11E-C8DC-41A4-B34A-3529378DC0F4}" type="presParOf" srcId="{CA344219-8376-4D69-9F99-D054EB44F3C2}" destId="{F20A0DAD-7E5A-4848-9DC2-C96D59132841}" srcOrd="0" destOrd="0" presId="urn:microsoft.com/office/officeart/2005/8/layout/chevron2"/>
    <dgm:cxn modelId="{416AF4A7-F797-421D-AD03-D6CB544F617C}" type="presParOf" srcId="{CA344219-8376-4D69-9F99-D054EB44F3C2}" destId="{974EFC09-7617-4786-BD07-E17A7400CA54}" srcOrd="1" destOrd="0" presId="urn:microsoft.com/office/officeart/2005/8/layout/chevron2"/>
    <dgm:cxn modelId="{E92195F7-4268-488F-8A10-B71D952A21CB}" type="presParOf" srcId="{94679DC6-463C-4C3F-8A89-8650ECC991F9}" destId="{B0620DE7-B9FB-473E-8494-091CE5EC5865}" srcOrd="3" destOrd="0" presId="urn:microsoft.com/office/officeart/2005/8/layout/chevron2"/>
    <dgm:cxn modelId="{A85A8D5E-FB02-41C3-9E8C-3664955EA508}" type="presParOf" srcId="{94679DC6-463C-4C3F-8A89-8650ECC991F9}" destId="{3F2CE210-ECEC-46A7-81D0-08DB275292E7}" srcOrd="4" destOrd="0" presId="urn:microsoft.com/office/officeart/2005/8/layout/chevron2"/>
    <dgm:cxn modelId="{F2D80629-552D-40D9-B204-8A6B7030F961}" type="presParOf" srcId="{3F2CE210-ECEC-46A7-81D0-08DB275292E7}" destId="{DDA85E54-6956-457F-B708-FF9D46AC26DF}" srcOrd="0" destOrd="0" presId="urn:microsoft.com/office/officeart/2005/8/layout/chevron2"/>
    <dgm:cxn modelId="{03D6A3E7-A35E-4E5A-8751-0C661806996D}" type="presParOf" srcId="{3F2CE210-ECEC-46A7-81D0-08DB275292E7}" destId="{82DCCB1A-56E9-4B50-A0C5-8A199F96CCD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2AE31D2-05DB-47C1-89B9-79E916BE9039}" type="doc">
      <dgm:prSet loTypeId="urn:microsoft.com/office/officeart/2005/8/layout/hList9" loCatId="list" qsTypeId="urn:microsoft.com/office/officeart/2005/8/quickstyle/3d3" qsCatId="3D" csTypeId="urn:microsoft.com/office/officeart/2005/8/colors/colorful1#16" csCatId="colorful" phldr="1"/>
      <dgm:spPr/>
      <dgm:t>
        <a:bodyPr/>
        <a:lstStyle/>
        <a:p>
          <a:endParaRPr lang="en-US"/>
        </a:p>
      </dgm:t>
    </dgm:pt>
    <dgm:pt modelId="{961A2CAB-D4B5-4C47-9DAC-B0DB9AA00640}">
      <dgm:prSet phldrT="[Text]"/>
      <dgm:spPr/>
      <dgm:t>
        <a:bodyPr/>
        <a:lstStyle/>
        <a:p>
          <a:r>
            <a:rPr lang="bg-BG" dirty="0" smtClean="0"/>
            <a:t>1</a:t>
          </a:r>
          <a:endParaRPr lang="en-US" dirty="0"/>
        </a:p>
      </dgm:t>
    </dgm:pt>
    <dgm:pt modelId="{2B099892-4662-4502-9A4A-E6C26D6FF4D9}" type="parTrans" cxnId="{AABA44AF-553F-49DC-A6FF-EC4C12907EFD}">
      <dgm:prSet/>
      <dgm:spPr/>
      <dgm:t>
        <a:bodyPr/>
        <a:lstStyle/>
        <a:p>
          <a:endParaRPr lang="en-US"/>
        </a:p>
      </dgm:t>
    </dgm:pt>
    <dgm:pt modelId="{5DD7E476-7468-478F-99C3-32AAD38A4EFD}" type="sibTrans" cxnId="{AABA44AF-553F-49DC-A6FF-EC4C12907EFD}">
      <dgm:prSet/>
      <dgm:spPr/>
      <dgm:t>
        <a:bodyPr/>
        <a:lstStyle/>
        <a:p>
          <a:endParaRPr lang="en-US"/>
        </a:p>
      </dgm:t>
    </dgm:pt>
    <dgm:pt modelId="{52E379C8-508E-4E76-ABC4-B64A83C834E2}">
      <dgm:prSet phldrT="[Text]" custT="1"/>
      <dgm:spPr/>
      <dgm:t>
        <a:bodyPr/>
        <a:lstStyle/>
        <a:p>
          <a:r>
            <a:rPr lang="bg-BG" sz="2000" dirty="0" smtClean="0"/>
            <a:t>При неодобрение от обществения съвет на стратегията и училищния учебен план се връщат за повторно разглеждане от ПС.</a:t>
          </a:r>
          <a:endParaRPr lang="en-US" sz="2000" dirty="0"/>
        </a:p>
      </dgm:t>
    </dgm:pt>
    <dgm:pt modelId="{227AD4D0-582B-4230-B8C9-BB69206457B6}" type="parTrans" cxnId="{59CACD74-3AD2-4DF4-9EFB-6FCBFF462B9E}">
      <dgm:prSet/>
      <dgm:spPr/>
      <dgm:t>
        <a:bodyPr/>
        <a:lstStyle/>
        <a:p>
          <a:endParaRPr lang="en-US"/>
        </a:p>
      </dgm:t>
    </dgm:pt>
    <dgm:pt modelId="{1C138EDF-21C8-444A-9ECC-BB25D8B40C7D}" type="sibTrans" cxnId="{59CACD74-3AD2-4DF4-9EFB-6FCBFF462B9E}">
      <dgm:prSet/>
      <dgm:spPr/>
      <dgm:t>
        <a:bodyPr/>
        <a:lstStyle/>
        <a:p>
          <a:endParaRPr lang="en-US"/>
        </a:p>
      </dgm:t>
    </dgm:pt>
    <dgm:pt modelId="{59CC61BE-889E-433F-9CE2-98EEEA4EA813}">
      <dgm:prSet phldrT="[Text]" custT="1"/>
      <dgm:spPr/>
      <dgm:t>
        <a:bodyPr/>
        <a:lstStyle/>
        <a:p>
          <a:r>
            <a:rPr lang="bg-BG" sz="2000" dirty="0" smtClean="0"/>
            <a:t>При повторното им разглеждане ПС се произнася по мотивите и взема окончателно решение </a:t>
          </a:r>
          <a:endParaRPr lang="en-US" sz="2000" dirty="0"/>
        </a:p>
      </dgm:t>
    </dgm:pt>
    <dgm:pt modelId="{D067D7F5-DEBC-4C71-8638-46BD8ADE287E}" type="parTrans" cxnId="{54D87D7F-7307-4866-80A7-F78B52087CA4}">
      <dgm:prSet/>
      <dgm:spPr/>
      <dgm:t>
        <a:bodyPr/>
        <a:lstStyle/>
        <a:p>
          <a:endParaRPr lang="en-US"/>
        </a:p>
      </dgm:t>
    </dgm:pt>
    <dgm:pt modelId="{2262F9D1-5301-4E42-8FE2-206D14833740}" type="sibTrans" cxnId="{54D87D7F-7307-4866-80A7-F78B52087CA4}">
      <dgm:prSet/>
      <dgm:spPr/>
      <dgm:t>
        <a:bodyPr/>
        <a:lstStyle/>
        <a:p>
          <a:endParaRPr lang="en-US"/>
        </a:p>
      </dgm:t>
    </dgm:pt>
    <dgm:pt modelId="{93C2051A-5FA3-468E-82F3-BB5686AE1854}">
      <dgm:prSet phldrT="[Text]"/>
      <dgm:spPr/>
      <dgm:t>
        <a:bodyPr/>
        <a:lstStyle/>
        <a:p>
          <a:r>
            <a:rPr lang="bg-BG" dirty="0" smtClean="0"/>
            <a:t>2</a:t>
          </a:r>
          <a:endParaRPr lang="en-US" dirty="0"/>
        </a:p>
      </dgm:t>
    </dgm:pt>
    <dgm:pt modelId="{65840F16-91BF-4BBE-B216-8D11470A6207}" type="parTrans" cxnId="{5EBB91FB-4BA1-48B9-9818-04D620B43943}">
      <dgm:prSet/>
      <dgm:spPr/>
      <dgm:t>
        <a:bodyPr/>
        <a:lstStyle/>
        <a:p>
          <a:endParaRPr lang="en-US"/>
        </a:p>
      </dgm:t>
    </dgm:pt>
    <dgm:pt modelId="{29A91915-E70C-420E-9FAA-7CFE51A0BCE2}" type="sibTrans" cxnId="{5EBB91FB-4BA1-48B9-9818-04D620B43943}">
      <dgm:prSet/>
      <dgm:spPr/>
      <dgm:t>
        <a:bodyPr/>
        <a:lstStyle/>
        <a:p>
          <a:endParaRPr lang="en-US"/>
        </a:p>
      </dgm:t>
    </dgm:pt>
    <dgm:pt modelId="{F38F3C04-A2ED-475D-9A6F-BF18AF2C517B}">
      <dgm:prSet phldrT="[Text]" custT="1"/>
      <dgm:spPr/>
      <dgm:t>
        <a:bodyPr/>
        <a:lstStyle/>
        <a:p>
          <a:r>
            <a:rPr lang="bg-BG" sz="2000" dirty="0" smtClean="0"/>
            <a:t>Условията и редът за създаването, устройството и дейността на обществения съвет се уреждат с</a:t>
          </a:r>
          <a:endParaRPr lang="en-US" sz="2000" dirty="0"/>
        </a:p>
      </dgm:t>
    </dgm:pt>
    <dgm:pt modelId="{7B997502-528D-4EF6-88E0-B48C54B43037}" type="parTrans" cxnId="{213E16AA-1ED8-482E-B832-8B997C21B972}">
      <dgm:prSet/>
      <dgm:spPr/>
      <dgm:t>
        <a:bodyPr/>
        <a:lstStyle/>
        <a:p>
          <a:endParaRPr lang="en-US"/>
        </a:p>
      </dgm:t>
    </dgm:pt>
    <dgm:pt modelId="{4281D527-4E09-4340-B4E4-E7AA5CC16409}" type="sibTrans" cxnId="{213E16AA-1ED8-482E-B832-8B997C21B972}">
      <dgm:prSet/>
      <dgm:spPr/>
      <dgm:t>
        <a:bodyPr/>
        <a:lstStyle/>
        <a:p>
          <a:endParaRPr lang="en-US"/>
        </a:p>
      </dgm:t>
    </dgm:pt>
    <dgm:pt modelId="{7484A516-1611-453F-A379-B32A97A45B64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dirty="0" smtClean="0"/>
            <a:t>Правилник, издаден от министъра на образованието и науката. </a:t>
          </a:r>
          <a:endParaRPr lang="en-US" sz="2000" dirty="0" smtClean="0"/>
        </a:p>
        <a:p>
          <a:pPr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dirty="0"/>
        </a:p>
      </dgm:t>
    </dgm:pt>
    <dgm:pt modelId="{88240EA9-DAEE-4108-ADF8-39CC84E3B383}" type="parTrans" cxnId="{0FCCCAB4-A888-4B02-8F06-DF6C3300A3EA}">
      <dgm:prSet/>
      <dgm:spPr/>
      <dgm:t>
        <a:bodyPr/>
        <a:lstStyle/>
        <a:p>
          <a:endParaRPr lang="en-US"/>
        </a:p>
      </dgm:t>
    </dgm:pt>
    <dgm:pt modelId="{362EE736-6040-45F5-9710-768C753D4302}" type="sibTrans" cxnId="{0FCCCAB4-A888-4B02-8F06-DF6C3300A3EA}">
      <dgm:prSet/>
      <dgm:spPr/>
      <dgm:t>
        <a:bodyPr/>
        <a:lstStyle/>
        <a:p>
          <a:endParaRPr lang="en-US"/>
        </a:p>
      </dgm:t>
    </dgm:pt>
    <dgm:pt modelId="{291F0F9F-2B59-41C9-ACF7-E3D3C8CBFCCC}" type="pres">
      <dgm:prSet presAssocID="{E2AE31D2-05DB-47C1-89B9-79E916BE903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B220EA1-A837-417E-9B75-3B63E614C958}" type="pres">
      <dgm:prSet presAssocID="{961A2CAB-D4B5-4C47-9DAC-B0DB9AA00640}" presName="posSpace" presStyleCnt="0"/>
      <dgm:spPr/>
      <dgm:t>
        <a:bodyPr/>
        <a:lstStyle/>
        <a:p>
          <a:endParaRPr lang="bg-BG"/>
        </a:p>
      </dgm:t>
    </dgm:pt>
    <dgm:pt modelId="{24AD9C0E-8A0D-4DAC-8DF3-ABAD4F4FCCD8}" type="pres">
      <dgm:prSet presAssocID="{961A2CAB-D4B5-4C47-9DAC-B0DB9AA00640}" presName="vertFlow" presStyleCnt="0"/>
      <dgm:spPr/>
      <dgm:t>
        <a:bodyPr/>
        <a:lstStyle/>
        <a:p>
          <a:endParaRPr lang="bg-BG"/>
        </a:p>
      </dgm:t>
    </dgm:pt>
    <dgm:pt modelId="{EE291493-9AFF-410D-A63C-251962CB5CFD}" type="pres">
      <dgm:prSet presAssocID="{961A2CAB-D4B5-4C47-9DAC-B0DB9AA00640}" presName="topSpace" presStyleCnt="0"/>
      <dgm:spPr/>
      <dgm:t>
        <a:bodyPr/>
        <a:lstStyle/>
        <a:p>
          <a:endParaRPr lang="bg-BG"/>
        </a:p>
      </dgm:t>
    </dgm:pt>
    <dgm:pt modelId="{83FE61FF-2A41-477C-851A-CAEF159F8518}" type="pres">
      <dgm:prSet presAssocID="{961A2CAB-D4B5-4C47-9DAC-B0DB9AA00640}" presName="firstComp" presStyleCnt="0"/>
      <dgm:spPr/>
      <dgm:t>
        <a:bodyPr/>
        <a:lstStyle/>
        <a:p>
          <a:endParaRPr lang="bg-BG"/>
        </a:p>
      </dgm:t>
    </dgm:pt>
    <dgm:pt modelId="{06B63359-F1D3-4462-9D63-436B118FA4F9}" type="pres">
      <dgm:prSet presAssocID="{961A2CAB-D4B5-4C47-9DAC-B0DB9AA00640}" presName="firstChild" presStyleLbl="bgAccFollowNode1" presStyleIdx="0" presStyleCnt="4"/>
      <dgm:spPr/>
      <dgm:t>
        <a:bodyPr/>
        <a:lstStyle/>
        <a:p>
          <a:endParaRPr lang="en-US"/>
        </a:p>
      </dgm:t>
    </dgm:pt>
    <dgm:pt modelId="{7E8151D5-532C-4EBD-98B7-8936F5B7926B}" type="pres">
      <dgm:prSet presAssocID="{961A2CAB-D4B5-4C47-9DAC-B0DB9AA00640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493725-6508-4B72-A017-862EECDC9E8F}" type="pres">
      <dgm:prSet presAssocID="{59CC61BE-889E-433F-9CE2-98EEEA4EA813}" presName="comp" presStyleCnt="0"/>
      <dgm:spPr/>
      <dgm:t>
        <a:bodyPr/>
        <a:lstStyle/>
        <a:p>
          <a:endParaRPr lang="bg-BG"/>
        </a:p>
      </dgm:t>
    </dgm:pt>
    <dgm:pt modelId="{190759E6-0A81-400D-854E-6635DDFE9079}" type="pres">
      <dgm:prSet presAssocID="{59CC61BE-889E-433F-9CE2-98EEEA4EA813}" presName="child" presStyleLbl="bgAccFollowNode1" presStyleIdx="1" presStyleCnt="4"/>
      <dgm:spPr/>
      <dgm:t>
        <a:bodyPr/>
        <a:lstStyle/>
        <a:p>
          <a:endParaRPr lang="en-US"/>
        </a:p>
      </dgm:t>
    </dgm:pt>
    <dgm:pt modelId="{929FE103-BF07-471A-BCE6-3BDF4D63A430}" type="pres">
      <dgm:prSet presAssocID="{59CC61BE-889E-433F-9CE2-98EEEA4EA813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1108068-08AC-4D01-95A1-2B41C88D3708}" type="pres">
      <dgm:prSet presAssocID="{961A2CAB-D4B5-4C47-9DAC-B0DB9AA00640}" presName="negSpace" presStyleCnt="0"/>
      <dgm:spPr/>
      <dgm:t>
        <a:bodyPr/>
        <a:lstStyle/>
        <a:p>
          <a:endParaRPr lang="bg-BG"/>
        </a:p>
      </dgm:t>
    </dgm:pt>
    <dgm:pt modelId="{ECE82953-573F-4969-8A0D-A5325C52FEB4}" type="pres">
      <dgm:prSet presAssocID="{961A2CAB-D4B5-4C47-9DAC-B0DB9AA00640}" presName="circle" presStyleLbl="node1" presStyleIdx="0" presStyleCnt="2"/>
      <dgm:spPr/>
      <dgm:t>
        <a:bodyPr/>
        <a:lstStyle/>
        <a:p>
          <a:endParaRPr lang="en-US"/>
        </a:p>
      </dgm:t>
    </dgm:pt>
    <dgm:pt modelId="{A8BE983E-7793-4011-8ADF-61ED77B99CC3}" type="pres">
      <dgm:prSet presAssocID="{5DD7E476-7468-478F-99C3-32AAD38A4EFD}" presName="transSpace" presStyleCnt="0"/>
      <dgm:spPr/>
      <dgm:t>
        <a:bodyPr/>
        <a:lstStyle/>
        <a:p>
          <a:endParaRPr lang="bg-BG"/>
        </a:p>
      </dgm:t>
    </dgm:pt>
    <dgm:pt modelId="{E7974C49-CE20-4B92-8913-DA05FB9784FE}" type="pres">
      <dgm:prSet presAssocID="{93C2051A-5FA3-468E-82F3-BB5686AE1854}" presName="posSpace" presStyleCnt="0"/>
      <dgm:spPr/>
      <dgm:t>
        <a:bodyPr/>
        <a:lstStyle/>
        <a:p>
          <a:endParaRPr lang="bg-BG"/>
        </a:p>
      </dgm:t>
    </dgm:pt>
    <dgm:pt modelId="{1565C51A-97DB-49E0-AB53-010B63C2AD9A}" type="pres">
      <dgm:prSet presAssocID="{93C2051A-5FA3-468E-82F3-BB5686AE1854}" presName="vertFlow" presStyleCnt="0"/>
      <dgm:spPr/>
      <dgm:t>
        <a:bodyPr/>
        <a:lstStyle/>
        <a:p>
          <a:endParaRPr lang="bg-BG"/>
        </a:p>
      </dgm:t>
    </dgm:pt>
    <dgm:pt modelId="{8D0A5547-DF3C-40F5-A4C4-EE04727E4B47}" type="pres">
      <dgm:prSet presAssocID="{93C2051A-5FA3-468E-82F3-BB5686AE1854}" presName="topSpace" presStyleCnt="0"/>
      <dgm:spPr/>
      <dgm:t>
        <a:bodyPr/>
        <a:lstStyle/>
        <a:p>
          <a:endParaRPr lang="bg-BG"/>
        </a:p>
      </dgm:t>
    </dgm:pt>
    <dgm:pt modelId="{5E0EB994-CFB0-4143-8A1B-F81F8B824CCA}" type="pres">
      <dgm:prSet presAssocID="{93C2051A-5FA3-468E-82F3-BB5686AE1854}" presName="firstComp" presStyleCnt="0"/>
      <dgm:spPr/>
      <dgm:t>
        <a:bodyPr/>
        <a:lstStyle/>
        <a:p>
          <a:endParaRPr lang="bg-BG"/>
        </a:p>
      </dgm:t>
    </dgm:pt>
    <dgm:pt modelId="{C13F8C04-73A0-4B53-9887-AE03A9504E9F}" type="pres">
      <dgm:prSet presAssocID="{93C2051A-5FA3-468E-82F3-BB5686AE1854}" presName="firstChild" presStyleLbl="bgAccFollowNode1" presStyleIdx="2" presStyleCnt="4" custScaleY="114347"/>
      <dgm:spPr/>
      <dgm:t>
        <a:bodyPr/>
        <a:lstStyle/>
        <a:p>
          <a:endParaRPr lang="en-US"/>
        </a:p>
      </dgm:t>
    </dgm:pt>
    <dgm:pt modelId="{52D79C64-81F5-4336-8239-659E36F79BC2}" type="pres">
      <dgm:prSet presAssocID="{93C2051A-5FA3-468E-82F3-BB5686AE1854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ABD2824-6FB8-4B7B-ACF3-D957BE00AC22}" type="pres">
      <dgm:prSet presAssocID="{7484A516-1611-453F-A379-B32A97A45B64}" presName="comp" presStyleCnt="0"/>
      <dgm:spPr/>
      <dgm:t>
        <a:bodyPr/>
        <a:lstStyle/>
        <a:p>
          <a:endParaRPr lang="bg-BG"/>
        </a:p>
      </dgm:t>
    </dgm:pt>
    <dgm:pt modelId="{A7B1B3C1-3E0D-4D03-A31E-82F4677730BF}" type="pres">
      <dgm:prSet presAssocID="{7484A516-1611-453F-A379-B32A97A45B64}" presName="child" presStyleLbl="bgAccFollowNode1" presStyleIdx="3" presStyleCnt="4" custScaleY="76064"/>
      <dgm:spPr/>
      <dgm:t>
        <a:bodyPr/>
        <a:lstStyle/>
        <a:p>
          <a:endParaRPr lang="en-US"/>
        </a:p>
      </dgm:t>
    </dgm:pt>
    <dgm:pt modelId="{2CD8528E-4CC1-4B3D-A139-5163F81AFE62}" type="pres">
      <dgm:prSet presAssocID="{7484A516-1611-453F-A379-B32A97A45B6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29B4BF-5943-49C0-B92B-0968B48FE473}" type="pres">
      <dgm:prSet presAssocID="{93C2051A-5FA3-468E-82F3-BB5686AE1854}" presName="negSpace" presStyleCnt="0"/>
      <dgm:spPr/>
      <dgm:t>
        <a:bodyPr/>
        <a:lstStyle/>
        <a:p>
          <a:endParaRPr lang="bg-BG"/>
        </a:p>
      </dgm:t>
    </dgm:pt>
    <dgm:pt modelId="{BB076703-AAC3-41C0-A7B1-EC6360F1011D}" type="pres">
      <dgm:prSet presAssocID="{93C2051A-5FA3-468E-82F3-BB5686AE1854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5EBB91FB-4BA1-48B9-9818-04D620B43943}" srcId="{E2AE31D2-05DB-47C1-89B9-79E916BE9039}" destId="{93C2051A-5FA3-468E-82F3-BB5686AE1854}" srcOrd="1" destOrd="0" parTransId="{65840F16-91BF-4BBE-B216-8D11470A6207}" sibTransId="{29A91915-E70C-420E-9FAA-7CFE51A0BCE2}"/>
    <dgm:cxn modelId="{05255DD0-8267-4E3B-9333-041028773C8C}" type="presOf" srcId="{F38F3C04-A2ED-475D-9A6F-BF18AF2C517B}" destId="{C13F8C04-73A0-4B53-9887-AE03A9504E9F}" srcOrd="0" destOrd="0" presId="urn:microsoft.com/office/officeart/2005/8/layout/hList9"/>
    <dgm:cxn modelId="{5F037A08-2EDC-4604-BFEF-F702D67F6E08}" type="presOf" srcId="{93C2051A-5FA3-468E-82F3-BB5686AE1854}" destId="{BB076703-AAC3-41C0-A7B1-EC6360F1011D}" srcOrd="0" destOrd="0" presId="urn:microsoft.com/office/officeart/2005/8/layout/hList9"/>
    <dgm:cxn modelId="{35A3878A-C849-4C05-AF79-CB8AD89DDE58}" type="presOf" srcId="{59CC61BE-889E-433F-9CE2-98EEEA4EA813}" destId="{929FE103-BF07-471A-BCE6-3BDF4D63A430}" srcOrd="1" destOrd="0" presId="urn:microsoft.com/office/officeart/2005/8/layout/hList9"/>
    <dgm:cxn modelId="{860F427E-8100-4038-8300-0B7887A41E86}" type="presOf" srcId="{52E379C8-508E-4E76-ABC4-B64A83C834E2}" destId="{7E8151D5-532C-4EBD-98B7-8936F5B7926B}" srcOrd="1" destOrd="0" presId="urn:microsoft.com/office/officeart/2005/8/layout/hList9"/>
    <dgm:cxn modelId="{D42EBF93-97FC-468C-960C-2F5042D1EE95}" type="presOf" srcId="{7484A516-1611-453F-A379-B32A97A45B64}" destId="{2CD8528E-4CC1-4B3D-A139-5163F81AFE62}" srcOrd="1" destOrd="0" presId="urn:microsoft.com/office/officeart/2005/8/layout/hList9"/>
    <dgm:cxn modelId="{59CACD74-3AD2-4DF4-9EFB-6FCBFF462B9E}" srcId="{961A2CAB-D4B5-4C47-9DAC-B0DB9AA00640}" destId="{52E379C8-508E-4E76-ABC4-B64A83C834E2}" srcOrd="0" destOrd="0" parTransId="{227AD4D0-582B-4230-B8C9-BB69206457B6}" sibTransId="{1C138EDF-21C8-444A-9ECC-BB25D8B40C7D}"/>
    <dgm:cxn modelId="{8CCAD49A-FAC3-4777-8B42-FB0697354C3F}" type="presOf" srcId="{59CC61BE-889E-433F-9CE2-98EEEA4EA813}" destId="{190759E6-0A81-400D-854E-6635DDFE9079}" srcOrd="0" destOrd="0" presId="urn:microsoft.com/office/officeart/2005/8/layout/hList9"/>
    <dgm:cxn modelId="{EF808460-C40A-4D5A-A45D-009826675F85}" type="presOf" srcId="{F38F3C04-A2ED-475D-9A6F-BF18AF2C517B}" destId="{52D79C64-81F5-4336-8239-659E36F79BC2}" srcOrd="1" destOrd="0" presId="urn:microsoft.com/office/officeart/2005/8/layout/hList9"/>
    <dgm:cxn modelId="{213E16AA-1ED8-482E-B832-8B997C21B972}" srcId="{93C2051A-5FA3-468E-82F3-BB5686AE1854}" destId="{F38F3C04-A2ED-475D-9A6F-BF18AF2C517B}" srcOrd="0" destOrd="0" parTransId="{7B997502-528D-4EF6-88E0-B48C54B43037}" sibTransId="{4281D527-4E09-4340-B4E4-E7AA5CC16409}"/>
    <dgm:cxn modelId="{AABA44AF-553F-49DC-A6FF-EC4C12907EFD}" srcId="{E2AE31D2-05DB-47C1-89B9-79E916BE9039}" destId="{961A2CAB-D4B5-4C47-9DAC-B0DB9AA00640}" srcOrd="0" destOrd="0" parTransId="{2B099892-4662-4502-9A4A-E6C26D6FF4D9}" sibTransId="{5DD7E476-7468-478F-99C3-32AAD38A4EFD}"/>
    <dgm:cxn modelId="{54D87D7F-7307-4866-80A7-F78B52087CA4}" srcId="{961A2CAB-D4B5-4C47-9DAC-B0DB9AA00640}" destId="{59CC61BE-889E-433F-9CE2-98EEEA4EA813}" srcOrd="1" destOrd="0" parTransId="{D067D7F5-DEBC-4C71-8638-46BD8ADE287E}" sibTransId="{2262F9D1-5301-4E42-8FE2-206D14833740}"/>
    <dgm:cxn modelId="{37E2ADFD-7293-4DC9-B5A2-BCCE1AA7D386}" type="presOf" srcId="{961A2CAB-D4B5-4C47-9DAC-B0DB9AA00640}" destId="{ECE82953-573F-4969-8A0D-A5325C52FEB4}" srcOrd="0" destOrd="0" presId="urn:microsoft.com/office/officeart/2005/8/layout/hList9"/>
    <dgm:cxn modelId="{231BEAC2-F70F-4D72-880C-3496A1F11F3D}" type="presOf" srcId="{52E379C8-508E-4E76-ABC4-B64A83C834E2}" destId="{06B63359-F1D3-4462-9D63-436B118FA4F9}" srcOrd="0" destOrd="0" presId="urn:microsoft.com/office/officeart/2005/8/layout/hList9"/>
    <dgm:cxn modelId="{341F3EE7-2B33-4819-BA95-008FF98ABA40}" type="presOf" srcId="{E2AE31D2-05DB-47C1-89B9-79E916BE9039}" destId="{291F0F9F-2B59-41C9-ACF7-E3D3C8CBFCCC}" srcOrd="0" destOrd="0" presId="urn:microsoft.com/office/officeart/2005/8/layout/hList9"/>
    <dgm:cxn modelId="{0FCCCAB4-A888-4B02-8F06-DF6C3300A3EA}" srcId="{93C2051A-5FA3-468E-82F3-BB5686AE1854}" destId="{7484A516-1611-453F-A379-B32A97A45B64}" srcOrd="1" destOrd="0" parTransId="{88240EA9-DAEE-4108-ADF8-39CC84E3B383}" sibTransId="{362EE736-6040-45F5-9710-768C753D4302}"/>
    <dgm:cxn modelId="{E9ACC56B-C7C6-4D41-AB5A-1DD2ADD6813C}" type="presOf" srcId="{7484A516-1611-453F-A379-B32A97A45B64}" destId="{A7B1B3C1-3E0D-4D03-A31E-82F4677730BF}" srcOrd="0" destOrd="0" presId="urn:microsoft.com/office/officeart/2005/8/layout/hList9"/>
    <dgm:cxn modelId="{991377E4-DFD0-467F-9368-723F11FA7944}" type="presParOf" srcId="{291F0F9F-2B59-41C9-ACF7-E3D3C8CBFCCC}" destId="{1B220EA1-A837-417E-9B75-3B63E614C958}" srcOrd="0" destOrd="0" presId="urn:microsoft.com/office/officeart/2005/8/layout/hList9"/>
    <dgm:cxn modelId="{E19A2A94-7DA8-4C18-86C5-DBED6C4B6EC3}" type="presParOf" srcId="{291F0F9F-2B59-41C9-ACF7-E3D3C8CBFCCC}" destId="{24AD9C0E-8A0D-4DAC-8DF3-ABAD4F4FCCD8}" srcOrd="1" destOrd="0" presId="urn:microsoft.com/office/officeart/2005/8/layout/hList9"/>
    <dgm:cxn modelId="{77FD6B40-65D7-44D2-A3E3-17D826DEC4BF}" type="presParOf" srcId="{24AD9C0E-8A0D-4DAC-8DF3-ABAD4F4FCCD8}" destId="{EE291493-9AFF-410D-A63C-251962CB5CFD}" srcOrd="0" destOrd="0" presId="urn:microsoft.com/office/officeart/2005/8/layout/hList9"/>
    <dgm:cxn modelId="{CBD7225F-B2D1-4D41-808F-C1BB9E36891A}" type="presParOf" srcId="{24AD9C0E-8A0D-4DAC-8DF3-ABAD4F4FCCD8}" destId="{83FE61FF-2A41-477C-851A-CAEF159F8518}" srcOrd="1" destOrd="0" presId="urn:microsoft.com/office/officeart/2005/8/layout/hList9"/>
    <dgm:cxn modelId="{EF5B6232-19D8-4B8D-B5F4-E428943082A3}" type="presParOf" srcId="{83FE61FF-2A41-477C-851A-CAEF159F8518}" destId="{06B63359-F1D3-4462-9D63-436B118FA4F9}" srcOrd="0" destOrd="0" presId="urn:microsoft.com/office/officeart/2005/8/layout/hList9"/>
    <dgm:cxn modelId="{22A0EC77-FDCB-48F7-B2E6-E2CCBEBE83A2}" type="presParOf" srcId="{83FE61FF-2A41-477C-851A-CAEF159F8518}" destId="{7E8151D5-532C-4EBD-98B7-8936F5B7926B}" srcOrd="1" destOrd="0" presId="urn:microsoft.com/office/officeart/2005/8/layout/hList9"/>
    <dgm:cxn modelId="{25CF2C26-6036-4BF2-A714-16FE9E6D632A}" type="presParOf" srcId="{24AD9C0E-8A0D-4DAC-8DF3-ABAD4F4FCCD8}" destId="{19493725-6508-4B72-A017-862EECDC9E8F}" srcOrd="2" destOrd="0" presId="urn:microsoft.com/office/officeart/2005/8/layout/hList9"/>
    <dgm:cxn modelId="{DD6AF6AE-0401-4586-941C-281CD13D968D}" type="presParOf" srcId="{19493725-6508-4B72-A017-862EECDC9E8F}" destId="{190759E6-0A81-400D-854E-6635DDFE9079}" srcOrd="0" destOrd="0" presId="urn:microsoft.com/office/officeart/2005/8/layout/hList9"/>
    <dgm:cxn modelId="{20EEC425-BF26-45B7-AFB2-95083C683AD7}" type="presParOf" srcId="{19493725-6508-4B72-A017-862EECDC9E8F}" destId="{929FE103-BF07-471A-BCE6-3BDF4D63A430}" srcOrd="1" destOrd="0" presId="urn:microsoft.com/office/officeart/2005/8/layout/hList9"/>
    <dgm:cxn modelId="{2844CC59-B71C-4F82-8632-BA71E83B7D46}" type="presParOf" srcId="{291F0F9F-2B59-41C9-ACF7-E3D3C8CBFCCC}" destId="{81108068-08AC-4D01-95A1-2B41C88D3708}" srcOrd="2" destOrd="0" presId="urn:microsoft.com/office/officeart/2005/8/layout/hList9"/>
    <dgm:cxn modelId="{7F3DA872-C1A0-4177-972E-6B3374F52DF5}" type="presParOf" srcId="{291F0F9F-2B59-41C9-ACF7-E3D3C8CBFCCC}" destId="{ECE82953-573F-4969-8A0D-A5325C52FEB4}" srcOrd="3" destOrd="0" presId="urn:microsoft.com/office/officeart/2005/8/layout/hList9"/>
    <dgm:cxn modelId="{19E26DD2-9D8C-4F19-842D-973023E042D6}" type="presParOf" srcId="{291F0F9F-2B59-41C9-ACF7-E3D3C8CBFCCC}" destId="{A8BE983E-7793-4011-8ADF-61ED77B99CC3}" srcOrd="4" destOrd="0" presId="urn:microsoft.com/office/officeart/2005/8/layout/hList9"/>
    <dgm:cxn modelId="{536DA116-D1E9-4418-92D9-11FDD77AB758}" type="presParOf" srcId="{291F0F9F-2B59-41C9-ACF7-E3D3C8CBFCCC}" destId="{E7974C49-CE20-4B92-8913-DA05FB9784FE}" srcOrd="5" destOrd="0" presId="urn:microsoft.com/office/officeart/2005/8/layout/hList9"/>
    <dgm:cxn modelId="{1D7681B4-7FA5-4952-B216-1EC69772B0CF}" type="presParOf" srcId="{291F0F9F-2B59-41C9-ACF7-E3D3C8CBFCCC}" destId="{1565C51A-97DB-49E0-AB53-010B63C2AD9A}" srcOrd="6" destOrd="0" presId="urn:microsoft.com/office/officeart/2005/8/layout/hList9"/>
    <dgm:cxn modelId="{5D2D7965-0BB8-4F21-8928-F9EE6CD8449B}" type="presParOf" srcId="{1565C51A-97DB-49E0-AB53-010B63C2AD9A}" destId="{8D0A5547-DF3C-40F5-A4C4-EE04727E4B47}" srcOrd="0" destOrd="0" presId="urn:microsoft.com/office/officeart/2005/8/layout/hList9"/>
    <dgm:cxn modelId="{018C2797-9206-4851-B41D-702C18547073}" type="presParOf" srcId="{1565C51A-97DB-49E0-AB53-010B63C2AD9A}" destId="{5E0EB994-CFB0-4143-8A1B-F81F8B824CCA}" srcOrd="1" destOrd="0" presId="urn:microsoft.com/office/officeart/2005/8/layout/hList9"/>
    <dgm:cxn modelId="{9056F31A-B53E-4880-B0E0-E4A3F91ABA0C}" type="presParOf" srcId="{5E0EB994-CFB0-4143-8A1B-F81F8B824CCA}" destId="{C13F8C04-73A0-4B53-9887-AE03A9504E9F}" srcOrd="0" destOrd="0" presId="urn:microsoft.com/office/officeart/2005/8/layout/hList9"/>
    <dgm:cxn modelId="{53AEDBBC-2E04-4E3E-9924-B2BA4B7CA4DC}" type="presParOf" srcId="{5E0EB994-CFB0-4143-8A1B-F81F8B824CCA}" destId="{52D79C64-81F5-4336-8239-659E36F79BC2}" srcOrd="1" destOrd="0" presId="urn:microsoft.com/office/officeart/2005/8/layout/hList9"/>
    <dgm:cxn modelId="{6BC2F60C-3C81-434B-A184-C706520FA36E}" type="presParOf" srcId="{1565C51A-97DB-49E0-AB53-010B63C2AD9A}" destId="{1ABD2824-6FB8-4B7B-ACF3-D957BE00AC22}" srcOrd="2" destOrd="0" presId="urn:microsoft.com/office/officeart/2005/8/layout/hList9"/>
    <dgm:cxn modelId="{7D4FC88A-904E-4E2B-B842-AA98CB57CB00}" type="presParOf" srcId="{1ABD2824-6FB8-4B7B-ACF3-D957BE00AC22}" destId="{A7B1B3C1-3E0D-4D03-A31E-82F4677730BF}" srcOrd="0" destOrd="0" presId="urn:microsoft.com/office/officeart/2005/8/layout/hList9"/>
    <dgm:cxn modelId="{21CA6008-A34A-4FC8-921B-A3CB3C0D7ED8}" type="presParOf" srcId="{1ABD2824-6FB8-4B7B-ACF3-D957BE00AC22}" destId="{2CD8528E-4CC1-4B3D-A139-5163F81AFE62}" srcOrd="1" destOrd="0" presId="urn:microsoft.com/office/officeart/2005/8/layout/hList9"/>
    <dgm:cxn modelId="{8101D24C-94E1-44AB-B57A-93CF0AB2B9E0}" type="presParOf" srcId="{291F0F9F-2B59-41C9-ACF7-E3D3C8CBFCCC}" destId="{CE29B4BF-5943-49C0-B92B-0968B48FE473}" srcOrd="7" destOrd="0" presId="urn:microsoft.com/office/officeart/2005/8/layout/hList9"/>
    <dgm:cxn modelId="{A5262A13-0538-4D7D-943D-4C186454C372}" type="presParOf" srcId="{291F0F9F-2B59-41C9-ACF7-E3D3C8CBFCCC}" destId="{BB076703-AAC3-41C0-A7B1-EC6360F1011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EEF4336D-E853-42E7-9927-C82D38347A8B}" type="doc">
      <dgm:prSet loTypeId="urn:microsoft.com/office/officeart/2005/8/layout/vList4#6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C9FA04E-6098-40BD-8D38-B7F5B6C030F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Всяко училище въз основа на съответния рамков или типов учебен план разработва училищен учебен план съобразно интересите на учениците и възможностите си. Избраният рамков или типов учебен план се прилага за целия етап съответно цялата степен на образование. </a:t>
          </a:r>
          <a:endParaRPr lang="bg-BG" dirty="0"/>
        </a:p>
      </dgm:t>
    </dgm:pt>
    <dgm:pt modelId="{6D801966-482B-4122-BDB5-3F37B6D61707}" type="parTrans" cxnId="{AE4D4C1A-7EDE-4FD0-B509-DD71D234845C}">
      <dgm:prSet/>
      <dgm:spPr/>
      <dgm:t>
        <a:bodyPr/>
        <a:lstStyle/>
        <a:p>
          <a:endParaRPr lang="bg-BG"/>
        </a:p>
      </dgm:t>
    </dgm:pt>
    <dgm:pt modelId="{E44DF82C-A5FC-47DD-8F4C-C26E2C85A811}" type="sibTrans" cxnId="{AE4D4C1A-7EDE-4FD0-B509-DD71D234845C}">
      <dgm:prSet/>
      <dgm:spPr/>
      <dgm:t>
        <a:bodyPr/>
        <a:lstStyle/>
        <a:p>
          <a:endParaRPr lang="bg-BG"/>
        </a:p>
      </dgm:t>
    </dgm:pt>
    <dgm:pt modelId="{2E9E3932-262C-4342-A2D0-8D5CE2BCF280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Училището предлага списък с учебни предмети за всеки един от класовете, от които учениците и техните родители/</a:t>
          </a:r>
          <a:r>
            <a:rPr lang="en-US" dirty="0" smtClean="0"/>
            <a:t> </a:t>
          </a:r>
          <a:r>
            <a:rPr lang="bg-BG" dirty="0" smtClean="0"/>
            <a:t>настойници посочват избраните от тях учебни предмети чрез попълване на заявления в края на предходната учебна година или преди постъпването на ученика в училището.</a:t>
          </a:r>
          <a:endParaRPr lang="bg-BG" dirty="0"/>
        </a:p>
      </dgm:t>
    </dgm:pt>
    <dgm:pt modelId="{DE1AD805-E168-4306-BBCC-61A76FCFA115}" type="parTrans" cxnId="{19BACAAD-A4E3-45C4-B244-2BE2598F9C8F}">
      <dgm:prSet/>
      <dgm:spPr/>
      <dgm:t>
        <a:bodyPr/>
        <a:lstStyle/>
        <a:p>
          <a:endParaRPr lang="bg-BG"/>
        </a:p>
      </dgm:t>
    </dgm:pt>
    <dgm:pt modelId="{26F01C44-0206-4C44-AC1A-7264BA019BDC}" type="sibTrans" cxnId="{19BACAAD-A4E3-45C4-B244-2BE2598F9C8F}">
      <dgm:prSet/>
      <dgm:spPr/>
      <dgm:t>
        <a:bodyPr/>
        <a:lstStyle/>
        <a:p>
          <a:endParaRPr lang="bg-BG"/>
        </a:p>
      </dgm:t>
    </dgm:pt>
    <dgm:pt modelId="{A2836581-F803-4B11-B09C-85DF458F702F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Училищният учебен план се приема с решение на Педагогическия съвет и след съгласуване с Обществения съвет към училището при условията и по реда на чл. 269, ал. 2 и 3 от ЗПУО, се утвърждава от директора на училището, като за спортните училища и за училищата по културата се съгласува  съответно с министъра на младежта и спорта или с министъра на културата. </a:t>
          </a:r>
          <a:endParaRPr lang="bg-BG" dirty="0"/>
        </a:p>
      </dgm:t>
    </dgm:pt>
    <dgm:pt modelId="{5F99AFF3-F52B-4A5B-8BC5-DF4A8A38F325}" type="parTrans" cxnId="{4C43F7EC-D6EF-4CC5-90BE-5B1B5B77880E}">
      <dgm:prSet/>
      <dgm:spPr/>
      <dgm:t>
        <a:bodyPr/>
        <a:lstStyle/>
        <a:p>
          <a:endParaRPr lang="bg-BG"/>
        </a:p>
      </dgm:t>
    </dgm:pt>
    <dgm:pt modelId="{20136AD8-3FB3-439D-B3DA-C5B4B66DE95C}" type="sibTrans" cxnId="{4C43F7EC-D6EF-4CC5-90BE-5B1B5B77880E}">
      <dgm:prSet/>
      <dgm:spPr/>
      <dgm:t>
        <a:bodyPr/>
        <a:lstStyle/>
        <a:p>
          <a:endParaRPr lang="bg-BG"/>
        </a:p>
      </dgm:t>
    </dgm:pt>
    <dgm:pt modelId="{71BD4CFA-D672-40BD-8D0A-F5D66660E1C2}" type="pres">
      <dgm:prSet presAssocID="{EEF4336D-E853-42E7-9927-C82D38347A8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2BE4577-17DC-461B-A69F-5C4AC7AB10FC}" type="pres">
      <dgm:prSet presAssocID="{FC9FA04E-6098-40BD-8D38-B7F5B6C030F6}" presName="comp" presStyleCnt="0"/>
      <dgm:spPr/>
    </dgm:pt>
    <dgm:pt modelId="{0DFA1137-FD2B-46F1-A1B8-A6B98ADA92F2}" type="pres">
      <dgm:prSet presAssocID="{FC9FA04E-6098-40BD-8D38-B7F5B6C030F6}" presName="box" presStyleLbl="node1" presStyleIdx="0" presStyleCnt="3"/>
      <dgm:spPr/>
      <dgm:t>
        <a:bodyPr/>
        <a:lstStyle/>
        <a:p>
          <a:endParaRPr lang="bg-BG"/>
        </a:p>
      </dgm:t>
    </dgm:pt>
    <dgm:pt modelId="{34C56EA7-8838-40C0-8200-DEDDF5FB00C5}" type="pres">
      <dgm:prSet presAssocID="{FC9FA04E-6098-40BD-8D38-B7F5B6C030F6}" presName="img" presStyleLbl="fgImgPlace1" presStyleIdx="0" presStyleCnt="3"/>
      <dgm:spPr/>
    </dgm:pt>
    <dgm:pt modelId="{32BEB7FD-7F04-47A7-8C54-57B85194466A}" type="pres">
      <dgm:prSet presAssocID="{FC9FA04E-6098-40BD-8D38-B7F5B6C030F6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B743963-301F-4426-ADF7-F4161E841498}" type="pres">
      <dgm:prSet presAssocID="{E44DF82C-A5FC-47DD-8F4C-C26E2C85A811}" presName="spacer" presStyleCnt="0"/>
      <dgm:spPr/>
    </dgm:pt>
    <dgm:pt modelId="{01387109-D2D1-42CA-81B1-5A0AA936FBBE}" type="pres">
      <dgm:prSet presAssocID="{2E9E3932-262C-4342-A2D0-8D5CE2BCF280}" presName="comp" presStyleCnt="0"/>
      <dgm:spPr/>
    </dgm:pt>
    <dgm:pt modelId="{075019E5-4235-433C-8E71-F0961716A2F5}" type="pres">
      <dgm:prSet presAssocID="{2E9E3932-262C-4342-A2D0-8D5CE2BCF280}" presName="box" presStyleLbl="node1" presStyleIdx="1" presStyleCnt="3"/>
      <dgm:spPr/>
      <dgm:t>
        <a:bodyPr/>
        <a:lstStyle/>
        <a:p>
          <a:endParaRPr lang="bg-BG"/>
        </a:p>
      </dgm:t>
    </dgm:pt>
    <dgm:pt modelId="{463EDCE2-316C-418C-BEE4-5ABF1C60ABA3}" type="pres">
      <dgm:prSet presAssocID="{2E9E3932-262C-4342-A2D0-8D5CE2BCF280}" presName="img" presStyleLbl="fgImgPlace1" presStyleIdx="1" presStyleCnt="3"/>
      <dgm:spPr/>
    </dgm:pt>
    <dgm:pt modelId="{FC6B9771-5B4C-43E7-B037-B2B806FF6D1E}" type="pres">
      <dgm:prSet presAssocID="{2E9E3932-262C-4342-A2D0-8D5CE2BCF280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DDDBD52-951E-432C-95DE-EEB851FC8A6A}" type="pres">
      <dgm:prSet presAssocID="{26F01C44-0206-4C44-AC1A-7264BA019BDC}" presName="spacer" presStyleCnt="0"/>
      <dgm:spPr/>
    </dgm:pt>
    <dgm:pt modelId="{653C1298-88A8-479C-8732-B274DEF51452}" type="pres">
      <dgm:prSet presAssocID="{A2836581-F803-4B11-B09C-85DF458F702F}" presName="comp" presStyleCnt="0"/>
      <dgm:spPr/>
    </dgm:pt>
    <dgm:pt modelId="{5530B72B-6B0C-4088-A7F3-6CC96C2D0CB2}" type="pres">
      <dgm:prSet presAssocID="{A2836581-F803-4B11-B09C-85DF458F702F}" presName="box" presStyleLbl="node1" presStyleIdx="2" presStyleCnt="3"/>
      <dgm:spPr/>
      <dgm:t>
        <a:bodyPr/>
        <a:lstStyle/>
        <a:p>
          <a:endParaRPr lang="bg-BG"/>
        </a:p>
      </dgm:t>
    </dgm:pt>
    <dgm:pt modelId="{849B5B61-4C2F-4F44-93DF-B6A37C974583}" type="pres">
      <dgm:prSet presAssocID="{A2836581-F803-4B11-B09C-85DF458F702F}" presName="img" presStyleLbl="fgImgPlace1" presStyleIdx="2" presStyleCnt="3"/>
      <dgm:spPr/>
    </dgm:pt>
    <dgm:pt modelId="{609F725B-78AA-4153-A74B-89B75087808F}" type="pres">
      <dgm:prSet presAssocID="{A2836581-F803-4B11-B09C-85DF458F702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7E51F51-0A30-4EF9-A128-8772E2B4FE20}" type="presOf" srcId="{EEF4336D-E853-42E7-9927-C82D38347A8B}" destId="{71BD4CFA-D672-40BD-8D0A-F5D66660E1C2}" srcOrd="0" destOrd="0" presId="urn:microsoft.com/office/officeart/2005/8/layout/vList4#6"/>
    <dgm:cxn modelId="{AE4D4C1A-7EDE-4FD0-B509-DD71D234845C}" srcId="{EEF4336D-E853-42E7-9927-C82D38347A8B}" destId="{FC9FA04E-6098-40BD-8D38-B7F5B6C030F6}" srcOrd="0" destOrd="0" parTransId="{6D801966-482B-4122-BDB5-3F37B6D61707}" sibTransId="{E44DF82C-A5FC-47DD-8F4C-C26E2C85A811}"/>
    <dgm:cxn modelId="{D403C581-C6C0-4CB4-8AC8-7B71D905D62C}" type="presOf" srcId="{A2836581-F803-4B11-B09C-85DF458F702F}" destId="{609F725B-78AA-4153-A74B-89B75087808F}" srcOrd="1" destOrd="0" presId="urn:microsoft.com/office/officeart/2005/8/layout/vList4#6"/>
    <dgm:cxn modelId="{FF3A4A5E-ABDD-4BD7-B5C7-15575749EDDC}" type="presOf" srcId="{2E9E3932-262C-4342-A2D0-8D5CE2BCF280}" destId="{075019E5-4235-433C-8E71-F0961716A2F5}" srcOrd="0" destOrd="0" presId="urn:microsoft.com/office/officeart/2005/8/layout/vList4#6"/>
    <dgm:cxn modelId="{E2317F5E-AA41-4D13-A8F6-8A2A1614A806}" type="presOf" srcId="{2E9E3932-262C-4342-A2D0-8D5CE2BCF280}" destId="{FC6B9771-5B4C-43E7-B037-B2B806FF6D1E}" srcOrd="1" destOrd="0" presId="urn:microsoft.com/office/officeart/2005/8/layout/vList4#6"/>
    <dgm:cxn modelId="{01BE4BE9-838E-428B-8DB7-1312D238F761}" type="presOf" srcId="{FC9FA04E-6098-40BD-8D38-B7F5B6C030F6}" destId="{0DFA1137-FD2B-46F1-A1B8-A6B98ADA92F2}" srcOrd="0" destOrd="0" presId="urn:microsoft.com/office/officeart/2005/8/layout/vList4#6"/>
    <dgm:cxn modelId="{9B9B9F69-AC8C-4B3E-B8EE-D26C95FA70E0}" type="presOf" srcId="{A2836581-F803-4B11-B09C-85DF458F702F}" destId="{5530B72B-6B0C-4088-A7F3-6CC96C2D0CB2}" srcOrd="0" destOrd="0" presId="urn:microsoft.com/office/officeart/2005/8/layout/vList4#6"/>
    <dgm:cxn modelId="{19BACAAD-A4E3-45C4-B244-2BE2598F9C8F}" srcId="{EEF4336D-E853-42E7-9927-C82D38347A8B}" destId="{2E9E3932-262C-4342-A2D0-8D5CE2BCF280}" srcOrd="1" destOrd="0" parTransId="{DE1AD805-E168-4306-BBCC-61A76FCFA115}" sibTransId="{26F01C44-0206-4C44-AC1A-7264BA019BDC}"/>
    <dgm:cxn modelId="{4C43F7EC-D6EF-4CC5-90BE-5B1B5B77880E}" srcId="{EEF4336D-E853-42E7-9927-C82D38347A8B}" destId="{A2836581-F803-4B11-B09C-85DF458F702F}" srcOrd="2" destOrd="0" parTransId="{5F99AFF3-F52B-4A5B-8BC5-DF4A8A38F325}" sibTransId="{20136AD8-3FB3-439D-B3DA-C5B4B66DE95C}"/>
    <dgm:cxn modelId="{2161EA54-5759-4D27-A090-40D52F4A266E}" type="presOf" srcId="{FC9FA04E-6098-40BD-8D38-B7F5B6C030F6}" destId="{32BEB7FD-7F04-47A7-8C54-57B85194466A}" srcOrd="1" destOrd="0" presId="urn:microsoft.com/office/officeart/2005/8/layout/vList4#6"/>
    <dgm:cxn modelId="{1452EE7F-350B-4623-A29C-EA69A562A6A8}" type="presParOf" srcId="{71BD4CFA-D672-40BD-8D0A-F5D66660E1C2}" destId="{72BE4577-17DC-461B-A69F-5C4AC7AB10FC}" srcOrd="0" destOrd="0" presId="urn:microsoft.com/office/officeart/2005/8/layout/vList4#6"/>
    <dgm:cxn modelId="{D4EB4A0C-F8B0-4A36-8BC4-77EE8EEF0F90}" type="presParOf" srcId="{72BE4577-17DC-461B-A69F-5C4AC7AB10FC}" destId="{0DFA1137-FD2B-46F1-A1B8-A6B98ADA92F2}" srcOrd="0" destOrd="0" presId="urn:microsoft.com/office/officeart/2005/8/layout/vList4#6"/>
    <dgm:cxn modelId="{6E042808-34AA-41DB-835E-7D6F9B48B3CF}" type="presParOf" srcId="{72BE4577-17DC-461B-A69F-5C4AC7AB10FC}" destId="{34C56EA7-8838-40C0-8200-DEDDF5FB00C5}" srcOrd="1" destOrd="0" presId="urn:microsoft.com/office/officeart/2005/8/layout/vList4#6"/>
    <dgm:cxn modelId="{76B9C10F-1B5A-47E2-B7F8-EC38C0675C58}" type="presParOf" srcId="{72BE4577-17DC-461B-A69F-5C4AC7AB10FC}" destId="{32BEB7FD-7F04-47A7-8C54-57B85194466A}" srcOrd="2" destOrd="0" presId="urn:microsoft.com/office/officeart/2005/8/layout/vList4#6"/>
    <dgm:cxn modelId="{8D19220E-68C7-435B-B783-DEC8DCC05DB3}" type="presParOf" srcId="{71BD4CFA-D672-40BD-8D0A-F5D66660E1C2}" destId="{EB743963-301F-4426-ADF7-F4161E841498}" srcOrd="1" destOrd="0" presId="urn:microsoft.com/office/officeart/2005/8/layout/vList4#6"/>
    <dgm:cxn modelId="{12FB8B5C-6F6E-4E1C-80DC-AF03AFDCF131}" type="presParOf" srcId="{71BD4CFA-D672-40BD-8D0A-F5D66660E1C2}" destId="{01387109-D2D1-42CA-81B1-5A0AA936FBBE}" srcOrd="2" destOrd="0" presId="urn:microsoft.com/office/officeart/2005/8/layout/vList4#6"/>
    <dgm:cxn modelId="{89BACFB4-FAF5-42BD-BAF0-0EF9D0A27E62}" type="presParOf" srcId="{01387109-D2D1-42CA-81B1-5A0AA936FBBE}" destId="{075019E5-4235-433C-8E71-F0961716A2F5}" srcOrd="0" destOrd="0" presId="urn:microsoft.com/office/officeart/2005/8/layout/vList4#6"/>
    <dgm:cxn modelId="{316CB527-A200-45F1-826B-81ECDF6D60A9}" type="presParOf" srcId="{01387109-D2D1-42CA-81B1-5A0AA936FBBE}" destId="{463EDCE2-316C-418C-BEE4-5ABF1C60ABA3}" srcOrd="1" destOrd="0" presId="urn:microsoft.com/office/officeart/2005/8/layout/vList4#6"/>
    <dgm:cxn modelId="{9132BE96-4746-47C5-9373-A08BE725EE74}" type="presParOf" srcId="{01387109-D2D1-42CA-81B1-5A0AA936FBBE}" destId="{FC6B9771-5B4C-43E7-B037-B2B806FF6D1E}" srcOrd="2" destOrd="0" presId="urn:microsoft.com/office/officeart/2005/8/layout/vList4#6"/>
    <dgm:cxn modelId="{394408FA-181C-4A90-93C6-B2B08F282A5A}" type="presParOf" srcId="{71BD4CFA-D672-40BD-8D0A-F5D66660E1C2}" destId="{1DDDBD52-951E-432C-95DE-EEB851FC8A6A}" srcOrd="3" destOrd="0" presId="urn:microsoft.com/office/officeart/2005/8/layout/vList4#6"/>
    <dgm:cxn modelId="{79EA5656-7054-4C05-B94E-09DD5DBEC235}" type="presParOf" srcId="{71BD4CFA-D672-40BD-8D0A-F5D66660E1C2}" destId="{653C1298-88A8-479C-8732-B274DEF51452}" srcOrd="4" destOrd="0" presId="urn:microsoft.com/office/officeart/2005/8/layout/vList4#6"/>
    <dgm:cxn modelId="{9230F6F0-6D3E-4609-8BAB-ED2CFBA9FF5B}" type="presParOf" srcId="{653C1298-88A8-479C-8732-B274DEF51452}" destId="{5530B72B-6B0C-4088-A7F3-6CC96C2D0CB2}" srcOrd="0" destOrd="0" presId="urn:microsoft.com/office/officeart/2005/8/layout/vList4#6"/>
    <dgm:cxn modelId="{B33B73B4-1A1D-4FE8-A641-12B7CE401AA2}" type="presParOf" srcId="{653C1298-88A8-479C-8732-B274DEF51452}" destId="{849B5B61-4C2F-4F44-93DF-B6A37C974583}" srcOrd="1" destOrd="0" presId="urn:microsoft.com/office/officeart/2005/8/layout/vList4#6"/>
    <dgm:cxn modelId="{E30BCFA8-F264-46A3-BB57-F5D0C3861F3E}" type="presParOf" srcId="{653C1298-88A8-479C-8732-B274DEF51452}" destId="{609F725B-78AA-4153-A74B-89B75087808F}" srcOrd="2" destOrd="0" presId="urn:microsoft.com/office/officeart/2005/8/layout/vList4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EEF4336D-E853-42E7-9927-C82D38347A8B}" type="doc">
      <dgm:prSet loTypeId="urn:microsoft.com/office/officeart/2005/8/layout/vList4#7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C9FA04E-6098-40BD-8D38-B7F5B6C030F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Училищният учебен план се утвърждава за всяка учебна година за всяка паралелка, с изключение на училищните учебни планове на иновативните училища, които може да се утвърждават и за всички класове от определен етап от степента на образование. </a:t>
          </a:r>
          <a:endParaRPr lang="bg-BG" dirty="0"/>
        </a:p>
      </dgm:t>
    </dgm:pt>
    <dgm:pt modelId="{6D801966-482B-4122-BDB5-3F37B6D61707}" type="parTrans" cxnId="{AE4D4C1A-7EDE-4FD0-B509-DD71D234845C}">
      <dgm:prSet/>
      <dgm:spPr/>
      <dgm:t>
        <a:bodyPr/>
        <a:lstStyle/>
        <a:p>
          <a:endParaRPr lang="bg-BG"/>
        </a:p>
      </dgm:t>
    </dgm:pt>
    <dgm:pt modelId="{E44DF82C-A5FC-47DD-8F4C-C26E2C85A811}" type="sibTrans" cxnId="{AE4D4C1A-7EDE-4FD0-B509-DD71D234845C}">
      <dgm:prSet/>
      <dgm:spPr/>
      <dgm:t>
        <a:bodyPr/>
        <a:lstStyle/>
        <a:p>
          <a:endParaRPr lang="bg-BG"/>
        </a:p>
      </dgm:t>
    </dgm:pt>
    <dgm:pt modelId="{FD18D8FE-BDC5-4A62-9A19-37925717D2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mtClean="0"/>
            <a:t>Училищните учебни планове ежегодно се включват в </a:t>
          </a:r>
          <a:r>
            <a:rPr lang="ru-RU" smtClean="0"/>
            <a:t>Националната </a:t>
          </a:r>
          <a:r>
            <a:rPr lang="bg-BG" smtClean="0"/>
            <a:t>електронна </a:t>
          </a:r>
          <a:r>
            <a:rPr lang="ru-RU" smtClean="0"/>
            <a:t>информационна система по чл. 250 от Закона за предучилищното и училищното образование</a:t>
          </a:r>
          <a:r>
            <a:rPr lang="bg-BG" smtClean="0"/>
            <a:t>.</a:t>
          </a:r>
          <a:endParaRPr lang="bg-BG" dirty="0"/>
        </a:p>
      </dgm:t>
    </dgm:pt>
    <dgm:pt modelId="{288CAA40-F180-48F7-A53F-750B95F4AB44}" type="parTrans" cxnId="{3CA976C0-00B6-4ADE-A87C-E2675EFEA2AB}">
      <dgm:prSet/>
      <dgm:spPr/>
      <dgm:t>
        <a:bodyPr/>
        <a:lstStyle/>
        <a:p>
          <a:endParaRPr lang="bg-BG"/>
        </a:p>
      </dgm:t>
    </dgm:pt>
    <dgm:pt modelId="{3367B86F-2A34-4F2A-9F77-EDAC89B4C7AB}" type="sibTrans" cxnId="{3CA976C0-00B6-4ADE-A87C-E2675EFEA2AB}">
      <dgm:prSet/>
      <dgm:spPr/>
      <dgm:t>
        <a:bodyPr/>
        <a:lstStyle/>
        <a:p>
          <a:endParaRPr lang="bg-BG"/>
        </a:p>
      </dgm:t>
    </dgm:pt>
    <dgm:pt modelId="{71BD4CFA-D672-40BD-8D0A-F5D66660E1C2}" type="pres">
      <dgm:prSet presAssocID="{EEF4336D-E853-42E7-9927-C82D38347A8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2BE4577-17DC-461B-A69F-5C4AC7AB10FC}" type="pres">
      <dgm:prSet presAssocID="{FC9FA04E-6098-40BD-8D38-B7F5B6C030F6}" presName="comp" presStyleCnt="0"/>
      <dgm:spPr/>
    </dgm:pt>
    <dgm:pt modelId="{0DFA1137-FD2B-46F1-A1B8-A6B98ADA92F2}" type="pres">
      <dgm:prSet presAssocID="{FC9FA04E-6098-40BD-8D38-B7F5B6C030F6}" presName="box" presStyleLbl="node1" presStyleIdx="0" presStyleCnt="2"/>
      <dgm:spPr/>
      <dgm:t>
        <a:bodyPr/>
        <a:lstStyle/>
        <a:p>
          <a:endParaRPr lang="bg-BG"/>
        </a:p>
      </dgm:t>
    </dgm:pt>
    <dgm:pt modelId="{34C56EA7-8838-40C0-8200-DEDDF5FB00C5}" type="pres">
      <dgm:prSet presAssocID="{FC9FA04E-6098-40BD-8D38-B7F5B6C030F6}" presName="img" presStyleLbl="fgImgPlace1" presStyleIdx="0" presStyleCnt="2"/>
      <dgm:spPr/>
    </dgm:pt>
    <dgm:pt modelId="{32BEB7FD-7F04-47A7-8C54-57B85194466A}" type="pres">
      <dgm:prSet presAssocID="{FC9FA04E-6098-40BD-8D38-B7F5B6C030F6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B743963-301F-4426-ADF7-F4161E841498}" type="pres">
      <dgm:prSet presAssocID="{E44DF82C-A5FC-47DD-8F4C-C26E2C85A811}" presName="spacer" presStyleCnt="0"/>
      <dgm:spPr/>
    </dgm:pt>
    <dgm:pt modelId="{0F6D910B-CAE0-4179-9919-6554076F5EBF}" type="pres">
      <dgm:prSet presAssocID="{FD18D8FE-BDC5-4A62-9A19-37925717D2F6}" presName="comp" presStyleCnt="0"/>
      <dgm:spPr/>
    </dgm:pt>
    <dgm:pt modelId="{74451E56-D353-4C96-8B10-0D68A982B208}" type="pres">
      <dgm:prSet presAssocID="{FD18D8FE-BDC5-4A62-9A19-37925717D2F6}" presName="box" presStyleLbl="node1" presStyleIdx="1" presStyleCnt="2"/>
      <dgm:spPr/>
      <dgm:t>
        <a:bodyPr/>
        <a:lstStyle/>
        <a:p>
          <a:endParaRPr lang="bg-BG"/>
        </a:p>
      </dgm:t>
    </dgm:pt>
    <dgm:pt modelId="{366E8392-D543-409B-9AC5-B5AAAD2856A6}" type="pres">
      <dgm:prSet presAssocID="{FD18D8FE-BDC5-4A62-9A19-37925717D2F6}" presName="img" presStyleLbl="fgImgPlace1" presStyleIdx="1" presStyleCnt="2"/>
      <dgm:spPr/>
    </dgm:pt>
    <dgm:pt modelId="{9EB0844F-4377-4D29-BA51-FF0EA409F254}" type="pres">
      <dgm:prSet presAssocID="{FD18D8FE-BDC5-4A62-9A19-37925717D2F6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E4D4C1A-7EDE-4FD0-B509-DD71D234845C}" srcId="{EEF4336D-E853-42E7-9927-C82D38347A8B}" destId="{FC9FA04E-6098-40BD-8D38-B7F5B6C030F6}" srcOrd="0" destOrd="0" parTransId="{6D801966-482B-4122-BDB5-3F37B6D61707}" sibTransId="{E44DF82C-A5FC-47DD-8F4C-C26E2C85A811}"/>
    <dgm:cxn modelId="{BB7AF4EF-44E8-4ED1-BB26-284669552CA3}" type="presOf" srcId="{EEF4336D-E853-42E7-9927-C82D38347A8B}" destId="{71BD4CFA-D672-40BD-8D0A-F5D66660E1C2}" srcOrd="0" destOrd="0" presId="urn:microsoft.com/office/officeart/2005/8/layout/vList4#7"/>
    <dgm:cxn modelId="{3CA976C0-00B6-4ADE-A87C-E2675EFEA2AB}" srcId="{EEF4336D-E853-42E7-9927-C82D38347A8B}" destId="{FD18D8FE-BDC5-4A62-9A19-37925717D2F6}" srcOrd="1" destOrd="0" parTransId="{288CAA40-F180-48F7-A53F-750B95F4AB44}" sibTransId="{3367B86F-2A34-4F2A-9F77-EDAC89B4C7AB}"/>
    <dgm:cxn modelId="{74E3E3E4-EB3A-4650-AB2F-8DF397495B4D}" type="presOf" srcId="{FD18D8FE-BDC5-4A62-9A19-37925717D2F6}" destId="{9EB0844F-4377-4D29-BA51-FF0EA409F254}" srcOrd="1" destOrd="0" presId="urn:microsoft.com/office/officeart/2005/8/layout/vList4#7"/>
    <dgm:cxn modelId="{226708F9-5420-47AC-9316-BA68A78EEEFD}" type="presOf" srcId="{FD18D8FE-BDC5-4A62-9A19-37925717D2F6}" destId="{74451E56-D353-4C96-8B10-0D68A982B208}" srcOrd="0" destOrd="0" presId="urn:microsoft.com/office/officeart/2005/8/layout/vList4#7"/>
    <dgm:cxn modelId="{EF5B3F64-4D9F-43DD-88ED-623B1C8745DD}" type="presOf" srcId="{FC9FA04E-6098-40BD-8D38-B7F5B6C030F6}" destId="{32BEB7FD-7F04-47A7-8C54-57B85194466A}" srcOrd="1" destOrd="0" presId="urn:microsoft.com/office/officeart/2005/8/layout/vList4#7"/>
    <dgm:cxn modelId="{A5051237-8065-4DA5-A23E-1EFAC93199A2}" type="presOf" srcId="{FC9FA04E-6098-40BD-8D38-B7F5B6C030F6}" destId="{0DFA1137-FD2B-46F1-A1B8-A6B98ADA92F2}" srcOrd="0" destOrd="0" presId="urn:microsoft.com/office/officeart/2005/8/layout/vList4#7"/>
    <dgm:cxn modelId="{57012CAE-35F9-4E77-9F92-2F24CCDF01EC}" type="presParOf" srcId="{71BD4CFA-D672-40BD-8D0A-F5D66660E1C2}" destId="{72BE4577-17DC-461B-A69F-5C4AC7AB10FC}" srcOrd="0" destOrd="0" presId="urn:microsoft.com/office/officeart/2005/8/layout/vList4#7"/>
    <dgm:cxn modelId="{58821113-6494-4F75-8B49-CCC43BB60985}" type="presParOf" srcId="{72BE4577-17DC-461B-A69F-5C4AC7AB10FC}" destId="{0DFA1137-FD2B-46F1-A1B8-A6B98ADA92F2}" srcOrd="0" destOrd="0" presId="urn:microsoft.com/office/officeart/2005/8/layout/vList4#7"/>
    <dgm:cxn modelId="{E1566CE1-A47A-4CD4-B44F-44E7374FD137}" type="presParOf" srcId="{72BE4577-17DC-461B-A69F-5C4AC7AB10FC}" destId="{34C56EA7-8838-40C0-8200-DEDDF5FB00C5}" srcOrd="1" destOrd="0" presId="urn:microsoft.com/office/officeart/2005/8/layout/vList4#7"/>
    <dgm:cxn modelId="{64870C4F-2F81-4241-8AEA-30CEAB17C864}" type="presParOf" srcId="{72BE4577-17DC-461B-A69F-5C4AC7AB10FC}" destId="{32BEB7FD-7F04-47A7-8C54-57B85194466A}" srcOrd="2" destOrd="0" presId="urn:microsoft.com/office/officeart/2005/8/layout/vList4#7"/>
    <dgm:cxn modelId="{CA674F3A-3727-4589-889F-BF09F868DB8B}" type="presParOf" srcId="{71BD4CFA-D672-40BD-8D0A-F5D66660E1C2}" destId="{EB743963-301F-4426-ADF7-F4161E841498}" srcOrd="1" destOrd="0" presId="urn:microsoft.com/office/officeart/2005/8/layout/vList4#7"/>
    <dgm:cxn modelId="{D57ACE4A-F9C3-4A06-8C7C-F3AE4DF23809}" type="presParOf" srcId="{71BD4CFA-D672-40BD-8D0A-F5D66660E1C2}" destId="{0F6D910B-CAE0-4179-9919-6554076F5EBF}" srcOrd="2" destOrd="0" presId="urn:microsoft.com/office/officeart/2005/8/layout/vList4#7"/>
    <dgm:cxn modelId="{0EFAE990-DB87-4850-89ED-23811B1DF138}" type="presParOf" srcId="{0F6D910B-CAE0-4179-9919-6554076F5EBF}" destId="{74451E56-D353-4C96-8B10-0D68A982B208}" srcOrd="0" destOrd="0" presId="urn:microsoft.com/office/officeart/2005/8/layout/vList4#7"/>
    <dgm:cxn modelId="{214750A7-031A-4560-BAD2-D14F704E3DEC}" type="presParOf" srcId="{0F6D910B-CAE0-4179-9919-6554076F5EBF}" destId="{366E8392-D543-409B-9AC5-B5AAAD2856A6}" srcOrd="1" destOrd="0" presId="urn:microsoft.com/office/officeart/2005/8/layout/vList4#7"/>
    <dgm:cxn modelId="{E892AF99-5922-477E-8256-155438EEFA7E}" type="presParOf" srcId="{0F6D910B-CAE0-4179-9919-6554076F5EBF}" destId="{9EB0844F-4377-4D29-BA51-FF0EA409F254}" srcOrd="2" destOrd="0" presId="urn:microsoft.com/office/officeart/2005/8/layout/vList4#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D9C59A31-46EF-41B1-82A7-9A88DA67297A}" type="doc">
      <dgm:prSet loTypeId="urn:microsoft.com/office/officeart/2005/8/layout/hList6" loCatId="list" qsTypeId="urn:microsoft.com/office/officeart/2005/8/quickstyle/3d3" qsCatId="3D" csTypeId="urn:microsoft.com/office/officeart/2005/8/colors/colorful1#18" csCatId="colorful" phldr="1"/>
      <dgm:spPr/>
      <dgm:t>
        <a:bodyPr/>
        <a:lstStyle/>
        <a:p>
          <a:endParaRPr lang="en-US"/>
        </a:p>
      </dgm:t>
    </dgm:pt>
    <dgm:pt modelId="{F3328DAE-D551-4AA1-AC70-44C9B776B04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400" dirty="0" smtClean="0"/>
            <a:t>(1) </a:t>
          </a:r>
          <a:r>
            <a:rPr lang="bg-BG" sz="2000" noProof="0" dirty="0" smtClean="0"/>
            <a:t>Въз основа на училищния учебен план се разработва </a:t>
          </a:r>
          <a:r>
            <a:rPr lang="bg-BG" sz="2000" b="1" noProof="0" dirty="0" smtClean="0"/>
            <a:t>индивидуален учебен план </a:t>
          </a:r>
          <a:r>
            <a:rPr lang="bg-BG" sz="2000" noProof="0" dirty="0" smtClean="0"/>
            <a:t>за учениците в индивидуална форма на обучение, както и при необходимост за:</a:t>
          </a:r>
          <a:endParaRPr lang="bg-BG" sz="2000" noProof="0" dirty="0"/>
        </a:p>
      </dgm:t>
    </dgm:pt>
    <dgm:pt modelId="{0284F568-F8A8-415F-AEC9-DA8F50600F65}" type="parTrans" cxnId="{67C69869-25B3-402B-BE75-0FA370B7721B}">
      <dgm:prSet/>
      <dgm:spPr/>
      <dgm:t>
        <a:bodyPr/>
        <a:lstStyle/>
        <a:p>
          <a:endParaRPr lang="en-US"/>
        </a:p>
      </dgm:t>
    </dgm:pt>
    <dgm:pt modelId="{3A7E2712-0422-4978-A96D-B329AD5D00CB}" type="sibTrans" cxnId="{67C69869-25B3-402B-BE75-0FA370B7721B}">
      <dgm:prSet/>
      <dgm:spPr/>
      <dgm:t>
        <a:bodyPr/>
        <a:lstStyle/>
        <a:p>
          <a:endParaRPr lang="en-US"/>
        </a:p>
      </dgm:t>
    </dgm:pt>
    <dgm:pt modelId="{E9182FCF-0D25-44FE-A0EC-3D37A1972E6C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1800" noProof="0" dirty="0" smtClean="0"/>
            <a:t>учениците</a:t>
          </a:r>
          <a:r>
            <a:rPr lang="ru-RU" sz="1800" dirty="0" smtClean="0"/>
            <a:t> </a:t>
          </a:r>
          <a:r>
            <a:rPr lang="bg-BG" sz="1800" noProof="0" dirty="0" smtClean="0"/>
            <a:t>със СОП, които се обучават в дневна, </a:t>
          </a:r>
          <a:r>
            <a:rPr lang="bg-BG" sz="1800" dirty="0" smtClean="0"/>
            <a:t>вечерна, комбинирана, дистанционна форма </a:t>
          </a:r>
          <a:r>
            <a:rPr lang="ru-RU" sz="1800" dirty="0" smtClean="0"/>
            <a:t>или в </a:t>
          </a:r>
          <a:r>
            <a:rPr lang="ru-RU" sz="1800" dirty="0" err="1" smtClean="0"/>
            <a:t>дуална</a:t>
          </a:r>
          <a:r>
            <a:rPr lang="ru-RU" sz="1800" dirty="0" smtClean="0"/>
            <a:t> система на обучение;</a:t>
          </a:r>
          <a:endParaRPr lang="en-US" sz="1800" dirty="0"/>
        </a:p>
      </dgm:t>
    </dgm:pt>
    <dgm:pt modelId="{4E526D8A-28D3-44BA-B823-D6C802021896}" type="parTrans" cxnId="{1E72CB76-8DB1-4A7C-9DC7-B44C7AB844BC}">
      <dgm:prSet/>
      <dgm:spPr/>
      <dgm:t>
        <a:bodyPr/>
        <a:lstStyle/>
        <a:p>
          <a:endParaRPr lang="en-US"/>
        </a:p>
      </dgm:t>
    </dgm:pt>
    <dgm:pt modelId="{CF596A3F-9031-4713-BAF9-138A55B875CD}" type="sibTrans" cxnId="{1E72CB76-8DB1-4A7C-9DC7-B44C7AB844BC}">
      <dgm:prSet/>
      <dgm:spPr/>
      <dgm:t>
        <a:bodyPr/>
        <a:lstStyle/>
        <a:p>
          <a:endParaRPr lang="en-US"/>
        </a:p>
      </dgm:t>
    </dgm:pt>
    <dgm:pt modelId="{9A201932-4298-4890-848F-5E39BE205AC1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1800" noProof="0" dirty="0" smtClean="0"/>
            <a:t>учениците с изявени дарби, които се обучават в комбинирана, дистанционна форма или в </a:t>
          </a:r>
          <a:r>
            <a:rPr lang="bg-BG" sz="1800" noProof="0" dirty="0" err="1" smtClean="0"/>
            <a:t>дуална</a:t>
          </a:r>
          <a:r>
            <a:rPr lang="bg-BG" sz="1800" noProof="0" dirty="0" smtClean="0"/>
            <a:t> система </a:t>
          </a:r>
          <a:r>
            <a:rPr lang="ru-RU" sz="1800" dirty="0" smtClean="0"/>
            <a:t>на обучение.</a:t>
          </a:r>
          <a:endParaRPr lang="en-US" sz="1800" dirty="0"/>
        </a:p>
      </dgm:t>
    </dgm:pt>
    <dgm:pt modelId="{5BE4C527-5CD2-46A9-8A55-2906F58439FD}" type="parTrans" cxnId="{0AC0EE0C-DAB0-4B25-AA77-3BDAD19AFCC3}">
      <dgm:prSet/>
      <dgm:spPr/>
      <dgm:t>
        <a:bodyPr/>
        <a:lstStyle/>
        <a:p>
          <a:endParaRPr lang="en-US"/>
        </a:p>
      </dgm:t>
    </dgm:pt>
    <dgm:pt modelId="{8E315882-5E5B-4297-8D0F-FD7494717F25}" type="sibTrans" cxnId="{0AC0EE0C-DAB0-4B25-AA77-3BDAD19AFCC3}">
      <dgm:prSet/>
      <dgm:spPr/>
      <dgm:t>
        <a:bodyPr/>
        <a:lstStyle/>
        <a:p>
          <a:endParaRPr lang="en-US"/>
        </a:p>
      </dgm:t>
    </dgm:pt>
    <dgm:pt modelId="{0D643D07-E590-4A96-9F2E-E4F5CF2ABDBA}">
      <dgm:prSet phldrT="[Text]" custT="1"/>
      <dgm:spPr/>
      <dgm:t>
        <a:bodyPr/>
        <a:lstStyle/>
        <a:p>
          <a:pPr algn="l">
            <a:lnSpc>
              <a:spcPct val="150000"/>
            </a:lnSpc>
          </a:pPr>
          <a:r>
            <a:rPr lang="bg-BG" sz="2400" dirty="0" smtClean="0">
              <a:solidFill>
                <a:schemeClr val="tx1"/>
              </a:solidFill>
            </a:rPr>
            <a:t>(2) Индивидуалният учебен план  се утвърждава със заповед на директора и изпълнението му се контролира ежемесечно от РУО.</a:t>
          </a:r>
          <a:endParaRPr lang="en-US" sz="2400" dirty="0">
            <a:solidFill>
              <a:schemeClr val="tx1"/>
            </a:solidFill>
          </a:endParaRPr>
        </a:p>
      </dgm:t>
    </dgm:pt>
    <dgm:pt modelId="{AA427DE5-0D9F-4AF1-A69C-CE8C788636D3}" type="sibTrans" cxnId="{EDE22136-6515-4BFD-8827-FACE18E8CCD3}">
      <dgm:prSet/>
      <dgm:spPr/>
      <dgm:t>
        <a:bodyPr/>
        <a:lstStyle/>
        <a:p>
          <a:endParaRPr lang="en-US"/>
        </a:p>
      </dgm:t>
    </dgm:pt>
    <dgm:pt modelId="{AA47CB62-6214-458E-8BDA-C9E4E4E3F598}" type="parTrans" cxnId="{EDE22136-6515-4BFD-8827-FACE18E8CCD3}">
      <dgm:prSet/>
      <dgm:spPr/>
      <dgm:t>
        <a:bodyPr/>
        <a:lstStyle/>
        <a:p>
          <a:endParaRPr lang="en-US"/>
        </a:p>
      </dgm:t>
    </dgm:pt>
    <dgm:pt modelId="{B82D9506-4DC4-43D0-93E5-8BA197C0EB4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endParaRPr lang="en-US" sz="800" dirty="0"/>
        </a:p>
      </dgm:t>
    </dgm:pt>
    <dgm:pt modelId="{1B4EB9CF-C191-47A0-800C-AE8A53F9E0EF}" type="parTrans" cxnId="{ADF26C80-1E60-4FC9-BAC5-3CEB555EA438}">
      <dgm:prSet/>
      <dgm:spPr/>
      <dgm:t>
        <a:bodyPr/>
        <a:lstStyle/>
        <a:p>
          <a:endParaRPr lang="en-US"/>
        </a:p>
      </dgm:t>
    </dgm:pt>
    <dgm:pt modelId="{CCFE2EC3-A802-4559-B876-0E8732679DD7}" type="sibTrans" cxnId="{ADF26C80-1E60-4FC9-BAC5-3CEB555EA438}">
      <dgm:prSet/>
      <dgm:spPr/>
      <dgm:t>
        <a:bodyPr/>
        <a:lstStyle/>
        <a:p>
          <a:endParaRPr lang="en-US"/>
        </a:p>
      </dgm:t>
    </dgm:pt>
    <dgm:pt modelId="{958BC7D0-AC83-4D9F-93E7-D74B3E30876C}" type="pres">
      <dgm:prSet presAssocID="{D9C59A31-46EF-41B1-82A7-9A88DA6729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691B8C-424D-4CF2-B915-9621217580DA}" type="pres">
      <dgm:prSet presAssocID="{F3328DAE-D551-4AA1-AC70-44C9B776B041}" presName="node" presStyleLbl="node1" presStyleIdx="0" presStyleCnt="2" custLinFactNeighborX="-15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38A32B-4A23-4EBA-86AE-7BFCDF56F1F0}" type="pres">
      <dgm:prSet presAssocID="{3A7E2712-0422-4978-A96D-B329AD5D00CB}" presName="sibTrans" presStyleCnt="0"/>
      <dgm:spPr/>
      <dgm:t>
        <a:bodyPr/>
        <a:lstStyle/>
        <a:p>
          <a:endParaRPr lang="bg-BG"/>
        </a:p>
      </dgm:t>
    </dgm:pt>
    <dgm:pt modelId="{ECF8278C-76E6-46CD-B7C6-4DCD233C4744}" type="pres">
      <dgm:prSet presAssocID="{0D643D07-E590-4A96-9F2E-E4F5CF2ABDB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E72CB76-8DB1-4A7C-9DC7-B44C7AB844BC}" srcId="{F3328DAE-D551-4AA1-AC70-44C9B776B041}" destId="{E9182FCF-0D25-44FE-A0EC-3D37A1972E6C}" srcOrd="0" destOrd="0" parTransId="{4E526D8A-28D3-44BA-B823-D6C802021896}" sibTransId="{CF596A3F-9031-4713-BAF9-138A55B875CD}"/>
    <dgm:cxn modelId="{67C69869-25B3-402B-BE75-0FA370B7721B}" srcId="{D9C59A31-46EF-41B1-82A7-9A88DA67297A}" destId="{F3328DAE-D551-4AA1-AC70-44C9B776B041}" srcOrd="0" destOrd="0" parTransId="{0284F568-F8A8-415F-AEC9-DA8F50600F65}" sibTransId="{3A7E2712-0422-4978-A96D-B329AD5D00CB}"/>
    <dgm:cxn modelId="{00EBC292-7A16-4977-AC39-A94C5366BC91}" type="presOf" srcId="{F3328DAE-D551-4AA1-AC70-44C9B776B041}" destId="{62691B8C-424D-4CF2-B915-9621217580DA}" srcOrd="0" destOrd="0" presId="urn:microsoft.com/office/officeart/2005/8/layout/hList6"/>
    <dgm:cxn modelId="{B3E970F1-D61C-41EE-B17A-AAF4571A5520}" type="presOf" srcId="{E9182FCF-0D25-44FE-A0EC-3D37A1972E6C}" destId="{62691B8C-424D-4CF2-B915-9621217580DA}" srcOrd="0" destOrd="1" presId="urn:microsoft.com/office/officeart/2005/8/layout/hList6"/>
    <dgm:cxn modelId="{EDE22136-6515-4BFD-8827-FACE18E8CCD3}" srcId="{D9C59A31-46EF-41B1-82A7-9A88DA67297A}" destId="{0D643D07-E590-4A96-9F2E-E4F5CF2ABDBA}" srcOrd="1" destOrd="0" parTransId="{AA47CB62-6214-458E-8BDA-C9E4E4E3F598}" sibTransId="{AA427DE5-0D9F-4AF1-A69C-CE8C788636D3}"/>
    <dgm:cxn modelId="{B52A2551-9639-4A8D-A8BF-E563C0E7AF8E}" type="presOf" srcId="{9A201932-4298-4890-848F-5E39BE205AC1}" destId="{62691B8C-424D-4CF2-B915-9621217580DA}" srcOrd="0" destOrd="3" presId="urn:microsoft.com/office/officeart/2005/8/layout/hList6"/>
    <dgm:cxn modelId="{1B99C51C-A91D-4A82-A092-A77D6329F386}" type="presOf" srcId="{B82D9506-4DC4-43D0-93E5-8BA197C0EB4A}" destId="{62691B8C-424D-4CF2-B915-9621217580DA}" srcOrd="0" destOrd="2" presId="urn:microsoft.com/office/officeart/2005/8/layout/hList6"/>
    <dgm:cxn modelId="{9B136A2E-99D3-4263-B8C6-84F67A74FE12}" type="presOf" srcId="{D9C59A31-46EF-41B1-82A7-9A88DA67297A}" destId="{958BC7D0-AC83-4D9F-93E7-D74B3E30876C}" srcOrd="0" destOrd="0" presId="urn:microsoft.com/office/officeart/2005/8/layout/hList6"/>
    <dgm:cxn modelId="{ADF26C80-1E60-4FC9-BAC5-3CEB555EA438}" srcId="{F3328DAE-D551-4AA1-AC70-44C9B776B041}" destId="{B82D9506-4DC4-43D0-93E5-8BA197C0EB4A}" srcOrd="1" destOrd="0" parTransId="{1B4EB9CF-C191-47A0-800C-AE8A53F9E0EF}" sibTransId="{CCFE2EC3-A802-4559-B876-0E8732679DD7}"/>
    <dgm:cxn modelId="{0AC0EE0C-DAB0-4B25-AA77-3BDAD19AFCC3}" srcId="{F3328DAE-D551-4AA1-AC70-44C9B776B041}" destId="{9A201932-4298-4890-848F-5E39BE205AC1}" srcOrd="2" destOrd="0" parTransId="{5BE4C527-5CD2-46A9-8A55-2906F58439FD}" sibTransId="{8E315882-5E5B-4297-8D0F-FD7494717F25}"/>
    <dgm:cxn modelId="{8A4201C9-E8AF-47A0-B9EB-E00A97649DB0}" type="presOf" srcId="{0D643D07-E590-4A96-9F2E-E4F5CF2ABDBA}" destId="{ECF8278C-76E6-46CD-B7C6-4DCD233C4744}" srcOrd="0" destOrd="0" presId="urn:microsoft.com/office/officeart/2005/8/layout/hList6"/>
    <dgm:cxn modelId="{11A2446C-EB77-4806-A188-94061816B33E}" type="presParOf" srcId="{958BC7D0-AC83-4D9F-93E7-D74B3E30876C}" destId="{62691B8C-424D-4CF2-B915-9621217580DA}" srcOrd="0" destOrd="0" presId="urn:microsoft.com/office/officeart/2005/8/layout/hList6"/>
    <dgm:cxn modelId="{4BCE88A9-4EA1-47D3-9B80-B19A919BD5A6}" type="presParOf" srcId="{958BC7D0-AC83-4D9F-93E7-D74B3E30876C}" destId="{1138A32B-4A23-4EBA-86AE-7BFCDF56F1F0}" srcOrd="1" destOrd="0" presId="urn:microsoft.com/office/officeart/2005/8/layout/hList6"/>
    <dgm:cxn modelId="{6599AAE4-3764-4A77-B337-5288FB2E4343}" type="presParOf" srcId="{958BC7D0-AC83-4D9F-93E7-D74B3E30876C}" destId="{ECF8278C-76E6-46CD-B7C6-4DCD233C474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2BE3512-DC7D-4D8F-B423-4DE1D93378E8}" type="doc">
      <dgm:prSet loTypeId="urn:microsoft.com/office/officeart/2005/8/layout/hList6" loCatId="list" qsTypeId="urn:microsoft.com/office/officeart/2005/8/quickstyle/3d3" qsCatId="3D" csTypeId="urn:microsoft.com/office/officeart/2005/8/colors/colorful1#7" csCatId="colorful" phldr="1"/>
      <dgm:spPr/>
      <dgm:t>
        <a:bodyPr/>
        <a:lstStyle/>
        <a:p>
          <a:endParaRPr lang="en-US"/>
        </a:p>
      </dgm:t>
    </dgm:pt>
    <dgm:pt modelId="{A70BED62-5999-41A7-A944-D61225AC336B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Министър </a:t>
          </a:r>
          <a:endParaRPr lang="en-US" b="1" dirty="0">
            <a:solidFill>
              <a:schemeClr val="tx1"/>
            </a:solidFill>
          </a:endParaRPr>
        </a:p>
      </dgm:t>
    </dgm:pt>
    <dgm:pt modelId="{F0042E3F-2C31-4DE5-B5D4-B6D8D1DD5E23}" type="parTrans" cxnId="{9D10B0F5-E392-4647-91D5-2A7A4A93B55F}">
      <dgm:prSet/>
      <dgm:spPr/>
      <dgm:t>
        <a:bodyPr/>
        <a:lstStyle/>
        <a:p>
          <a:endParaRPr lang="en-US"/>
        </a:p>
      </dgm:t>
    </dgm:pt>
    <dgm:pt modelId="{FD262BB6-A002-4D07-A375-FF639BC5CCFB}" type="sibTrans" cxnId="{9D10B0F5-E392-4647-91D5-2A7A4A93B55F}">
      <dgm:prSet/>
      <dgm:spPr/>
      <dgm:t>
        <a:bodyPr/>
        <a:lstStyle/>
        <a:p>
          <a:endParaRPr lang="en-US"/>
        </a:p>
      </dgm:t>
    </dgm:pt>
    <dgm:pt modelId="{9368BBFD-1F3D-44C6-97A7-EC1644684D0C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Държавните училища; </a:t>
          </a:r>
          <a:endParaRPr lang="en-US" b="1" dirty="0">
            <a:solidFill>
              <a:schemeClr val="tx1"/>
            </a:solidFill>
          </a:endParaRPr>
        </a:p>
      </dgm:t>
    </dgm:pt>
    <dgm:pt modelId="{5F8FE67F-BE94-4D80-94CF-ACF306BE637E}" type="parTrans" cxnId="{357E2278-F9A4-435B-BCE2-55EF17665C9E}">
      <dgm:prSet/>
      <dgm:spPr/>
      <dgm:t>
        <a:bodyPr/>
        <a:lstStyle/>
        <a:p>
          <a:endParaRPr lang="en-US"/>
        </a:p>
      </dgm:t>
    </dgm:pt>
    <dgm:pt modelId="{E3A8A4A6-E1C6-4364-95DF-82C79A786624}" type="sibTrans" cxnId="{357E2278-F9A4-435B-BCE2-55EF17665C9E}">
      <dgm:prSet/>
      <dgm:spPr/>
      <dgm:t>
        <a:bodyPr/>
        <a:lstStyle/>
        <a:p>
          <a:endParaRPr lang="en-US"/>
        </a:p>
      </dgm:t>
    </dgm:pt>
    <dgm:pt modelId="{FC6AD74B-D212-4E6A-929A-EF099E9CA53F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Общинските училища;</a:t>
          </a:r>
          <a:endParaRPr lang="en-US" b="1" dirty="0">
            <a:solidFill>
              <a:schemeClr val="tx1"/>
            </a:solidFill>
          </a:endParaRPr>
        </a:p>
      </dgm:t>
    </dgm:pt>
    <dgm:pt modelId="{41D2D198-8326-477D-A067-F4D047208208}" type="parTrans" cxnId="{A8B92927-8A28-4DA1-98C4-165A8E19568C}">
      <dgm:prSet/>
      <dgm:spPr/>
      <dgm:t>
        <a:bodyPr/>
        <a:lstStyle/>
        <a:p>
          <a:endParaRPr lang="en-US"/>
        </a:p>
      </dgm:t>
    </dgm:pt>
    <dgm:pt modelId="{01F2B364-04FC-45EC-879C-5CF572F04A6D}" type="sibTrans" cxnId="{A8B92927-8A28-4DA1-98C4-165A8E19568C}">
      <dgm:prSet/>
      <dgm:spPr/>
      <dgm:t>
        <a:bodyPr/>
        <a:lstStyle/>
        <a:p>
          <a:endParaRPr lang="en-US"/>
        </a:p>
      </dgm:t>
    </dgm:pt>
    <dgm:pt modelId="{55E94E6D-A9A7-4378-ACFD-A418DDAAE8DA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Кмет</a:t>
          </a:r>
          <a:endParaRPr lang="en-US" b="1" dirty="0">
            <a:solidFill>
              <a:schemeClr val="tx1"/>
            </a:solidFill>
          </a:endParaRPr>
        </a:p>
      </dgm:t>
    </dgm:pt>
    <dgm:pt modelId="{AB44856F-53D9-40BD-9536-8C9A69474A96}" type="parTrans" cxnId="{A0963C7A-98AE-4B01-B005-C693E43B2554}">
      <dgm:prSet/>
      <dgm:spPr/>
      <dgm:t>
        <a:bodyPr/>
        <a:lstStyle/>
        <a:p>
          <a:endParaRPr lang="en-US"/>
        </a:p>
      </dgm:t>
    </dgm:pt>
    <dgm:pt modelId="{62749332-6B16-4038-B6BC-924B80545A3B}" type="sibTrans" cxnId="{A0963C7A-98AE-4B01-B005-C693E43B2554}">
      <dgm:prSet/>
      <dgm:spPr/>
      <dgm:t>
        <a:bodyPr/>
        <a:lstStyle/>
        <a:p>
          <a:endParaRPr lang="en-US"/>
        </a:p>
      </dgm:t>
    </dgm:pt>
    <dgm:pt modelId="{FA131019-31D2-4D96-AF52-1EEFC34C310B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Общинските детски градини;</a:t>
          </a:r>
          <a:endParaRPr lang="en-US" b="1" dirty="0">
            <a:solidFill>
              <a:schemeClr val="tx1"/>
            </a:solidFill>
          </a:endParaRPr>
        </a:p>
      </dgm:t>
    </dgm:pt>
    <dgm:pt modelId="{1FF6E673-89C5-4117-865D-A0854054C40B}" type="parTrans" cxnId="{BEAA00B7-9FEC-4559-81E4-C28E47BB3777}">
      <dgm:prSet/>
      <dgm:spPr/>
      <dgm:t>
        <a:bodyPr/>
        <a:lstStyle/>
        <a:p>
          <a:endParaRPr lang="en-US"/>
        </a:p>
      </dgm:t>
    </dgm:pt>
    <dgm:pt modelId="{7A1D5891-8EA1-43F1-BFCD-FBB64F1EF4EC}" type="sibTrans" cxnId="{BEAA00B7-9FEC-4559-81E4-C28E47BB3777}">
      <dgm:prSet/>
      <dgm:spPr/>
      <dgm:t>
        <a:bodyPr/>
        <a:lstStyle/>
        <a:p>
          <a:endParaRPr lang="en-US"/>
        </a:p>
      </dgm:t>
    </dgm:pt>
    <dgm:pt modelId="{5CD93789-3394-4D3E-A7E3-6B6C442597D8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ЦПЛР</a:t>
          </a:r>
          <a:endParaRPr lang="en-US" b="1" dirty="0">
            <a:solidFill>
              <a:schemeClr val="tx1"/>
            </a:solidFill>
          </a:endParaRPr>
        </a:p>
      </dgm:t>
    </dgm:pt>
    <dgm:pt modelId="{CF667D08-84C0-406C-B05A-987BEF45FD6B}" type="parTrans" cxnId="{EFBBB439-0865-4D3C-A38E-CFF81F7F9485}">
      <dgm:prSet/>
      <dgm:spPr/>
      <dgm:t>
        <a:bodyPr/>
        <a:lstStyle/>
        <a:p>
          <a:endParaRPr lang="en-US"/>
        </a:p>
      </dgm:t>
    </dgm:pt>
    <dgm:pt modelId="{E2D9783F-17B4-489D-94BF-AEE583CDE8C2}" type="sibTrans" cxnId="{EFBBB439-0865-4D3C-A38E-CFF81F7F9485}">
      <dgm:prSet/>
      <dgm:spPr/>
      <dgm:t>
        <a:bodyPr/>
        <a:lstStyle/>
        <a:p>
          <a:endParaRPr lang="en-US"/>
        </a:p>
      </dgm:t>
    </dgm:pt>
    <dgm:pt modelId="{364E6EAC-C0F9-4BAC-9567-8B3A65CA54A5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Специализираните обслужващи звена;</a:t>
          </a:r>
          <a:endParaRPr lang="en-US" b="1" dirty="0">
            <a:solidFill>
              <a:schemeClr val="tx1"/>
            </a:solidFill>
          </a:endParaRPr>
        </a:p>
      </dgm:t>
    </dgm:pt>
    <dgm:pt modelId="{9CD518FD-A83E-4487-ADAD-F0FB0FF3B482}" type="parTrans" cxnId="{5BB202EC-1A3A-4004-AA1C-40BDD8469914}">
      <dgm:prSet/>
      <dgm:spPr/>
      <dgm:t>
        <a:bodyPr/>
        <a:lstStyle/>
        <a:p>
          <a:endParaRPr lang="en-US"/>
        </a:p>
      </dgm:t>
    </dgm:pt>
    <dgm:pt modelId="{244138A5-85C9-445B-A603-3D73EF50003B}" type="sibTrans" cxnId="{5BB202EC-1A3A-4004-AA1C-40BDD8469914}">
      <dgm:prSet/>
      <dgm:spPr/>
      <dgm:t>
        <a:bodyPr/>
        <a:lstStyle/>
        <a:p>
          <a:endParaRPr lang="en-US"/>
        </a:p>
      </dgm:t>
    </dgm:pt>
    <dgm:pt modelId="{8515D6A0-A728-460A-882E-4D0449D7DBEB}">
      <dgm:prSet phldrT="[Text]"/>
      <dgm:spPr/>
      <dgm:t>
        <a:bodyPr/>
        <a:lstStyle/>
        <a:p>
          <a:r>
            <a:rPr lang="bg-BG" b="1" dirty="0" smtClean="0">
              <a:solidFill>
                <a:schemeClr val="tx1"/>
              </a:solidFill>
            </a:rPr>
            <a:t>ЦСОП</a:t>
          </a:r>
          <a:endParaRPr lang="en-US" b="1" dirty="0">
            <a:solidFill>
              <a:schemeClr val="tx1"/>
            </a:solidFill>
          </a:endParaRPr>
        </a:p>
      </dgm:t>
    </dgm:pt>
    <dgm:pt modelId="{7EBAF7D6-1A59-450A-9AF0-CE8BBC183361}" type="parTrans" cxnId="{B7EACD44-2B08-43A8-85CD-534B0E97EF7E}">
      <dgm:prSet/>
      <dgm:spPr/>
      <dgm:t>
        <a:bodyPr/>
        <a:lstStyle/>
        <a:p>
          <a:endParaRPr lang="en-US"/>
        </a:p>
      </dgm:t>
    </dgm:pt>
    <dgm:pt modelId="{896217B4-61D7-483D-9016-D5CE80A8B65B}" type="sibTrans" cxnId="{B7EACD44-2B08-43A8-85CD-534B0E97EF7E}">
      <dgm:prSet/>
      <dgm:spPr/>
      <dgm:t>
        <a:bodyPr/>
        <a:lstStyle/>
        <a:p>
          <a:endParaRPr lang="en-US"/>
        </a:p>
      </dgm:t>
    </dgm:pt>
    <dgm:pt modelId="{E96F1D8D-D9EB-4FEC-A9AC-3F1C7C83E21A}" type="pres">
      <dgm:prSet presAssocID="{E2BE3512-DC7D-4D8F-B423-4DE1D93378E8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3FB685-EE6D-4912-A77A-822ED64D865E}" type="pres">
      <dgm:prSet presAssocID="{A70BED62-5999-41A7-A944-D61225AC336B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EA32E-4E80-45E0-9DBE-DC37C8C5326C}" type="pres">
      <dgm:prSet presAssocID="{FD262BB6-A002-4D07-A375-FF639BC5CCFB}" presName="sibTrans" presStyleCnt="0"/>
      <dgm:spPr/>
      <dgm:t>
        <a:bodyPr/>
        <a:lstStyle/>
        <a:p>
          <a:endParaRPr lang="bg-BG"/>
        </a:p>
      </dgm:t>
    </dgm:pt>
    <dgm:pt modelId="{160D7430-7959-4701-B93D-56B61ED6C498}" type="pres">
      <dgm:prSet presAssocID="{55E94E6D-A9A7-4378-ACFD-A418DDAAE8DA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B202EC-1A3A-4004-AA1C-40BDD8469914}" srcId="{A70BED62-5999-41A7-A944-D61225AC336B}" destId="{364E6EAC-C0F9-4BAC-9567-8B3A65CA54A5}" srcOrd="2" destOrd="0" parTransId="{9CD518FD-A83E-4487-ADAD-F0FB0FF3B482}" sibTransId="{244138A5-85C9-445B-A603-3D73EF50003B}"/>
    <dgm:cxn modelId="{357E2278-F9A4-435B-BCE2-55EF17665C9E}" srcId="{A70BED62-5999-41A7-A944-D61225AC336B}" destId="{9368BBFD-1F3D-44C6-97A7-EC1644684D0C}" srcOrd="0" destOrd="0" parTransId="{5F8FE67F-BE94-4D80-94CF-ACF306BE637E}" sibTransId="{E3A8A4A6-E1C6-4364-95DF-82C79A786624}"/>
    <dgm:cxn modelId="{6383AA35-E811-46A6-9FA5-43C0ED8656B4}" type="presOf" srcId="{5CD93789-3394-4D3E-A7E3-6B6C442597D8}" destId="{160D7430-7959-4701-B93D-56B61ED6C498}" srcOrd="0" destOrd="2" presId="urn:microsoft.com/office/officeart/2005/8/layout/hList6"/>
    <dgm:cxn modelId="{3027F7A7-C623-4481-882C-5DD3F0D7B708}" type="presOf" srcId="{9368BBFD-1F3D-44C6-97A7-EC1644684D0C}" destId="{F03FB685-EE6D-4912-A77A-822ED64D865E}" srcOrd="0" destOrd="1" presId="urn:microsoft.com/office/officeart/2005/8/layout/hList6"/>
    <dgm:cxn modelId="{A0963C7A-98AE-4B01-B005-C693E43B2554}" srcId="{E2BE3512-DC7D-4D8F-B423-4DE1D93378E8}" destId="{55E94E6D-A9A7-4378-ACFD-A418DDAAE8DA}" srcOrd="1" destOrd="0" parTransId="{AB44856F-53D9-40BD-9536-8C9A69474A96}" sibTransId="{62749332-6B16-4038-B6BC-924B80545A3B}"/>
    <dgm:cxn modelId="{4F995FE0-9F9B-4432-B219-42DCAF3C3574}" type="presOf" srcId="{8515D6A0-A728-460A-882E-4D0449D7DBEB}" destId="{F03FB685-EE6D-4912-A77A-822ED64D865E}" srcOrd="0" destOrd="4" presId="urn:microsoft.com/office/officeart/2005/8/layout/hList6"/>
    <dgm:cxn modelId="{D1CD41ED-D362-4DE0-A97A-30950E610C46}" type="presOf" srcId="{55E94E6D-A9A7-4378-ACFD-A418DDAAE8DA}" destId="{160D7430-7959-4701-B93D-56B61ED6C498}" srcOrd="0" destOrd="0" presId="urn:microsoft.com/office/officeart/2005/8/layout/hList6"/>
    <dgm:cxn modelId="{BEAA00B7-9FEC-4559-81E4-C28E47BB3777}" srcId="{55E94E6D-A9A7-4378-ACFD-A418DDAAE8DA}" destId="{FA131019-31D2-4D96-AF52-1EEFC34C310B}" srcOrd="0" destOrd="0" parTransId="{1FF6E673-89C5-4117-865D-A0854054C40B}" sibTransId="{7A1D5891-8EA1-43F1-BFCD-FBB64F1EF4EC}"/>
    <dgm:cxn modelId="{551E0602-020D-4B4A-A1EA-A86A9D3F17D4}" type="presOf" srcId="{A70BED62-5999-41A7-A944-D61225AC336B}" destId="{F03FB685-EE6D-4912-A77A-822ED64D865E}" srcOrd="0" destOrd="0" presId="urn:microsoft.com/office/officeart/2005/8/layout/hList6"/>
    <dgm:cxn modelId="{B7EACD44-2B08-43A8-85CD-534B0E97EF7E}" srcId="{A70BED62-5999-41A7-A944-D61225AC336B}" destId="{8515D6A0-A728-460A-882E-4D0449D7DBEB}" srcOrd="3" destOrd="0" parTransId="{7EBAF7D6-1A59-450A-9AF0-CE8BBC183361}" sibTransId="{896217B4-61D7-483D-9016-D5CE80A8B65B}"/>
    <dgm:cxn modelId="{9D10B0F5-E392-4647-91D5-2A7A4A93B55F}" srcId="{E2BE3512-DC7D-4D8F-B423-4DE1D93378E8}" destId="{A70BED62-5999-41A7-A944-D61225AC336B}" srcOrd="0" destOrd="0" parTransId="{F0042E3F-2C31-4DE5-B5D4-B6D8D1DD5E23}" sibTransId="{FD262BB6-A002-4D07-A375-FF639BC5CCFB}"/>
    <dgm:cxn modelId="{EFBBB439-0865-4D3C-A38E-CFF81F7F9485}" srcId="{55E94E6D-A9A7-4378-ACFD-A418DDAAE8DA}" destId="{5CD93789-3394-4D3E-A7E3-6B6C442597D8}" srcOrd="1" destOrd="0" parTransId="{CF667D08-84C0-406C-B05A-987BEF45FD6B}" sibTransId="{E2D9783F-17B4-489D-94BF-AEE583CDE8C2}"/>
    <dgm:cxn modelId="{E0F4EF2B-0843-4D26-8FD4-4B82C314712C}" type="presOf" srcId="{E2BE3512-DC7D-4D8F-B423-4DE1D93378E8}" destId="{E96F1D8D-D9EB-4FEC-A9AC-3F1C7C83E21A}" srcOrd="0" destOrd="0" presId="urn:microsoft.com/office/officeart/2005/8/layout/hList6"/>
    <dgm:cxn modelId="{25FBDA71-5D7D-4661-BB9F-66F6784BA801}" type="presOf" srcId="{FA131019-31D2-4D96-AF52-1EEFC34C310B}" destId="{160D7430-7959-4701-B93D-56B61ED6C498}" srcOrd="0" destOrd="1" presId="urn:microsoft.com/office/officeart/2005/8/layout/hList6"/>
    <dgm:cxn modelId="{8AE10528-CBAB-4ABC-8EDA-E1D78D2163CB}" type="presOf" srcId="{FC6AD74B-D212-4E6A-929A-EF099E9CA53F}" destId="{F03FB685-EE6D-4912-A77A-822ED64D865E}" srcOrd="0" destOrd="2" presId="urn:microsoft.com/office/officeart/2005/8/layout/hList6"/>
    <dgm:cxn modelId="{A8B92927-8A28-4DA1-98C4-165A8E19568C}" srcId="{A70BED62-5999-41A7-A944-D61225AC336B}" destId="{FC6AD74B-D212-4E6A-929A-EF099E9CA53F}" srcOrd="1" destOrd="0" parTransId="{41D2D198-8326-477D-A067-F4D047208208}" sibTransId="{01F2B364-04FC-45EC-879C-5CF572F04A6D}"/>
    <dgm:cxn modelId="{DE1F3E0B-4A9B-4C74-B71A-7B7E12EC0C74}" type="presOf" srcId="{364E6EAC-C0F9-4BAC-9567-8B3A65CA54A5}" destId="{F03FB685-EE6D-4912-A77A-822ED64D865E}" srcOrd="0" destOrd="3" presId="urn:microsoft.com/office/officeart/2005/8/layout/hList6"/>
    <dgm:cxn modelId="{FD99F725-0C27-4713-9CC1-36203E4EED17}" type="presParOf" srcId="{E96F1D8D-D9EB-4FEC-A9AC-3F1C7C83E21A}" destId="{F03FB685-EE6D-4912-A77A-822ED64D865E}" srcOrd="0" destOrd="0" presId="urn:microsoft.com/office/officeart/2005/8/layout/hList6"/>
    <dgm:cxn modelId="{71F9C717-E06F-44DD-A38B-0E9D937C7131}" type="presParOf" srcId="{E96F1D8D-D9EB-4FEC-A9AC-3F1C7C83E21A}" destId="{E5BEA32E-4E80-45E0-9DBE-DC37C8C5326C}" srcOrd="1" destOrd="0" presId="urn:microsoft.com/office/officeart/2005/8/layout/hList6"/>
    <dgm:cxn modelId="{B3B21BDD-C582-4B94-99C5-0CC49A3F1F8C}" type="presParOf" srcId="{E96F1D8D-D9EB-4FEC-A9AC-3F1C7C83E21A}" destId="{160D7430-7959-4701-B93D-56B61ED6C498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A01C60A7-763E-4E30-A56C-67A62C193666}" type="doc">
      <dgm:prSet loTypeId="urn:microsoft.com/office/officeart/2005/8/layout/hProcess7#4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7805D25E-5E40-40AB-92CA-2427F450B02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>
              <a:solidFill>
                <a:srgbClr val="FF0000"/>
              </a:solidFill>
            </a:rPr>
            <a:t>Чл. 158, ал.2</a:t>
          </a:r>
          <a:endParaRPr lang="bg-BG" sz="2400" dirty="0">
            <a:solidFill>
              <a:srgbClr val="FF0000"/>
            </a:solidFill>
          </a:endParaRPr>
        </a:p>
      </dgm:t>
    </dgm:pt>
    <dgm:pt modelId="{8764B4E7-2CD7-4983-B5DC-DCD5EB7AB510}" type="parTrans" cxnId="{17C964E2-D781-4A46-A05F-EA212B0D8DBB}">
      <dgm:prSet/>
      <dgm:spPr/>
      <dgm:t>
        <a:bodyPr/>
        <a:lstStyle/>
        <a:p>
          <a:endParaRPr lang="bg-BG"/>
        </a:p>
      </dgm:t>
    </dgm:pt>
    <dgm:pt modelId="{1505B041-FDBC-4213-8884-097A0577E5D4}" type="sibTrans" cxnId="{17C964E2-D781-4A46-A05F-EA212B0D8DBB}">
      <dgm:prSet/>
      <dgm:spPr/>
      <dgm:t>
        <a:bodyPr/>
        <a:lstStyle/>
        <a:p>
          <a:endParaRPr lang="bg-BG"/>
        </a:p>
      </dgm:t>
    </dgm:pt>
    <dgm:pt modelId="{CDBB6829-9F03-4A77-A2DD-9147A5226962}">
      <dgm:prSet phldrT="[Text]" custT="1"/>
      <dgm:spPr/>
      <dgm:t>
        <a:bodyPr/>
        <a:lstStyle/>
        <a:p>
          <a:r>
            <a:rPr lang="ru-RU" sz="1800" dirty="0" smtClean="0"/>
            <a:t>Вторият етап от оценяването на проектите на учебник или на учебен комплект се извършва за проектите, които отговарят на изискванията на </a:t>
          </a:r>
          <a:r>
            <a:rPr lang="bg-BG" sz="1800" dirty="0" smtClean="0"/>
            <a:t>ДОС </a:t>
          </a:r>
          <a:r>
            <a:rPr lang="ru-RU" sz="1800" dirty="0" smtClean="0"/>
            <a:t>за познавателните книжки, учебниците и учебните помагала, и се осъществява във всяко училище от учителите, които преподават учебния предмет в съответния етап от степента на образование.</a:t>
          </a:r>
          <a:endParaRPr lang="bg-BG" sz="1800" dirty="0"/>
        </a:p>
      </dgm:t>
    </dgm:pt>
    <dgm:pt modelId="{702735E5-4C45-4129-84D9-74F50F57377B}" type="parTrans" cxnId="{61A7977E-DE33-4848-BC3C-B54F348E757E}">
      <dgm:prSet/>
      <dgm:spPr/>
      <dgm:t>
        <a:bodyPr/>
        <a:lstStyle/>
        <a:p>
          <a:endParaRPr lang="bg-BG"/>
        </a:p>
      </dgm:t>
    </dgm:pt>
    <dgm:pt modelId="{C48DA8CF-8DA8-4297-BA55-AFBB94A1125F}" type="sibTrans" cxnId="{61A7977E-DE33-4848-BC3C-B54F348E757E}">
      <dgm:prSet/>
      <dgm:spPr/>
      <dgm:t>
        <a:bodyPr/>
        <a:lstStyle/>
        <a:p>
          <a:endParaRPr lang="bg-BG"/>
        </a:p>
      </dgm:t>
    </dgm:pt>
    <dgm:pt modelId="{DF2E2077-6A56-4F01-BE5E-7497C258200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>
              <a:solidFill>
                <a:srgbClr val="FF0000"/>
              </a:solidFill>
            </a:rPr>
            <a:t>Чл.164, ал.2, 3</a:t>
          </a:r>
          <a:endParaRPr lang="bg-BG" sz="2400" dirty="0">
            <a:solidFill>
              <a:srgbClr val="FF0000"/>
            </a:solidFill>
          </a:endParaRPr>
        </a:p>
      </dgm:t>
    </dgm:pt>
    <dgm:pt modelId="{67BB70C8-401B-4665-A8DB-201C0BC11432}" type="parTrans" cxnId="{3E1D88F5-A3D3-4E34-B6F3-6566EFB4B71D}">
      <dgm:prSet/>
      <dgm:spPr/>
      <dgm:t>
        <a:bodyPr/>
        <a:lstStyle/>
        <a:p>
          <a:endParaRPr lang="bg-BG"/>
        </a:p>
      </dgm:t>
    </dgm:pt>
    <dgm:pt modelId="{A452A75B-5F01-4A5F-8845-082BEA5FD167}" type="sibTrans" cxnId="{3E1D88F5-A3D3-4E34-B6F3-6566EFB4B71D}">
      <dgm:prSet/>
      <dgm:spPr/>
      <dgm:t>
        <a:bodyPr/>
        <a:lstStyle/>
        <a:p>
          <a:endParaRPr lang="bg-BG"/>
        </a:p>
      </dgm:t>
    </dgm:pt>
    <dgm:pt modelId="{75D22EB2-4B3C-4885-81D2-02367B5D892B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600" b="0" dirty="0" smtClean="0"/>
            <a:t> Учебниците и учебните комплекти, които се предоставят за безвъзмездно ползване на учениците, се избират от учителите, които преподават по учебния предмет в съответния етап от степента на образование в дадено училище, след съгласуване с обществения съвет.  Учебниците и учебните комплекти , както и учебните помагала, които ще използват учениците, се избират от учителя, който преподава в паралелката по съответния учебен предмет или модул. </a:t>
          </a:r>
          <a:endParaRPr lang="bg-BG" sz="1600" b="0" dirty="0"/>
        </a:p>
      </dgm:t>
    </dgm:pt>
    <dgm:pt modelId="{BC27024B-3612-4670-91DD-30892D5118D8}" type="parTrans" cxnId="{68D2FA5F-99AE-4050-A24A-86A3E2741EA7}">
      <dgm:prSet/>
      <dgm:spPr/>
      <dgm:t>
        <a:bodyPr/>
        <a:lstStyle/>
        <a:p>
          <a:endParaRPr lang="bg-BG"/>
        </a:p>
      </dgm:t>
    </dgm:pt>
    <dgm:pt modelId="{65C2DFCF-FA70-4D0C-9416-C0BF9BF26168}" type="sibTrans" cxnId="{68D2FA5F-99AE-4050-A24A-86A3E2741EA7}">
      <dgm:prSet/>
      <dgm:spPr/>
      <dgm:t>
        <a:bodyPr/>
        <a:lstStyle/>
        <a:p>
          <a:endParaRPr lang="bg-BG"/>
        </a:p>
      </dgm:t>
    </dgm:pt>
    <dgm:pt modelId="{D877971E-A0C4-47B0-8824-3093FB23E61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>
              <a:solidFill>
                <a:srgbClr val="FF0000"/>
              </a:solidFill>
            </a:rPr>
            <a:t>Чл.164, ал.4</a:t>
          </a:r>
          <a:endParaRPr lang="bg-BG" sz="2400" dirty="0">
            <a:solidFill>
              <a:srgbClr val="FF0000"/>
            </a:solidFill>
          </a:endParaRPr>
        </a:p>
      </dgm:t>
    </dgm:pt>
    <dgm:pt modelId="{E9365DA0-7FA8-4DE1-B59A-A88DCC913999}" type="parTrans" cxnId="{D3CA1335-04BA-460D-BF33-04BFB2A56051}">
      <dgm:prSet/>
      <dgm:spPr/>
      <dgm:t>
        <a:bodyPr/>
        <a:lstStyle/>
        <a:p>
          <a:endParaRPr lang="bg-BG"/>
        </a:p>
      </dgm:t>
    </dgm:pt>
    <dgm:pt modelId="{D529C62F-77D8-46BF-909B-E435FAC5BD2F}" type="sibTrans" cxnId="{D3CA1335-04BA-460D-BF33-04BFB2A56051}">
      <dgm:prSet/>
      <dgm:spPr/>
      <dgm:t>
        <a:bodyPr/>
        <a:lstStyle/>
        <a:p>
          <a:endParaRPr lang="bg-BG"/>
        </a:p>
      </dgm:t>
    </dgm:pt>
    <dgm:pt modelId="{8A55C39F-0BD5-41C4-B069-68E17F31F3EE}">
      <dgm:prSet phldrT="[Text]" custT="1"/>
      <dgm:spPr/>
      <dgm:t>
        <a:bodyPr/>
        <a:lstStyle/>
        <a:p>
          <a:r>
            <a:rPr lang="ru-RU" sz="1800" dirty="0" smtClean="0"/>
            <a:t>Познавателните книжки и учебните помагала, които се използват в предучилищното образование, се избират от учителите, които преподават в съответната група в детската градина или в училището, в съответствие с програмната система по чл. 70. </a:t>
          </a:r>
          <a:endParaRPr lang="bg-BG" sz="1800" dirty="0"/>
        </a:p>
      </dgm:t>
    </dgm:pt>
    <dgm:pt modelId="{A11631DF-5C38-47DB-A84B-F487235E8743}" type="parTrans" cxnId="{2DB48F73-0750-4F0E-BD35-C07D25F06BB3}">
      <dgm:prSet/>
      <dgm:spPr/>
      <dgm:t>
        <a:bodyPr/>
        <a:lstStyle/>
        <a:p>
          <a:endParaRPr lang="bg-BG"/>
        </a:p>
      </dgm:t>
    </dgm:pt>
    <dgm:pt modelId="{CE9ADA32-18F7-4CCA-807F-8BEE91531680}" type="sibTrans" cxnId="{2DB48F73-0750-4F0E-BD35-C07D25F06BB3}">
      <dgm:prSet/>
      <dgm:spPr/>
      <dgm:t>
        <a:bodyPr/>
        <a:lstStyle/>
        <a:p>
          <a:endParaRPr lang="bg-BG"/>
        </a:p>
      </dgm:t>
    </dgm:pt>
    <dgm:pt modelId="{ACC9D45F-129B-4F12-8506-706DA93639EA}" type="pres">
      <dgm:prSet presAssocID="{A01C60A7-763E-4E30-A56C-67A62C1936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F5E3AFCB-4A42-46D8-AEC6-5AAE7B5B5CFA}" type="pres">
      <dgm:prSet presAssocID="{7805D25E-5E40-40AB-92CA-2427F450B022}" presName="compositeNode" presStyleCnt="0">
        <dgm:presLayoutVars>
          <dgm:bulletEnabled val="1"/>
        </dgm:presLayoutVars>
      </dgm:prSet>
      <dgm:spPr/>
    </dgm:pt>
    <dgm:pt modelId="{AC2EB5A7-2BC3-4465-8915-446A4B74A6FF}" type="pres">
      <dgm:prSet presAssocID="{7805D25E-5E40-40AB-92CA-2427F450B022}" presName="bgRect" presStyleLbl="node1" presStyleIdx="0" presStyleCnt="3"/>
      <dgm:spPr/>
      <dgm:t>
        <a:bodyPr/>
        <a:lstStyle/>
        <a:p>
          <a:endParaRPr lang="bg-BG"/>
        </a:p>
      </dgm:t>
    </dgm:pt>
    <dgm:pt modelId="{E42469F2-1C63-41EF-AF1F-C96CEAF90606}" type="pres">
      <dgm:prSet presAssocID="{7805D25E-5E40-40AB-92CA-2427F450B02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98A88FD-BA39-45D4-B52E-ACD972434150}" type="pres">
      <dgm:prSet presAssocID="{7805D25E-5E40-40AB-92CA-2427F450B02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A2932262-B574-421C-BC66-0B2B1B67B65D}" type="pres">
      <dgm:prSet presAssocID="{1505B041-FDBC-4213-8884-097A0577E5D4}" presName="hSp" presStyleCnt="0"/>
      <dgm:spPr/>
    </dgm:pt>
    <dgm:pt modelId="{81204E0F-2268-4574-A8D7-E3DD72E25549}" type="pres">
      <dgm:prSet presAssocID="{1505B041-FDBC-4213-8884-097A0577E5D4}" presName="vProcSp" presStyleCnt="0"/>
      <dgm:spPr/>
    </dgm:pt>
    <dgm:pt modelId="{E3AD90E8-8A01-4128-9907-86F4CBA4C9A3}" type="pres">
      <dgm:prSet presAssocID="{1505B041-FDBC-4213-8884-097A0577E5D4}" presName="vSp1" presStyleCnt="0"/>
      <dgm:spPr/>
    </dgm:pt>
    <dgm:pt modelId="{73784779-1B45-47D0-963A-617450EFCB24}" type="pres">
      <dgm:prSet presAssocID="{1505B041-FDBC-4213-8884-097A0577E5D4}" presName="simulatedConn" presStyleLbl="solidFgAcc1" presStyleIdx="0" presStyleCnt="2"/>
      <dgm:spPr>
        <a:solidFill>
          <a:srgbClr val="FF0000"/>
        </a:solidFill>
      </dgm:spPr>
    </dgm:pt>
    <dgm:pt modelId="{78DB363D-E183-4BBE-AFFC-2CF00FB2F0EF}" type="pres">
      <dgm:prSet presAssocID="{1505B041-FDBC-4213-8884-097A0577E5D4}" presName="vSp2" presStyleCnt="0"/>
      <dgm:spPr/>
    </dgm:pt>
    <dgm:pt modelId="{2095918A-9673-4529-A702-A0259767379E}" type="pres">
      <dgm:prSet presAssocID="{1505B041-FDBC-4213-8884-097A0577E5D4}" presName="sibTrans" presStyleCnt="0"/>
      <dgm:spPr/>
    </dgm:pt>
    <dgm:pt modelId="{E418DC7D-8C6E-4711-A9E4-AF6434AA5B4E}" type="pres">
      <dgm:prSet presAssocID="{DF2E2077-6A56-4F01-BE5E-7497C258200D}" presName="compositeNode" presStyleCnt="0">
        <dgm:presLayoutVars>
          <dgm:bulletEnabled val="1"/>
        </dgm:presLayoutVars>
      </dgm:prSet>
      <dgm:spPr/>
    </dgm:pt>
    <dgm:pt modelId="{8A4E6E22-2495-4EE6-AB9B-E94D81415008}" type="pres">
      <dgm:prSet presAssocID="{DF2E2077-6A56-4F01-BE5E-7497C258200D}" presName="bgRect" presStyleLbl="node1" presStyleIdx="1" presStyleCnt="3"/>
      <dgm:spPr/>
      <dgm:t>
        <a:bodyPr/>
        <a:lstStyle/>
        <a:p>
          <a:endParaRPr lang="bg-BG"/>
        </a:p>
      </dgm:t>
    </dgm:pt>
    <dgm:pt modelId="{04C25D19-7987-459A-9956-12DDDC519BA5}" type="pres">
      <dgm:prSet presAssocID="{DF2E2077-6A56-4F01-BE5E-7497C258200D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368083A-2568-4E0C-ADA8-CE7B0144C203}" type="pres">
      <dgm:prSet presAssocID="{DF2E2077-6A56-4F01-BE5E-7497C258200D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67A99C47-B8BD-4A1C-B4BF-CF7C4381D34A}" type="pres">
      <dgm:prSet presAssocID="{A452A75B-5F01-4A5F-8845-082BEA5FD167}" presName="hSp" presStyleCnt="0"/>
      <dgm:spPr/>
    </dgm:pt>
    <dgm:pt modelId="{D39E0E4C-9F62-4602-908D-DE25AF12522A}" type="pres">
      <dgm:prSet presAssocID="{A452A75B-5F01-4A5F-8845-082BEA5FD167}" presName="vProcSp" presStyleCnt="0"/>
      <dgm:spPr/>
    </dgm:pt>
    <dgm:pt modelId="{CA89A531-CC79-4E34-B40C-F130CD26EE51}" type="pres">
      <dgm:prSet presAssocID="{A452A75B-5F01-4A5F-8845-082BEA5FD167}" presName="vSp1" presStyleCnt="0"/>
      <dgm:spPr/>
    </dgm:pt>
    <dgm:pt modelId="{1EE12810-5DD7-4D21-82EC-F8362010799E}" type="pres">
      <dgm:prSet presAssocID="{A452A75B-5F01-4A5F-8845-082BEA5FD167}" presName="simulatedConn" presStyleLbl="solidFgAcc1" presStyleIdx="1" presStyleCnt="2"/>
      <dgm:spPr>
        <a:solidFill>
          <a:srgbClr val="FF0000"/>
        </a:solidFill>
      </dgm:spPr>
    </dgm:pt>
    <dgm:pt modelId="{73B3D4A2-471D-4CEA-BD4D-4276A33C5249}" type="pres">
      <dgm:prSet presAssocID="{A452A75B-5F01-4A5F-8845-082BEA5FD167}" presName="vSp2" presStyleCnt="0"/>
      <dgm:spPr/>
    </dgm:pt>
    <dgm:pt modelId="{7E377BBF-9890-4A21-8643-82FF9862FCAC}" type="pres">
      <dgm:prSet presAssocID="{A452A75B-5F01-4A5F-8845-082BEA5FD167}" presName="sibTrans" presStyleCnt="0"/>
      <dgm:spPr/>
    </dgm:pt>
    <dgm:pt modelId="{2B3CF438-83EA-4A8D-8320-EEC58AC809D2}" type="pres">
      <dgm:prSet presAssocID="{D877971E-A0C4-47B0-8824-3093FB23E612}" presName="compositeNode" presStyleCnt="0">
        <dgm:presLayoutVars>
          <dgm:bulletEnabled val="1"/>
        </dgm:presLayoutVars>
      </dgm:prSet>
      <dgm:spPr/>
    </dgm:pt>
    <dgm:pt modelId="{0A0E75EC-E544-49A4-B69F-2A685F8BC83A}" type="pres">
      <dgm:prSet presAssocID="{D877971E-A0C4-47B0-8824-3093FB23E612}" presName="bgRect" presStyleLbl="node1" presStyleIdx="2" presStyleCnt="3"/>
      <dgm:spPr/>
      <dgm:t>
        <a:bodyPr/>
        <a:lstStyle/>
        <a:p>
          <a:endParaRPr lang="bg-BG"/>
        </a:p>
      </dgm:t>
    </dgm:pt>
    <dgm:pt modelId="{EF218D4A-84F9-43BE-997F-C3FCCE81F60B}" type="pres">
      <dgm:prSet presAssocID="{D877971E-A0C4-47B0-8824-3093FB23E61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94BF054-8224-4A6E-85DC-A4B0BA0840BB}" type="pres">
      <dgm:prSet presAssocID="{D877971E-A0C4-47B0-8824-3093FB23E61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216ED57-6632-46B4-8345-D8B06B91CB86}" type="presOf" srcId="{D877971E-A0C4-47B0-8824-3093FB23E612}" destId="{EF218D4A-84F9-43BE-997F-C3FCCE81F60B}" srcOrd="1" destOrd="0" presId="urn:microsoft.com/office/officeart/2005/8/layout/hProcess7#4"/>
    <dgm:cxn modelId="{17C964E2-D781-4A46-A05F-EA212B0D8DBB}" srcId="{A01C60A7-763E-4E30-A56C-67A62C193666}" destId="{7805D25E-5E40-40AB-92CA-2427F450B022}" srcOrd="0" destOrd="0" parTransId="{8764B4E7-2CD7-4983-B5DC-DCD5EB7AB510}" sibTransId="{1505B041-FDBC-4213-8884-097A0577E5D4}"/>
    <dgm:cxn modelId="{7A0A2E01-4E0E-4BF7-9741-0F72D224424E}" type="presOf" srcId="{7805D25E-5E40-40AB-92CA-2427F450B022}" destId="{AC2EB5A7-2BC3-4465-8915-446A4B74A6FF}" srcOrd="0" destOrd="0" presId="urn:microsoft.com/office/officeart/2005/8/layout/hProcess7#4"/>
    <dgm:cxn modelId="{ACF027F2-F89D-483F-B934-E47AEA89C844}" type="presOf" srcId="{7805D25E-5E40-40AB-92CA-2427F450B022}" destId="{E42469F2-1C63-41EF-AF1F-C96CEAF90606}" srcOrd="1" destOrd="0" presId="urn:microsoft.com/office/officeart/2005/8/layout/hProcess7#4"/>
    <dgm:cxn modelId="{4EF25CC3-EAA9-4A7C-A5DD-5E08D4C27EFA}" type="presOf" srcId="{D877971E-A0C4-47B0-8824-3093FB23E612}" destId="{0A0E75EC-E544-49A4-B69F-2A685F8BC83A}" srcOrd="0" destOrd="0" presId="urn:microsoft.com/office/officeart/2005/8/layout/hProcess7#4"/>
    <dgm:cxn modelId="{64E86E15-28EB-404B-8213-504F0086EF10}" type="presOf" srcId="{DF2E2077-6A56-4F01-BE5E-7497C258200D}" destId="{04C25D19-7987-459A-9956-12DDDC519BA5}" srcOrd="1" destOrd="0" presId="urn:microsoft.com/office/officeart/2005/8/layout/hProcess7#4"/>
    <dgm:cxn modelId="{61A7977E-DE33-4848-BC3C-B54F348E757E}" srcId="{7805D25E-5E40-40AB-92CA-2427F450B022}" destId="{CDBB6829-9F03-4A77-A2DD-9147A5226962}" srcOrd="0" destOrd="0" parTransId="{702735E5-4C45-4129-84D9-74F50F57377B}" sibTransId="{C48DA8CF-8DA8-4297-BA55-AFBB94A1125F}"/>
    <dgm:cxn modelId="{104D0D4E-923F-41DE-8AE5-5AEC2FFBA9AB}" type="presOf" srcId="{8A55C39F-0BD5-41C4-B069-68E17F31F3EE}" destId="{294BF054-8224-4A6E-85DC-A4B0BA0840BB}" srcOrd="0" destOrd="0" presId="urn:microsoft.com/office/officeart/2005/8/layout/hProcess7#4"/>
    <dgm:cxn modelId="{2DB48F73-0750-4F0E-BD35-C07D25F06BB3}" srcId="{D877971E-A0C4-47B0-8824-3093FB23E612}" destId="{8A55C39F-0BD5-41C4-B069-68E17F31F3EE}" srcOrd="0" destOrd="0" parTransId="{A11631DF-5C38-47DB-A84B-F487235E8743}" sibTransId="{CE9ADA32-18F7-4CCA-807F-8BEE91531680}"/>
    <dgm:cxn modelId="{4D6E296C-B396-4DF0-8356-82A3137C2460}" type="presOf" srcId="{75D22EB2-4B3C-4885-81D2-02367B5D892B}" destId="{5368083A-2568-4E0C-ADA8-CE7B0144C203}" srcOrd="0" destOrd="0" presId="urn:microsoft.com/office/officeart/2005/8/layout/hProcess7#4"/>
    <dgm:cxn modelId="{3E1D88F5-A3D3-4E34-B6F3-6566EFB4B71D}" srcId="{A01C60A7-763E-4E30-A56C-67A62C193666}" destId="{DF2E2077-6A56-4F01-BE5E-7497C258200D}" srcOrd="1" destOrd="0" parTransId="{67BB70C8-401B-4665-A8DB-201C0BC11432}" sibTransId="{A452A75B-5F01-4A5F-8845-082BEA5FD167}"/>
    <dgm:cxn modelId="{ACD65579-CB04-419D-AE23-3C4B53639E01}" type="presOf" srcId="{CDBB6829-9F03-4A77-A2DD-9147A5226962}" destId="{B98A88FD-BA39-45D4-B52E-ACD972434150}" srcOrd="0" destOrd="0" presId="urn:microsoft.com/office/officeart/2005/8/layout/hProcess7#4"/>
    <dgm:cxn modelId="{68D2FA5F-99AE-4050-A24A-86A3E2741EA7}" srcId="{DF2E2077-6A56-4F01-BE5E-7497C258200D}" destId="{75D22EB2-4B3C-4885-81D2-02367B5D892B}" srcOrd="0" destOrd="0" parTransId="{BC27024B-3612-4670-91DD-30892D5118D8}" sibTransId="{65C2DFCF-FA70-4D0C-9416-C0BF9BF26168}"/>
    <dgm:cxn modelId="{9EC05209-A3C4-4A09-BC57-01BE7944D5FB}" type="presOf" srcId="{DF2E2077-6A56-4F01-BE5E-7497C258200D}" destId="{8A4E6E22-2495-4EE6-AB9B-E94D81415008}" srcOrd="0" destOrd="0" presId="urn:microsoft.com/office/officeart/2005/8/layout/hProcess7#4"/>
    <dgm:cxn modelId="{930D87E4-4692-41BF-9C4F-49A4406500F6}" type="presOf" srcId="{A01C60A7-763E-4E30-A56C-67A62C193666}" destId="{ACC9D45F-129B-4F12-8506-706DA93639EA}" srcOrd="0" destOrd="0" presId="urn:microsoft.com/office/officeart/2005/8/layout/hProcess7#4"/>
    <dgm:cxn modelId="{D3CA1335-04BA-460D-BF33-04BFB2A56051}" srcId="{A01C60A7-763E-4E30-A56C-67A62C193666}" destId="{D877971E-A0C4-47B0-8824-3093FB23E612}" srcOrd="2" destOrd="0" parTransId="{E9365DA0-7FA8-4DE1-B59A-A88DCC913999}" sibTransId="{D529C62F-77D8-46BF-909B-E435FAC5BD2F}"/>
    <dgm:cxn modelId="{E3176091-2FC0-4CF6-8E86-C99B5AF82501}" type="presParOf" srcId="{ACC9D45F-129B-4F12-8506-706DA93639EA}" destId="{F5E3AFCB-4A42-46D8-AEC6-5AAE7B5B5CFA}" srcOrd="0" destOrd="0" presId="urn:microsoft.com/office/officeart/2005/8/layout/hProcess7#4"/>
    <dgm:cxn modelId="{615EDAEB-B5B0-4154-9E50-D230A59E49D1}" type="presParOf" srcId="{F5E3AFCB-4A42-46D8-AEC6-5AAE7B5B5CFA}" destId="{AC2EB5A7-2BC3-4465-8915-446A4B74A6FF}" srcOrd="0" destOrd="0" presId="urn:microsoft.com/office/officeart/2005/8/layout/hProcess7#4"/>
    <dgm:cxn modelId="{9CC66F51-513A-4538-8E6A-9E7D0DEDB94C}" type="presParOf" srcId="{F5E3AFCB-4A42-46D8-AEC6-5AAE7B5B5CFA}" destId="{E42469F2-1C63-41EF-AF1F-C96CEAF90606}" srcOrd="1" destOrd="0" presId="urn:microsoft.com/office/officeart/2005/8/layout/hProcess7#4"/>
    <dgm:cxn modelId="{2E2CC71E-590B-4E52-90DA-1D45CDD7AC33}" type="presParOf" srcId="{F5E3AFCB-4A42-46D8-AEC6-5AAE7B5B5CFA}" destId="{B98A88FD-BA39-45D4-B52E-ACD972434150}" srcOrd="2" destOrd="0" presId="urn:microsoft.com/office/officeart/2005/8/layout/hProcess7#4"/>
    <dgm:cxn modelId="{15422A16-E336-4660-B73E-5BCB3FEF6511}" type="presParOf" srcId="{ACC9D45F-129B-4F12-8506-706DA93639EA}" destId="{A2932262-B574-421C-BC66-0B2B1B67B65D}" srcOrd="1" destOrd="0" presId="urn:microsoft.com/office/officeart/2005/8/layout/hProcess7#4"/>
    <dgm:cxn modelId="{E0E3A8D5-E797-46D3-9773-FCEA637567C2}" type="presParOf" srcId="{ACC9D45F-129B-4F12-8506-706DA93639EA}" destId="{81204E0F-2268-4574-A8D7-E3DD72E25549}" srcOrd="2" destOrd="0" presId="urn:microsoft.com/office/officeart/2005/8/layout/hProcess7#4"/>
    <dgm:cxn modelId="{55D79437-46AB-405D-9226-4882C22641CE}" type="presParOf" srcId="{81204E0F-2268-4574-A8D7-E3DD72E25549}" destId="{E3AD90E8-8A01-4128-9907-86F4CBA4C9A3}" srcOrd="0" destOrd="0" presId="urn:microsoft.com/office/officeart/2005/8/layout/hProcess7#4"/>
    <dgm:cxn modelId="{49CF8337-61DC-41F7-8056-8049779754E0}" type="presParOf" srcId="{81204E0F-2268-4574-A8D7-E3DD72E25549}" destId="{73784779-1B45-47D0-963A-617450EFCB24}" srcOrd="1" destOrd="0" presId="urn:microsoft.com/office/officeart/2005/8/layout/hProcess7#4"/>
    <dgm:cxn modelId="{24D45005-2539-4102-8713-7D3ACC5D6A1A}" type="presParOf" srcId="{81204E0F-2268-4574-A8D7-E3DD72E25549}" destId="{78DB363D-E183-4BBE-AFFC-2CF00FB2F0EF}" srcOrd="2" destOrd="0" presId="urn:microsoft.com/office/officeart/2005/8/layout/hProcess7#4"/>
    <dgm:cxn modelId="{202D9A74-AF34-4580-9662-5EEC0548612D}" type="presParOf" srcId="{ACC9D45F-129B-4F12-8506-706DA93639EA}" destId="{2095918A-9673-4529-A702-A0259767379E}" srcOrd="3" destOrd="0" presId="urn:microsoft.com/office/officeart/2005/8/layout/hProcess7#4"/>
    <dgm:cxn modelId="{52BCEEBE-C2F1-4FBE-9055-82CE26C56F9E}" type="presParOf" srcId="{ACC9D45F-129B-4F12-8506-706DA93639EA}" destId="{E418DC7D-8C6E-4711-A9E4-AF6434AA5B4E}" srcOrd="4" destOrd="0" presId="urn:microsoft.com/office/officeart/2005/8/layout/hProcess7#4"/>
    <dgm:cxn modelId="{6F4D72D8-13CC-4214-BEF0-F296DC86A6FB}" type="presParOf" srcId="{E418DC7D-8C6E-4711-A9E4-AF6434AA5B4E}" destId="{8A4E6E22-2495-4EE6-AB9B-E94D81415008}" srcOrd="0" destOrd="0" presId="urn:microsoft.com/office/officeart/2005/8/layout/hProcess7#4"/>
    <dgm:cxn modelId="{FF989733-A86D-459F-BCBD-6519D1A3F895}" type="presParOf" srcId="{E418DC7D-8C6E-4711-A9E4-AF6434AA5B4E}" destId="{04C25D19-7987-459A-9956-12DDDC519BA5}" srcOrd="1" destOrd="0" presId="urn:microsoft.com/office/officeart/2005/8/layout/hProcess7#4"/>
    <dgm:cxn modelId="{8AFDF0A3-2668-4DC4-A040-4CACBE58429A}" type="presParOf" srcId="{E418DC7D-8C6E-4711-A9E4-AF6434AA5B4E}" destId="{5368083A-2568-4E0C-ADA8-CE7B0144C203}" srcOrd="2" destOrd="0" presId="urn:microsoft.com/office/officeart/2005/8/layout/hProcess7#4"/>
    <dgm:cxn modelId="{B2C51D0A-A696-4CE3-B3D4-2E08DC6C4848}" type="presParOf" srcId="{ACC9D45F-129B-4F12-8506-706DA93639EA}" destId="{67A99C47-B8BD-4A1C-B4BF-CF7C4381D34A}" srcOrd="5" destOrd="0" presId="urn:microsoft.com/office/officeart/2005/8/layout/hProcess7#4"/>
    <dgm:cxn modelId="{16399CB2-8CC1-4FE1-8DCB-756690B9F8A8}" type="presParOf" srcId="{ACC9D45F-129B-4F12-8506-706DA93639EA}" destId="{D39E0E4C-9F62-4602-908D-DE25AF12522A}" srcOrd="6" destOrd="0" presId="urn:microsoft.com/office/officeart/2005/8/layout/hProcess7#4"/>
    <dgm:cxn modelId="{344D4582-451A-4172-BF96-E3A2EE1D8BF9}" type="presParOf" srcId="{D39E0E4C-9F62-4602-908D-DE25AF12522A}" destId="{CA89A531-CC79-4E34-B40C-F130CD26EE51}" srcOrd="0" destOrd="0" presId="urn:microsoft.com/office/officeart/2005/8/layout/hProcess7#4"/>
    <dgm:cxn modelId="{A783B0BA-AF1A-41A6-A189-C560D6033216}" type="presParOf" srcId="{D39E0E4C-9F62-4602-908D-DE25AF12522A}" destId="{1EE12810-5DD7-4D21-82EC-F8362010799E}" srcOrd="1" destOrd="0" presId="urn:microsoft.com/office/officeart/2005/8/layout/hProcess7#4"/>
    <dgm:cxn modelId="{D226F695-4927-4746-8E7A-1F8637E5A418}" type="presParOf" srcId="{D39E0E4C-9F62-4602-908D-DE25AF12522A}" destId="{73B3D4A2-471D-4CEA-BD4D-4276A33C5249}" srcOrd="2" destOrd="0" presId="urn:microsoft.com/office/officeart/2005/8/layout/hProcess7#4"/>
    <dgm:cxn modelId="{3006AB29-53C9-40D3-A201-3F66E6534AEA}" type="presParOf" srcId="{ACC9D45F-129B-4F12-8506-706DA93639EA}" destId="{7E377BBF-9890-4A21-8643-82FF9862FCAC}" srcOrd="7" destOrd="0" presId="urn:microsoft.com/office/officeart/2005/8/layout/hProcess7#4"/>
    <dgm:cxn modelId="{28F44EB3-7250-4D42-AB89-C1343063CD25}" type="presParOf" srcId="{ACC9D45F-129B-4F12-8506-706DA93639EA}" destId="{2B3CF438-83EA-4A8D-8320-EEC58AC809D2}" srcOrd="8" destOrd="0" presId="urn:microsoft.com/office/officeart/2005/8/layout/hProcess7#4"/>
    <dgm:cxn modelId="{30A48CE8-CFCF-408A-9F6C-70B6E4808FAD}" type="presParOf" srcId="{2B3CF438-83EA-4A8D-8320-EEC58AC809D2}" destId="{0A0E75EC-E544-49A4-B69F-2A685F8BC83A}" srcOrd="0" destOrd="0" presId="urn:microsoft.com/office/officeart/2005/8/layout/hProcess7#4"/>
    <dgm:cxn modelId="{ADD2443F-241E-47C6-922C-6A6203EB34FD}" type="presParOf" srcId="{2B3CF438-83EA-4A8D-8320-EEC58AC809D2}" destId="{EF218D4A-84F9-43BE-997F-C3FCCE81F60B}" srcOrd="1" destOrd="0" presId="urn:microsoft.com/office/officeart/2005/8/layout/hProcess7#4"/>
    <dgm:cxn modelId="{1A2F09C7-8066-4031-B92A-1C53476679C1}" type="presParOf" srcId="{2B3CF438-83EA-4A8D-8320-EEC58AC809D2}" destId="{294BF054-8224-4A6E-85DC-A4B0BA0840BB}" srcOrd="2" destOrd="0" presId="urn:microsoft.com/office/officeart/2005/8/layout/hProcess7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EF4336D-E853-42E7-9927-C82D38347A8B}" type="doc">
      <dgm:prSet loTypeId="urn:microsoft.com/office/officeart/2005/8/layout/vList4#8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FC9FA04E-6098-40BD-8D38-B7F5B6C030F6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Чл. 13. Годишното тематично разпределение се разработва от преподаващия учител за всяка учебна година и за всеки клас, като се отчитат интересите на учениците и спецификата на образователната среда. </a:t>
          </a:r>
          <a:endParaRPr lang="en-US" dirty="0" smtClean="0"/>
        </a:p>
        <a:p>
          <a:r>
            <a:rPr lang="ru-RU" dirty="0" smtClean="0"/>
            <a:t>Чл. 14. Годишното тематично разпределение на учителя за съответната учебна година и за съответния клас се утвърждава от директора на училището преди началото на учебната година. </a:t>
          </a:r>
          <a:r>
            <a:rPr lang="bg-BG" dirty="0" smtClean="0"/>
            <a:t> </a:t>
          </a:r>
          <a:endParaRPr lang="bg-BG" dirty="0"/>
        </a:p>
      </dgm:t>
    </dgm:pt>
    <dgm:pt modelId="{6D801966-482B-4122-BDB5-3F37B6D61707}" type="parTrans" cxnId="{AE4D4C1A-7EDE-4FD0-B509-DD71D234845C}">
      <dgm:prSet/>
      <dgm:spPr/>
      <dgm:t>
        <a:bodyPr/>
        <a:lstStyle/>
        <a:p>
          <a:endParaRPr lang="bg-BG"/>
        </a:p>
      </dgm:t>
    </dgm:pt>
    <dgm:pt modelId="{E44DF82C-A5FC-47DD-8F4C-C26E2C85A811}" type="sibTrans" cxnId="{AE4D4C1A-7EDE-4FD0-B509-DD71D234845C}">
      <dgm:prSet/>
      <dgm:spPr/>
      <dgm:t>
        <a:bodyPr/>
        <a:lstStyle/>
        <a:p>
          <a:endParaRPr lang="bg-BG"/>
        </a:p>
      </dgm:t>
    </dgm:pt>
    <dgm:pt modelId="{FD18D8FE-BDC5-4A62-9A19-37925717D2F6}">
      <dgm:prSet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dirty="0" smtClean="0"/>
            <a:t>Чл. 15. Годишното тематично разпределение подлежи на изменение, допълнение и преструктуриране при възникнали обстоятелства от обективен характер и промените се осъществяват при условията и по реда на чл. 13 и 14. </a:t>
          </a:r>
          <a:endParaRPr lang="en-US" dirty="0" smtClean="0"/>
        </a:p>
        <a:p>
          <a:r>
            <a:rPr lang="ru-RU" dirty="0" smtClean="0"/>
            <a:t>Чл. 16. Годишното тематично разпределение подлежи на контрол от страна на директора на училището, на регионалното управление на образованието и на Министерството на образованието и науката. </a:t>
          </a:r>
          <a:endParaRPr lang="bg-BG" dirty="0"/>
        </a:p>
      </dgm:t>
    </dgm:pt>
    <dgm:pt modelId="{288CAA40-F180-48F7-A53F-750B95F4AB44}" type="parTrans" cxnId="{3CA976C0-00B6-4ADE-A87C-E2675EFEA2AB}">
      <dgm:prSet/>
      <dgm:spPr/>
      <dgm:t>
        <a:bodyPr/>
        <a:lstStyle/>
        <a:p>
          <a:endParaRPr lang="bg-BG"/>
        </a:p>
      </dgm:t>
    </dgm:pt>
    <dgm:pt modelId="{3367B86F-2A34-4F2A-9F77-EDAC89B4C7AB}" type="sibTrans" cxnId="{3CA976C0-00B6-4ADE-A87C-E2675EFEA2AB}">
      <dgm:prSet/>
      <dgm:spPr/>
      <dgm:t>
        <a:bodyPr/>
        <a:lstStyle/>
        <a:p>
          <a:endParaRPr lang="bg-BG"/>
        </a:p>
      </dgm:t>
    </dgm:pt>
    <dgm:pt modelId="{71BD4CFA-D672-40BD-8D0A-F5D66660E1C2}" type="pres">
      <dgm:prSet presAssocID="{EEF4336D-E853-42E7-9927-C82D38347A8B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72BE4577-17DC-461B-A69F-5C4AC7AB10FC}" type="pres">
      <dgm:prSet presAssocID="{FC9FA04E-6098-40BD-8D38-B7F5B6C030F6}" presName="comp" presStyleCnt="0"/>
      <dgm:spPr/>
    </dgm:pt>
    <dgm:pt modelId="{0DFA1137-FD2B-46F1-A1B8-A6B98ADA92F2}" type="pres">
      <dgm:prSet presAssocID="{FC9FA04E-6098-40BD-8D38-B7F5B6C030F6}" presName="box" presStyleLbl="node1" presStyleIdx="0" presStyleCnt="2"/>
      <dgm:spPr/>
      <dgm:t>
        <a:bodyPr/>
        <a:lstStyle/>
        <a:p>
          <a:endParaRPr lang="bg-BG"/>
        </a:p>
      </dgm:t>
    </dgm:pt>
    <dgm:pt modelId="{34C56EA7-8838-40C0-8200-DEDDF5FB00C5}" type="pres">
      <dgm:prSet presAssocID="{FC9FA04E-6098-40BD-8D38-B7F5B6C030F6}" presName="img" presStyleLbl="fgImgPlace1" presStyleIdx="0" presStyleCnt="2"/>
      <dgm:spPr/>
    </dgm:pt>
    <dgm:pt modelId="{32BEB7FD-7F04-47A7-8C54-57B85194466A}" type="pres">
      <dgm:prSet presAssocID="{FC9FA04E-6098-40BD-8D38-B7F5B6C030F6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B743963-301F-4426-ADF7-F4161E841498}" type="pres">
      <dgm:prSet presAssocID="{E44DF82C-A5FC-47DD-8F4C-C26E2C85A811}" presName="spacer" presStyleCnt="0"/>
      <dgm:spPr/>
    </dgm:pt>
    <dgm:pt modelId="{0F6D910B-CAE0-4179-9919-6554076F5EBF}" type="pres">
      <dgm:prSet presAssocID="{FD18D8FE-BDC5-4A62-9A19-37925717D2F6}" presName="comp" presStyleCnt="0"/>
      <dgm:spPr/>
    </dgm:pt>
    <dgm:pt modelId="{74451E56-D353-4C96-8B10-0D68A982B208}" type="pres">
      <dgm:prSet presAssocID="{FD18D8FE-BDC5-4A62-9A19-37925717D2F6}" presName="box" presStyleLbl="node1" presStyleIdx="1" presStyleCnt="2"/>
      <dgm:spPr/>
      <dgm:t>
        <a:bodyPr/>
        <a:lstStyle/>
        <a:p>
          <a:endParaRPr lang="bg-BG"/>
        </a:p>
      </dgm:t>
    </dgm:pt>
    <dgm:pt modelId="{366E8392-D543-409B-9AC5-B5AAAD2856A6}" type="pres">
      <dgm:prSet presAssocID="{FD18D8FE-BDC5-4A62-9A19-37925717D2F6}" presName="img" presStyleLbl="fgImgPlace1" presStyleIdx="1" presStyleCnt="2"/>
      <dgm:spPr/>
    </dgm:pt>
    <dgm:pt modelId="{9EB0844F-4377-4D29-BA51-FF0EA409F254}" type="pres">
      <dgm:prSet presAssocID="{FD18D8FE-BDC5-4A62-9A19-37925717D2F6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AE4D4C1A-7EDE-4FD0-B509-DD71D234845C}" srcId="{EEF4336D-E853-42E7-9927-C82D38347A8B}" destId="{FC9FA04E-6098-40BD-8D38-B7F5B6C030F6}" srcOrd="0" destOrd="0" parTransId="{6D801966-482B-4122-BDB5-3F37B6D61707}" sibTransId="{E44DF82C-A5FC-47DD-8F4C-C26E2C85A811}"/>
    <dgm:cxn modelId="{9577F182-4CA0-4654-AACF-BCFAD21C111A}" type="presOf" srcId="{FC9FA04E-6098-40BD-8D38-B7F5B6C030F6}" destId="{32BEB7FD-7F04-47A7-8C54-57B85194466A}" srcOrd="1" destOrd="0" presId="urn:microsoft.com/office/officeart/2005/8/layout/vList4#8"/>
    <dgm:cxn modelId="{3CA976C0-00B6-4ADE-A87C-E2675EFEA2AB}" srcId="{EEF4336D-E853-42E7-9927-C82D38347A8B}" destId="{FD18D8FE-BDC5-4A62-9A19-37925717D2F6}" srcOrd="1" destOrd="0" parTransId="{288CAA40-F180-48F7-A53F-750B95F4AB44}" sibTransId="{3367B86F-2A34-4F2A-9F77-EDAC89B4C7AB}"/>
    <dgm:cxn modelId="{0D361D8C-59DA-4867-915A-214FD38C1EB6}" type="presOf" srcId="{FC9FA04E-6098-40BD-8D38-B7F5B6C030F6}" destId="{0DFA1137-FD2B-46F1-A1B8-A6B98ADA92F2}" srcOrd="0" destOrd="0" presId="urn:microsoft.com/office/officeart/2005/8/layout/vList4#8"/>
    <dgm:cxn modelId="{46811410-55FC-41B1-80C3-2866A49696E7}" type="presOf" srcId="{FD18D8FE-BDC5-4A62-9A19-37925717D2F6}" destId="{74451E56-D353-4C96-8B10-0D68A982B208}" srcOrd="0" destOrd="0" presId="urn:microsoft.com/office/officeart/2005/8/layout/vList4#8"/>
    <dgm:cxn modelId="{0F5FDD11-7593-4D9D-94D9-BB93A774F973}" type="presOf" srcId="{EEF4336D-E853-42E7-9927-C82D38347A8B}" destId="{71BD4CFA-D672-40BD-8D0A-F5D66660E1C2}" srcOrd="0" destOrd="0" presId="urn:microsoft.com/office/officeart/2005/8/layout/vList4#8"/>
    <dgm:cxn modelId="{B77A8C2B-9812-47F9-9B2F-312047C59308}" type="presOf" srcId="{FD18D8FE-BDC5-4A62-9A19-37925717D2F6}" destId="{9EB0844F-4377-4D29-BA51-FF0EA409F254}" srcOrd="1" destOrd="0" presId="urn:microsoft.com/office/officeart/2005/8/layout/vList4#8"/>
    <dgm:cxn modelId="{6006BB26-2647-438A-B899-75242B0FCF10}" type="presParOf" srcId="{71BD4CFA-D672-40BD-8D0A-F5D66660E1C2}" destId="{72BE4577-17DC-461B-A69F-5C4AC7AB10FC}" srcOrd="0" destOrd="0" presId="urn:microsoft.com/office/officeart/2005/8/layout/vList4#8"/>
    <dgm:cxn modelId="{F25EB0AA-892A-4AC1-9EBA-9D1A6EA20086}" type="presParOf" srcId="{72BE4577-17DC-461B-A69F-5C4AC7AB10FC}" destId="{0DFA1137-FD2B-46F1-A1B8-A6B98ADA92F2}" srcOrd="0" destOrd="0" presId="urn:microsoft.com/office/officeart/2005/8/layout/vList4#8"/>
    <dgm:cxn modelId="{6BDE98A0-D628-4BD8-9345-715958E03563}" type="presParOf" srcId="{72BE4577-17DC-461B-A69F-5C4AC7AB10FC}" destId="{34C56EA7-8838-40C0-8200-DEDDF5FB00C5}" srcOrd="1" destOrd="0" presId="urn:microsoft.com/office/officeart/2005/8/layout/vList4#8"/>
    <dgm:cxn modelId="{514CCBD3-DFD4-4A27-8694-20D0B4FDA02A}" type="presParOf" srcId="{72BE4577-17DC-461B-A69F-5C4AC7AB10FC}" destId="{32BEB7FD-7F04-47A7-8C54-57B85194466A}" srcOrd="2" destOrd="0" presId="urn:microsoft.com/office/officeart/2005/8/layout/vList4#8"/>
    <dgm:cxn modelId="{BB718CF3-E9A0-46BD-8001-BC2D5B34B69F}" type="presParOf" srcId="{71BD4CFA-D672-40BD-8D0A-F5D66660E1C2}" destId="{EB743963-301F-4426-ADF7-F4161E841498}" srcOrd="1" destOrd="0" presId="urn:microsoft.com/office/officeart/2005/8/layout/vList4#8"/>
    <dgm:cxn modelId="{A834BCB4-B399-4CB3-8552-C056D8BD0444}" type="presParOf" srcId="{71BD4CFA-D672-40BD-8D0A-F5D66660E1C2}" destId="{0F6D910B-CAE0-4179-9919-6554076F5EBF}" srcOrd="2" destOrd="0" presId="urn:microsoft.com/office/officeart/2005/8/layout/vList4#8"/>
    <dgm:cxn modelId="{A9393BBA-66E0-42B2-91E7-EBABC4837C42}" type="presParOf" srcId="{0F6D910B-CAE0-4179-9919-6554076F5EBF}" destId="{74451E56-D353-4C96-8B10-0D68A982B208}" srcOrd="0" destOrd="0" presId="urn:microsoft.com/office/officeart/2005/8/layout/vList4#8"/>
    <dgm:cxn modelId="{08A83C92-5CB8-4F68-8EAC-4E883267D13E}" type="presParOf" srcId="{0F6D910B-CAE0-4179-9919-6554076F5EBF}" destId="{366E8392-D543-409B-9AC5-B5AAAD2856A6}" srcOrd="1" destOrd="0" presId="urn:microsoft.com/office/officeart/2005/8/layout/vList4#8"/>
    <dgm:cxn modelId="{D6AC56ED-EFBB-4364-B2C5-81F28DDF5E66}" type="presParOf" srcId="{0F6D910B-CAE0-4179-9919-6554076F5EBF}" destId="{9EB0844F-4377-4D29-BA51-FF0EA409F254}" srcOrd="2" destOrd="0" presId="urn:microsoft.com/office/officeart/2005/8/layout/vList4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42AA88C-F03D-42EC-9279-5FC53AD4024F}" type="doc">
      <dgm:prSet loTypeId="urn:microsoft.com/office/officeart/2005/8/layout/vProcess5" loCatId="process" qsTypeId="urn:microsoft.com/office/officeart/2005/8/quickstyle/3d3" qsCatId="3D" csTypeId="urn:microsoft.com/office/officeart/2005/8/colors/colorful1#19" csCatId="colorful" phldr="1"/>
      <dgm:spPr/>
      <dgm:t>
        <a:bodyPr/>
        <a:lstStyle/>
        <a:p>
          <a:endParaRPr lang="en-US"/>
        </a:p>
      </dgm:t>
    </dgm:pt>
    <dgm:pt modelId="{D523C7EE-6A1C-4CFC-B8AF-90BC29E2193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800" dirty="0" smtClean="0"/>
            <a:t> </a:t>
          </a:r>
          <a:r>
            <a:rPr lang="ru-RU" sz="2000" dirty="0" smtClean="0"/>
            <a:t>Училищният план-прием се определя преди началото на учебната година от директора на училището при условията и по реда на държавния образователен стандарт за организацията на дейностите в училищното образование и при спазване на държавния образователен стандарт за физическата среда и информационното и библиотечното осигуряване на детските градини, училищата и центровете за подкрепа за личностно развитие.    </a:t>
          </a:r>
          <a:r>
            <a:rPr lang="ru-RU" sz="2000" dirty="0" smtClean="0">
              <a:solidFill>
                <a:srgbClr val="FF0000"/>
              </a:solidFill>
            </a:rPr>
            <a:t>(Виж чл.143, ал.1) </a:t>
          </a:r>
          <a:endParaRPr lang="en-US" sz="2000" dirty="0">
            <a:solidFill>
              <a:srgbClr val="FF0000"/>
            </a:solidFill>
          </a:endParaRPr>
        </a:p>
      </dgm:t>
    </dgm:pt>
    <dgm:pt modelId="{CF5CCA3F-72F3-486A-9CAF-883A719641F3}" type="parTrans" cxnId="{29B2CBFE-914E-480D-B2A4-0DE8E29E8AD0}">
      <dgm:prSet/>
      <dgm:spPr/>
      <dgm:t>
        <a:bodyPr/>
        <a:lstStyle/>
        <a:p>
          <a:endParaRPr lang="en-US"/>
        </a:p>
      </dgm:t>
    </dgm:pt>
    <dgm:pt modelId="{AD0E905D-0E14-4163-8461-ED9A6D1E3E60}" type="sibTrans" cxnId="{29B2CBFE-914E-480D-B2A4-0DE8E29E8AD0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en-US"/>
        </a:p>
      </dgm:t>
    </dgm:pt>
    <dgm:pt modelId="{F3287C8D-A9C1-4EA6-A48A-607C8D4BCE75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2000" dirty="0" err="1" smtClean="0"/>
            <a:t>Училището</a:t>
          </a:r>
          <a:r>
            <a:rPr lang="ru-RU" sz="2000" dirty="0" smtClean="0"/>
            <a:t> организира целодневна организация на учебния ден за учениците от І до ІV клас при желание на родителите, както и от V до VІІ клас при желание на родителите и съобразно възможностите на училището.  Организацията на учебния ден в спортните училища е </a:t>
          </a:r>
          <a:r>
            <a:rPr lang="ru-RU" sz="2000" dirty="0" err="1" smtClean="0"/>
            <a:t>целодневен</a:t>
          </a:r>
          <a:r>
            <a:rPr lang="ru-RU" sz="2000" dirty="0" smtClean="0"/>
            <a:t>.</a:t>
          </a:r>
        </a:p>
        <a:p>
          <a:r>
            <a:rPr lang="ru-RU" sz="2000" dirty="0" smtClean="0">
              <a:solidFill>
                <a:srgbClr val="FF0000"/>
              </a:solidFill>
            </a:rPr>
            <a:t>( Виж чл.102, ал.2 и ал.3) </a:t>
          </a:r>
        </a:p>
      </dgm:t>
    </dgm:pt>
    <dgm:pt modelId="{90BCDB6B-CCD3-4E8C-90EF-C15477471E74}" type="parTrans" cxnId="{0068876E-9F33-4181-B9A9-AC003F0A741F}">
      <dgm:prSet/>
      <dgm:spPr/>
      <dgm:t>
        <a:bodyPr/>
        <a:lstStyle/>
        <a:p>
          <a:endParaRPr lang="bg-BG"/>
        </a:p>
      </dgm:t>
    </dgm:pt>
    <dgm:pt modelId="{8F899D5F-B254-434E-B02F-082149A999AE}" type="sibTrans" cxnId="{0068876E-9F33-4181-B9A9-AC003F0A741F}">
      <dgm:prSet/>
      <dgm:spPr/>
      <dgm:t>
        <a:bodyPr/>
        <a:lstStyle/>
        <a:p>
          <a:endParaRPr lang="bg-BG"/>
        </a:p>
      </dgm:t>
    </dgm:pt>
    <dgm:pt modelId="{87CB878C-EFE2-4581-9AEE-C1B73BE67FCF}" type="pres">
      <dgm:prSet presAssocID="{B42AA88C-F03D-42EC-9279-5FC53AD4024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DE122A5-EF1B-4C8C-A63F-3905F82FAC98}" type="pres">
      <dgm:prSet presAssocID="{B42AA88C-F03D-42EC-9279-5FC53AD4024F}" presName="dummyMaxCanvas" presStyleCnt="0">
        <dgm:presLayoutVars/>
      </dgm:prSet>
      <dgm:spPr/>
      <dgm:t>
        <a:bodyPr/>
        <a:lstStyle/>
        <a:p>
          <a:endParaRPr lang="bg-BG"/>
        </a:p>
      </dgm:t>
    </dgm:pt>
    <dgm:pt modelId="{0D9B54A4-D9F7-43C1-9082-1268F46A9257}" type="pres">
      <dgm:prSet presAssocID="{B42AA88C-F03D-42EC-9279-5FC53AD4024F}" presName="TwoNodes_1" presStyleLbl="node1" presStyleIdx="0" presStyleCnt="2" custScaleX="101840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ED2334D-0067-4423-B828-64025E3806EB}" type="pres">
      <dgm:prSet presAssocID="{B42AA88C-F03D-42EC-9279-5FC53AD4024F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1F3BCD9-B760-4821-A679-25CC8F6C85A7}" type="pres">
      <dgm:prSet presAssocID="{B42AA88C-F03D-42EC-9279-5FC53AD4024F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86008584-E9FE-4D65-90A2-2DDCAA75EE9F}" type="pres">
      <dgm:prSet presAssocID="{B42AA88C-F03D-42EC-9279-5FC53AD4024F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ADA67A0-3B48-417B-B382-D03E82B4293F}" type="pres">
      <dgm:prSet presAssocID="{B42AA88C-F03D-42EC-9279-5FC53AD4024F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B44198CC-9C5A-4571-8C64-6BEDEDD551B9}" type="presOf" srcId="{AD0E905D-0E14-4163-8461-ED9A6D1E3E60}" destId="{31F3BCD9-B760-4821-A679-25CC8F6C85A7}" srcOrd="0" destOrd="0" presId="urn:microsoft.com/office/officeart/2005/8/layout/vProcess5"/>
    <dgm:cxn modelId="{533F3EB3-58F5-41DB-A08D-055FDEED92C0}" type="presOf" srcId="{D523C7EE-6A1C-4CFC-B8AF-90BC29E2193A}" destId="{0D9B54A4-D9F7-43C1-9082-1268F46A9257}" srcOrd="0" destOrd="0" presId="urn:microsoft.com/office/officeart/2005/8/layout/vProcess5"/>
    <dgm:cxn modelId="{C17761EB-3B68-4B58-A996-7CD7561D0F21}" type="presOf" srcId="{F3287C8D-A9C1-4EA6-A48A-607C8D4BCE75}" destId="{7ADA67A0-3B48-417B-B382-D03E82B4293F}" srcOrd="1" destOrd="0" presId="urn:microsoft.com/office/officeart/2005/8/layout/vProcess5"/>
    <dgm:cxn modelId="{0068876E-9F33-4181-B9A9-AC003F0A741F}" srcId="{B42AA88C-F03D-42EC-9279-5FC53AD4024F}" destId="{F3287C8D-A9C1-4EA6-A48A-607C8D4BCE75}" srcOrd="1" destOrd="0" parTransId="{90BCDB6B-CCD3-4E8C-90EF-C15477471E74}" sibTransId="{8F899D5F-B254-434E-B02F-082149A999AE}"/>
    <dgm:cxn modelId="{3FE7A12D-FEF1-4DBB-89AF-9C8CE169D5E4}" type="presOf" srcId="{F3287C8D-A9C1-4EA6-A48A-607C8D4BCE75}" destId="{8ED2334D-0067-4423-B828-64025E3806EB}" srcOrd="0" destOrd="0" presId="urn:microsoft.com/office/officeart/2005/8/layout/vProcess5"/>
    <dgm:cxn modelId="{8CE7BEF6-73B6-4BC7-9F2A-5D546E30365E}" type="presOf" srcId="{B42AA88C-F03D-42EC-9279-5FC53AD4024F}" destId="{87CB878C-EFE2-4581-9AEE-C1B73BE67FCF}" srcOrd="0" destOrd="0" presId="urn:microsoft.com/office/officeart/2005/8/layout/vProcess5"/>
    <dgm:cxn modelId="{29B2CBFE-914E-480D-B2A4-0DE8E29E8AD0}" srcId="{B42AA88C-F03D-42EC-9279-5FC53AD4024F}" destId="{D523C7EE-6A1C-4CFC-B8AF-90BC29E2193A}" srcOrd="0" destOrd="0" parTransId="{CF5CCA3F-72F3-486A-9CAF-883A719641F3}" sibTransId="{AD0E905D-0E14-4163-8461-ED9A6D1E3E60}"/>
    <dgm:cxn modelId="{B57411C6-08C5-417F-96E9-D57949D913A6}" type="presOf" srcId="{D523C7EE-6A1C-4CFC-B8AF-90BC29E2193A}" destId="{86008584-E9FE-4D65-90A2-2DDCAA75EE9F}" srcOrd="1" destOrd="0" presId="urn:microsoft.com/office/officeart/2005/8/layout/vProcess5"/>
    <dgm:cxn modelId="{F1AAA707-40F3-4C05-A8D0-5C8541455FC9}" type="presParOf" srcId="{87CB878C-EFE2-4581-9AEE-C1B73BE67FCF}" destId="{0DE122A5-EF1B-4C8C-A63F-3905F82FAC98}" srcOrd="0" destOrd="0" presId="urn:microsoft.com/office/officeart/2005/8/layout/vProcess5"/>
    <dgm:cxn modelId="{2369AFD6-9F1F-4522-A2FC-6457AEAAB014}" type="presParOf" srcId="{87CB878C-EFE2-4581-9AEE-C1B73BE67FCF}" destId="{0D9B54A4-D9F7-43C1-9082-1268F46A9257}" srcOrd="1" destOrd="0" presId="urn:microsoft.com/office/officeart/2005/8/layout/vProcess5"/>
    <dgm:cxn modelId="{B5BE3F2B-A5F5-4EDE-95AA-F8A550181B08}" type="presParOf" srcId="{87CB878C-EFE2-4581-9AEE-C1B73BE67FCF}" destId="{8ED2334D-0067-4423-B828-64025E3806EB}" srcOrd="2" destOrd="0" presId="urn:microsoft.com/office/officeart/2005/8/layout/vProcess5"/>
    <dgm:cxn modelId="{994BD4EE-2B65-42CA-B02C-0E90A663F80B}" type="presParOf" srcId="{87CB878C-EFE2-4581-9AEE-C1B73BE67FCF}" destId="{31F3BCD9-B760-4821-A679-25CC8F6C85A7}" srcOrd="3" destOrd="0" presId="urn:microsoft.com/office/officeart/2005/8/layout/vProcess5"/>
    <dgm:cxn modelId="{4851504B-ACB4-4909-8FAA-0676CD0857AD}" type="presParOf" srcId="{87CB878C-EFE2-4581-9AEE-C1B73BE67FCF}" destId="{86008584-E9FE-4D65-90A2-2DDCAA75EE9F}" srcOrd="4" destOrd="0" presId="urn:microsoft.com/office/officeart/2005/8/layout/vProcess5"/>
    <dgm:cxn modelId="{8D7AE720-DEF2-47AA-8789-13652801348A}" type="presParOf" srcId="{87CB878C-EFE2-4581-9AEE-C1B73BE67FCF}" destId="{7ADA67A0-3B48-417B-B382-D03E82B4293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F6AB2173-B497-44CD-8C18-29F807198B17}" type="doc">
      <dgm:prSet loTypeId="urn:microsoft.com/office/officeart/2005/8/layout/vList4#9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D522520-1E69-4942-AA29-3F3BD2FF6D5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ru-RU" sz="3600" dirty="0" smtClean="0">
              <a:solidFill>
                <a:srgbClr val="FF0000"/>
              </a:solidFill>
            </a:rPr>
            <a:t>Виж чл. 104 .(3) </a:t>
          </a:r>
          <a:endParaRPr lang="bg-BG" sz="3600" dirty="0">
            <a:solidFill>
              <a:srgbClr val="FF0000"/>
            </a:solidFill>
          </a:endParaRPr>
        </a:p>
      </dgm:t>
    </dgm:pt>
    <dgm:pt modelId="{49EFCFF3-B60C-4369-9968-FF31A6F5F55D}" type="parTrans" cxnId="{6FD6D8C3-62DB-4B19-ABAF-7C0DBDCA7968}">
      <dgm:prSet/>
      <dgm:spPr/>
      <dgm:t>
        <a:bodyPr/>
        <a:lstStyle/>
        <a:p>
          <a:endParaRPr lang="bg-BG"/>
        </a:p>
      </dgm:t>
    </dgm:pt>
    <dgm:pt modelId="{1DDC4BF1-F971-4F9B-9933-3571FF493BB0}" type="sibTrans" cxnId="{6FD6D8C3-62DB-4B19-ABAF-7C0DBDCA7968}">
      <dgm:prSet/>
      <dgm:spPr/>
      <dgm:t>
        <a:bodyPr/>
        <a:lstStyle/>
        <a:p>
          <a:endParaRPr lang="bg-BG"/>
        </a:p>
      </dgm:t>
    </dgm:pt>
    <dgm:pt modelId="{1EBC48B2-98E9-4D27-B43A-2211B189797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lnSpc>
              <a:spcPct val="150000"/>
            </a:lnSpc>
          </a:pPr>
          <a:r>
            <a:rPr lang="ru-RU" sz="2200" dirty="0" smtClean="0"/>
            <a:t>Преди началото на всяка учебна година директорите на спортните училища в съответствие със заповедта на министъра на образованието и науката за ваканциите и неучебните дни, държавния спортен календар и училищния учебен план определят със заповед началото и края на ваканциите, времето за учебно-тренировъчни и възстановителни лагери и за производствена практика.</a:t>
          </a:r>
          <a:endParaRPr lang="bg-BG" sz="2200" dirty="0"/>
        </a:p>
      </dgm:t>
    </dgm:pt>
    <dgm:pt modelId="{747802B7-B4C3-4DF3-9419-A33C0898BA66}" type="parTrans" cxnId="{11984BBD-753C-45A1-995E-82943DFB7900}">
      <dgm:prSet/>
      <dgm:spPr/>
      <dgm:t>
        <a:bodyPr/>
        <a:lstStyle/>
        <a:p>
          <a:endParaRPr lang="bg-BG"/>
        </a:p>
      </dgm:t>
    </dgm:pt>
    <dgm:pt modelId="{831B2098-0840-4D24-851D-7CB63FC9853F}" type="sibTrans" cxnId="{11984BBD-753C-45A1-995E-82943DFB7900}">
      <dgm:prSet/>
      <dgm:spPr/>
      <dgm:t>
        <a:bodyPr/>
        <a:lstStyle/>
        <a:p>
          <a:endParaRPr lang="bg-BG"/>
        </a:p>
      </dgm:t>
    </dgm:pt>
    <dgm:pt modelId="{B2CE7EEB-5FE9-44AA-910C-044F048D6F9C}" type="pres">
      <dgm:prSet presAssocID="{F6AB2173-B497-44CD-8C18-29F807198B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D2163A8-3C8E-4874-9F9E-887E50CAF847}" type="pres">
      <dgm:prSet presAssocID="{3D522520-1E69-4942-AA29-3F3BD2FF6D5E}" presName="comp" presStyleCnt="0"/>
      <dgm:spPr/>
    </dgm:pt>
    <dgm:pt modelId="{5CA0D3F3-7C4F-4A81-96CB-5BF1D6E5FB7A}" type="pres">
      <dgm:prSet presAssocID="{3D522520-1E69-4942-AA29-3F3BD2FF6D5E}" presName="box" presStyleLbl="node1" presStyleIdx="0" presStyleCnt="1" custLinFactNeighborX="3980" custLinFactNeighborY="-3452"/>
      <dgm:spPr/>
      <dgm:t>
        <a:bodyPr/>
        <a:lstStyle/>
        <a:p>
          <a:endParaRPr lang="bg-BG"/>
        </a:p>
      </dgm:t>
    </dgm:pt>
    <dgm:pt modelId="{BBBDE76A-F63F-4940-A803-0538846DFB0B}" type="pres">
      <dgm:prSet presAssocID="{3D522520-1E69-4942-AA29-3F3BD2FF6D5E}" presName="img" presStyleLbl="fgImgPlace1" presStyleIdx="0" presStyleCnt="1"/>
      <dgm:spPr/>
    </dgm:pt>
    <dgm:pt modelId="{CA53B7C3-04B3-490C-BAB3-ED231D9B479E}" type="pres">
      <dgm:prSet presAssocID="{3D522520-1E69-4942-AA29-3F3BD2FF6D5E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ED782A0C-9F36-4E71-BA5C-8ADAA1B236C4}" type="presOf" srcId="{F6AB2173-B497-44CD-8C18-29F807198B17}" destId="{B2CE7EEB-5FE9-44AA-910C-044F048D6F9C}" srcOrd="0" destOrd="0" presId="urn:microsoft.com/office/officeart/2005/8/layout/vList4#9"/>
    <dgm:cxn modelId="{D48D045A-0DD1-4D82-92FF-74FA044E5CD5}" type="presOf" srcId="{3D522520-1E69-4942-AA29-3F3BD2FF6D5E}" destId="{CA53B7C3-04B3-490C-BAB3-ED231D9B479E}" srcOrd="1" destOrd="0" presId="urn:microsoft.com/office/officeart/2005/8/layout/vList4#9"/>
    <dgm:cxn modelId="{11984BBD-753C-45A1-995E-82943DFB7900}" srcId="{3D522520-1E69-4942-AA29-3F3BD2FF6D5E}" destId="{1EBC48B2-98E9-4D27-B43A-2211B189797F}" srcOrd="0" destOrd="0" parTransId="{747802B7-B4C3-4DF3-9419-A33C0898BA66}" sibTransId="{831B2098-0840-4D24-851D-7CB63FC9853F}"/>
    <dgm:cxn modelId="{A66369DE-B88F-4031-9D30-70C5259F6063}" type="presOf" srcId="{1EBC48B2-98E9-4D27-B43A-2211B189797F}" destId="{CA53B7C3-04B3-490C-BAB3-ED231D9B479E}" srcOrd="1" destOrd="1" presId="urn:microsoft.com/office/officeart/2005/8/layout/vList4#9"/>
    <dgm:cxn modelId="{B11EAA8B-7B65-4EDF-894E-3E356EABD3BC}" type="presOf" srcId="{1EBC48B2-98E9-4D27-B43A-2211B189797F}" destId="{5CA0D3F3-7C4F-4A81-96CB-5BF1D6E5FB7A}" srcOrd="0" destOrd="1" presId="urn:microsoft.com/office/officeart/2005/8/layout/vList4#9"/>
    <dgm:cxn modelId="{6FD6D8C3-62DB-4B19-ABAF-7C0DBDCA7968}" srcId="{F6AB2173-B497-44CD-8C18-29F807198B17}" destId="{3D522520-1E69-4942-AA29-3F3BD2FF6D5E}" srcOrd="0" destOrd="0" parTransId="{49EFCFF3-B60C-4369-9968-FF31A6F5F55D}" sibTransId="{1DDC4BF1-F971-4F9B-9933-3571FF493BB0}"/>
    <dgm:cxn modelId="{884777B0-9F6A-47D3-AF4C-1E436509CE46}" type="presOf" srcId="{3D522520-1E69-4942-AA29-3F3BD2FF6D5E}" destId="{5CA0D3F3-7C4F-4A81-96CB-5BF1D6E5FB7A}" srcOrd="0" destOrd="0" presId="urn:microsoft.com/office/officeart/2005/8/layout/vList4#9"/>
    <dgm:cxn modelId="{C455504E-5F44-45E9-B67A-503DF1EA462D}" type="presParOf" srcId="{B2CE7EEB-5FE9-44AA-910C-044F048D6F9C}" destId="{3D2163A8-3C8E-4874-9F9E-887E50CAF847}" srcOrd="0" destOrd="0" presId="urn:microsoft.com/office/officeart/2005/8/layout/vList4#9"/>
    <dgm:cxn modelId="{EC84E4FD-5FBF-49AC-8599-AEB0D1364E7A}" type="presParOf" srcId="{3D2163A8-3C8E-4874-9F9E-887E50CAF847}" destId="{5CA0D3F3-7C4F-4A81-96CB-5BF1D6E5FB7A}" srcOrd="0" destOrd="0" presId="urn:microsoft.com/office/officeart/2005/8/layout/vList4#9"/>
    <dgm:cxn modelId="{DB78FFC9-0DF5-4064-95B0-ECC7DBA08083}" type="presParOf" srcId="{3D2163A8-3C8E-4874-9F9E-887E50CAF847}" destId="{BBBDE76A-F63F-4940-A803-0538846DFB0B}" srcOrd="1" destOrd="0" presId="urn:microsoft.com/office/officeart/2005/8/layout/vList4#9"/>
    <dgm:cxn modelId="{B6B93D65-AD05-458A-B490-7C45F6A3A455}" type="presParOf" srcId="{3D2163A8-3C8E-4874-9F9E-887E50CAF847}" destId="{CA53B7C3-04B3-490C-BAB3-ED231D9B479E}" srcOrd="2" destOrd="0" presId="urn:microsoft.com/office/officeart/2005/8/layout/vList4#9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1C9C17AF-E6A9-4A9E-A219-D195FADB6BC4}" type="doc">
      <dgm:prSet loTypeId="urn:microsoft.com/office/officeart/2005/8/layout/vProcess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69A6CC7E-560B-4146-B5EC-01061CFC7C1F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algn="l"/>
          <a:r>
            <a:rPr lang="ru-RU" sz="1200" dirty="0" smtClean="0"/>
            <a:t> </a:t>
          </a:r>
          <a:r>
            <a:rPr lang="ru-RU" sz="2400" dirty="0" smtClean="0"/>
            <a:t>Всяко училище има етичен кодекс на училищната общност, който се приема от представители на педагогическия съвет, обществения съвет, настоятелството и на ученическото самоуправление по ред, определен в правилника за дейността на училището. </a:t>
          </a:r>
          <a:r>
            <a:rPr lang="ru-RU" sz="2400" dirty="0" smtClean="0">
              <a:solidFill>
                <a:srgbClr val="FF0000"/>
              </a:solidFill>
            </a:rPr>
            <a:t>(Виж чл.175, ал.1 ) </a:t>
          </a:r>
          <a:endParaRPr lang="bg-BG" sz="2400" dirty="0">
            <a:solidFill>
              <a:srgbClr val="FF0000"/>
            </a:solidFill>
          </a:endParaRPr>
        </a:p>
      </dgm:t>
    </dgm:pt>
    <dgm:pt modelId="{787C14FD-1C0E-4860-9756-4C1241EB4597}" type="parTrans" cxnId="{DE4C9562-DA7B-4538-B4C5-0492585F2C8F}">
      <dgm:prSet/>
      <dgm:spPr/>
      <dgm:t>
        <a:bodyPr/>
        <a:lstStyle/>
        <a:p>
          <a:endParaRPr lang="bg-BG"/>
        </a:p>
      </dgm:t>
    </dgm:pt>
    <dgm:pt modelId="{2D7217B8-204C-4DF0-862F-8C6A77D517F5}" type="sibTrans" cxnId="{DE4C9562-DA7B-4538-B4C5-0492585F2C8F}">
      <dgm:prSet/>
      <dgm:spPr>
        <a:solidFill>
          <a:srgbClr val="FF0000">
            <a:alpha val="90000"/>
          </a:srgbClr>
        </a:solidFill>
      </dgm:spPr>
      <dgm:t>
        <a:bodyPr/>
        <a:lstStyle/>
        <a:p>
          <a:endParaRPr lang="bg-BG"/>
        </a:p>
      </dgm:t>
    </dgm:pt>
    <dgm:pt modelId="{7515ADD3-5B17-48F6-A77D-026E7EB08456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ru-RU" sz="1400" dirty="0" smtClean="0"/>
            <a:t>  </a:t>
          </a:r>
          <a:r>
            <a:rPr lang="ru-RU" sz="2400" dirty="0" smtClean="0"/>
            <a:t>Етичният кодекс се изготвя по достъпен и разбираем за учениците начин и се поставя на видно място в училищната сграда. Етичният кодекс се публикува на интернет страницата на училището. </a:t>
          </a:r>
        </a:p>
        <a:p>
          <a:r>
            <a:rPr lang="ru-RU" sz="2400" dirty="0" smtClean="0">
              <a:solidFill>
                <a:srgbClr val="FF0000"/>
              </a:solidFill>
            </a:rPr>
            <a:t>(Виж чл.175, ал.2 и ал.3 ) </a:t>
          </a:r>
          <a:endParaRPr lang="bg-BG" sz="2400" dirty="0"/>
        </a:p>
      </dgm:t>
    </dgm:pt>
    <dgm:pt modelId="{A10FB9D5-91F5-4364-BCE1-90EB320B31B3}" type="parTrans" cxnId="{24ED1B06-F3C0-469B-9BDF-0A6C76E0A356}">
      <dgm:prSet/>
      <dgm:spPr/>
      <dgm:t>
        <a:bodyPr/>
        <a:lstStyle/>
        <a:p>
          <a:endParaRPr lang="bg-BG"/>
        </a:p>
      </dgm:t>
    </dgm:pt>
    <dgm:pt modelId="{AD17AF83-60F6-4E91-985C-325C893192D8}" type="sibTrans" cxnId="{24ED1B06-F3C0-469B-9BDF-0A6C76E0A356}">
      <dgm:prSet/>
      <dgm:spPr/>
      <dgm:t>
        <a:bodyPr/>
        <a:lstStyle/>
        <a:p>
          <a:endParaRPr lang="bg-BG"/>
        </a:p>
      </dgm:t>
    </dgm:pt>
    <dgm:pt modelId="{7FC7A9D1-B112-47A5-B149-0795B87DDB6B}" type="pres">
      <dgm:prSet presAssocID="{1C9C17AF-E6A9-4A9E-A219-D195FADB6BC4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D7F7887-4657-47FC-ACDC-58417969E1C8}" type="pres">
      <dgm:prSet presAssocID="{1C9C17AF-E6A9-4A9E-A219-D195FADB6BC4}" presName="dummyMaxCanvas" presStyleCnt="0">
        <dgm:presLayoutVars/>
      </dgm:prSet>
      <dgm:spPr/>
    </dgm:pt>
    <dgm:pt modelId="{311DF09E-6B74-403D-B737-265A7F2B314C}" type="pres">
      <dgm:prSet presAssocID="{1C9C17AF-E6A9-4A9E-A219-D195FADB6BC4}" presName="TwoNodes_1" presStyleLbl="node1" presStyleIdx="0" presStyleCnt="2" custLinFactNeighborX="190" custLinFactNeighborY="-1516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ADA7A25-6FF7-4FC9-A426-52F8D91CC4B5}" type="pres">
      <dgm:prSet presAssocID="{1C9C17AF-E6A9-4A9E-A219-D195FADB6BC4}" presName="TwoNodes_2" presStyleLbl="node1" presStyleIdx="1" presStyleCnt="2" custLinFactNeighborX="190" custLinFactNeighborY="-3569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12F5CB0D-3DEF-436F-A7DF-53DF753C4159}" type="pres">
      <dgm:prSet presAssocID="{1C9C17AF-E6A9-4A9E-A219-D195FADB6BC4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D539E41-D227-43FD-8100-751A545CDCB5}" type="pres">
      <dgm:prSet presAssocID="{1C9C17AF-E6A9-4A9E-A219-D195FADB6BC4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633983E-05D8-48BD-8FCA-FA8BB036091B}" type="pres">
      <dgm:prSet presAssocID="{1C9C17AF-E6A9-4A9E-A219-D195FADB6BC4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B1AE8CA-053D-48DE-B8EE-33F6C8E2BC33}" type="presOf" srcId="{69A6CC7E-560B-4146-B5EC-01061CFC7C1F}" destId="{BD539E41-D227-43FD-8100-751A545CDCB5}" srcOrd="1" destOrd="0" presId="urn:microsoft.com/office/officeart/2005/8/layout/vProcess5"/>
    <dgm:cxn modelId="{DE4C9562-DA7B-4538-B4C5-0492585F2C8F}" srcId="{1C9C17AF-E6A9-4A9E-A219-D195FADB6BC4}" destId="{69A6CC7E-560B-4146-B5EC-01061CFC7C1F}" srcOrd="0" destOrd="0" parTransId="{787C14FD-1C0E-4860-9756-4C1241EB4597}" sibTransId="{2D7217B8-204C-4DF0-862F-8C6A77D517F5}"/>
    <dgm:cxn modelId="{5DF0D24F-8215-430C-A47C-F30860C2D2BE}" type="presOf" srcId="{2D7217B8-204C-4DF0-862F-8C6A77D517F5}" destId="{12F5CB0D-3DEF-436F-A7DF-53DF753C4159}" srcOrd="0" destOrd="0" presId="urn:microsoft.com/office/officeart/2005/8/layout/vProcess5"/>
    <dgm:cxn modelId="{4C29FF50-74CD-47BB-B2D1-8B4D0700EC0B}" type="presOf" srcId="{7515ADD3-5B17-48F6-A77D-026E7EB08456}" destId="{3ADA7A25-6FF7-4FC9-A426-52F8D91CC4B5}" srcOrd="0" destOrd="0" presId="urn:microsoft.com/office/officeart/2005/8/layout/vProcess5"/>
    <dgm:cxn modelId="{24ED1B06-F3C0-469B-9BDF-0A6C76E0A356}" srcId="{1C9C17AF-E6A9-4A9E-A219-D195FADB6BC4}" destId="{7515ADD3-5B17-48F6-A77D-026E7EB08456}" srcOrd="1" destOrd="0" parTransId="{A10FB9D5-91F5-4364-BCE1-90EB320B31B3}" sibTransId="{AD17AF83-60F6-4E91-985C-325C893192D8}"/>
    <dgm:cxn modelId="{3FE4CC3B-1BEE-40A9-8EFE-AE63361EFA20}" type="presOf" srcId="{69A6CC7E-560B-4146-B5EC-01061CFC7C1F}" destId="{311DF09E-6B74-403D-B737-265A7F2B314C}" srcOrd="0" destOrd="0" presId="urn:microsoft.com/office/officeart/2005/8/layout/vProcess5"/>
    <dgm:cxn modelId="{A9736943-34DC-4A73-BE9D-BFA6C0A5C2B9}" type="presOf" srcId="{1C9C17AF-E6A9-4A9E-A219-D195FADB6BC4}" destId="{7FC7A9D1-B112-47A5-B149-0795B87DDB6B}" srcOrd="0" destOrd="0" presId="urn:microsoft.com/office/officeart/2005/8/layout/vProcess5"/>
    <dgm:cxn modelId="{C03E448A-C0F7-4FDD-9CBE-7007AF52FC8F}" type="presOf" srcId="{7515ADD3-5B17-48F6-A77D-026E7EB08456}" destId="{F633983E-05D8-48BD-8FCA-FA8BB036091B}" srcOrd="1" destOrd="0" presId="urn:microsoft.com/office/officeart/2005/8/layout/vProcess5"/>
    <dgm:cxn modelId="{F82113A0-AA2C-47A1-B0F0-0E3A1C1A64A5}" type="presParOf" srcId="{7FC7A9D1-B112-47A5-B149-0795B87DDB6B}" destId="{CD7F7887-4657-47FC-ACDC-58417969E1C8}" srcOrd="0" destOrd="0" presId="urn:microsoft.com/office/officeart/2005/8/layout/vProcess5"/>
    <dgm:cxn modelId="{82A894B1-46B6-4CFC-A878-DD3ED210EB60}" type="presParOf" srcId="{7FC7A9D1-B112-47A5-B149-0795B87DDB6B}" destId="{311DF09E-6B74-403D-B737-265A7F2B314C}" srcOrd="1" destOrd="0" presId="urn:microsoft.com/office/officeart/2005/8/layout/vProcess5"/>
    <dgm:cxn modelId="{E43AC991-00C1-482D-AA03-A19F641FD1D4}" type="presParOf" srcId="{7FC7A9D1-B112-47A5-B149-0795B87DDB6B}" destId="{3ADA7A25-6FF7-4FC9-A426-52F8D91CC4B5}" srcOrd="2" destOrd="0" presId="urn:microsoft.com/office/officeart/2005/8/layout/vProcess5"/>
    <dgm:cxn modelId="{2996A8F1-772D-424A-AD29-6B5F82B9EF11}" type="presParOf" srcId="{7FC7A9D1-B112-47A5-B149-0795B87DDB6B}" destId="{12F5CB0D-3DEF-436F-A7DF-53DF753C4159}" srcOrd="3" destOrd="0" presId="urn:microsoft.com/office/officeart/2005/8/layout/vProcess5"/>
    <dgm:cxn modelId="{14A32EA1-1665-421C-B17F-B7C494F5DE86}" type="presParOf" srcId="{7FC7A9D1-B112-47A5-B149-0795B87DDB6B}" destId="{BD539E41-D227-43FD-8100-751A545CDCB5}" srcOrd="4" destOrd="0" presId="urn:microsoft.com/office/officeart/2005/8/layout/vProcess5"/>
    <dgm:cxn modelId="{FA82CDCB-7586-45B5-B501-7760F86B99C6}" type="presParOf" srcId="{7FC7A9D1-B112-47A5-B149-0795B87DDB6B}" destId="{F633983E-05D8-48BD-8FCA-FA8BB036091B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60ADEC88-A90F-488F-A0BF-3CF981DBAA08}" type="doc">
      <dgm:prSet loTypeId="urn:microsoft.com/office/officeart/2005/8/layout/hProcess7#5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E38E041-5DF2-4226-B599-DC08953FDBC4}">
      <dgm:prSet phldrT="[Text]" custT="1"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bg-BG" sz="3200" dirty="0" smtClean="0">
              <a:solidFill>
                <a:srgbClr val="FF0000"/>
              </a:solidFill>
            </a:rPr>
            <a:t>Виж чл.187 и чл.188</a:t>
          </a:r>
          <a:endParaRPr lang="bg-BG" sz="3200" dirty="0">
            <a:solidFill>
              <a:srgbClr val="FF0000"/>
            </a:solidFill>
          </a:endParaRPr>
        </a:p>
      </dgm:t>
    </dgm:pt>
    <dgm:pt modelId="{CEF9FECD-34E3-49C0-B37F-4978D0D199DB}" type="parTrans" cxnId="{3BB6C711-8321-4CC5-A2EA-696275FC9554}">
      <dgm:prSet/>
      <dgm:spPr/>
      <dgm:t>
        <a:bodyPr/>
        <a:lstStyle/>
        <a:p>
          <a:endParaRPr lang="bg-BG"/>
        </a:p>
      </dgm:t>
    </dgm:pt>
    <dgm:pt modelId="{BD7E4F62-2715-4A83-8C21-24FBF2F4E66D}" type="sibTrans" cxnId="{3BB6C711-8321-4CC5-A2EA-696275FC9554}">
      <dgm:prSet/>
      <dgm:spPr/>
      <dgm:t>
        <a:bodyPr/>
        <a:lstStyle/>
        <a:p>
          <a:endParaRPr lang="bg-BG"/>
        </a:p>
      </dgm:t>
    </dgm:pt>
    <dgm:pt modelId="{36DE0FE9-C795-481D-A65C-D3E8E69279BB}">
      <dgm:prSet phldrT="[Text]" custT="1"/>
      <dgm:spPr/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 </a:t>
          </a:r>
          <a:r>
            <a:rPr lang="ru-RU" sz="2200" dirty="0" err="1" smtClean="0">
              <a:solidFill>
                <a:schemeClr val="tx1"/>
              </a:solidFill>
              <a:effectLst/>
            </a:rPr>
            <a:t>Екипът</a:t>
          </a:r>
          <a:r>
            <a:rPr lang="ru-RU" sz="2200" dirty="0" smtClean="0">
              <a:solidFill>
                <a:schemeClr val="tx1"/>
              </a:solidFill>
              <a:effectLst/>
            </a:rPr>
            <a:t> за подкрепа за личностно развитие в детската градина и училището  се създава със заповед на директора за определено дете или ученик по чл. 187, ал. 2.</a:t>
          </a:r>
        </a:p>
        <a:p>
          <a:r>
            <a:rPr lang="ru-RU" sz="2200" dirty="0" smtClean="0">
              <a:effectLst/>
            </a:rPr>
            <a:t> </a:t>
          </a:r>
        </a:p>
        <a:p>
          <a:r>
            <a:rPr lang="ru-RU" sz="2200" dirty="0" smtClean="0">
              <a:solidFill>
                <a:schemeClr val="tx1"/>
              </a:solidFill>
              <a:effectLst/>
            </a:rPr>
            <a:t>В състава на екипа за подкрепа за личностно развитие задължително се включва психолог или педагогически съветник, както и логопед. В екипа може да се включват и други специалисти, както и представители на органите за закрила на детето и на органите за борба с противообществените прояви на малолетните и непълнолетните.</a:t>
          </a:r>
        </a:p>
        <a:p>
          <a:r>
            <a:rPr lang="ru-RU" sz="2200" dirty="0" smtClean="0">
              <a:effectLst/>
            </a:rPr>
            <a:t>  </a:t>
          </a:r>
        </a:p>
        <a:p>
          <a:r>
            <a:rPr lang="ru-RU" sz="2200" dirty="0" smtClean="0">
              <a:solidFill>
                <a:schemeClr val="tx1"/>
              </a:solidFill>
              <a:effectLst/>
            </a:rPr>
            <a:t>Екипът за подкрепа за личностно развитие работи съвместно с родителите, а при необходимост и с регионалните центрове за подкрепа за процеса на приобщаващото образование и/или с центровете за подкрепа за личностно развитие. </a:t>
          </a:r>
          <a:endParaRPr lang="bg-BG" sz="2200" dirty="0">
            <a:solidFill>
              <a:schemeClr val="tx1"/>
            </a:solidFill>
            <a:effectLst/>
          </a:endParaRPr>
        </a:p>
      </dgm:t>
    </dgm:pt>
    <dgm:pt modelId="{57FA5282-E598-422F-9B1D-E70348677712}" type="parTrans" cxnId="{EF32B72B-0A0F-4AC9-B1BE-D2F50CA482F5}">
      <dgm:prSet/>
      <dgm:spPr/>
      <dgm:t>
        <a:bodyPr/>
        <a:lstStyle/>
        <a:p>
          <a:endParaRPr lang="bg-BG"/>
        </a:p>
      </dgm:t>
    </dgm:pt>
    <dgm:pt modelId="{4F1C8135-3C17-4654-A640-2287BF55AC42}" type="sibTrans" cxnId="{EF32B72B-0A0F-4AC9-B1BE-D2F50CA482F5}">
      <dgm:prSet/>
      <dgm:spPr/>
      <dgm:t>
        <a:bodyPr/>
        <a:lstStyle/>
        <a:p>
          <a:endParaRPr lang="bg-BG"/>
        </a:p>
      </dgm:t>
    </dgm:pt>
    <dgm:pt modelId="{F862398E-4399-4424-A228-D839268AFDB0}" type="pres">
      <dgm:prSet presAssocID="{60ADEC88-A90F-488F-A0BF-3CF981DBAA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4B917B1-49F9-4B5C-B31B-1329CD149FAF}" type="pres">
      <dgm:prSet presAssocID="{DE38E041-5DF2-4226-B599-DC08953FDBC4}" presName="compositeNode" presStyleCnt="0">
        <dgm:presLayoutVars>
          <dgm:bulletEnabled val="1"/>
        </dgm:presLayoutVars>
      </dgm:prSet>
      <dgm:spPr/>
    </dgm:pt>
    <dgm:pt modelId="{0717E9CA-97A9-4877-8E27-BD9BF0B44DCC}" type="pres">
      <dgm:prSet presAssocID="{DE38E041-5DF2-4226-B599-DC08953FDBC4}" presName="bgRect" presStyleLbl="node1" presStyleIdx="0" presStyleCnt="1" custScaleX="172074" custScaleY="97781" custLinFactNeighborX="17106" custLinFactNeighborY="2176"/>
      <dgm:spPr/>
      <dgm:t>
        <a:bodyPr/>
        <a:lstStyle/>
        <a:p>
          <a:endParaRPr lang="bg-BG"/>
        </a:p>
      </dgm:t>
    </dgm:pt>
    <dgm:pt modelId="{2B7B0EF6-0F43-4D67-8B58-423961653399}" type="pres">
      <dgm:prSet presAssocID="{DE38E041-5DF2-4226-B599-DC08953FDBC4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0BDA4AA-8CC9-49C7-8186-09480D874B33}" type="pres">
      <dgm:prSet presAssocID="{DE38E041-5DF2-4226-B599-DC08953FDBC4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C61D8BF5-05C9-4EDE-9BAC-1C7406D5BFBA}" type="presOf" srcId="{DE38E041-5DF2-4226-B599-DC08953FDBC4}" destId="{0717E9CA-97A9-4877-8E27-BD9BF0B44DCC}" srcOrd="0" destOrd="0" presId="urn:microsoft.com/office/officeart/2005/8/layout/hProcess7#5"/>
    <dgm:cxn modelId="{EF32B72B-0A0F-4AC9-B1BE-D2F50CA482F5}" srcId="{DE38E041-5DF2-4226-B599-DC08953FDBC4}" destId="{36DE0FE9-C795-481D-A65C-D3E8E69279BB}" srcOrd="0" destOrd="0" parTransId="{57FA5282-E598-422F-9B1D-E70348677712}" sibTransId="{4F1C8135-3C17-4654-A640-2287BF55AC42}"/>
    <dgm:cxn modelId="{99D0A775-23D1-4639-A75B-444F37F9D90A}" type="presOf" srcId="{60ADEC88-A90F-488F-A0BF-3CF981DBAA08}" destId="{F862398E-4399-4424-A228-D839268AFDB0}" srcOrd="0" destOrd="0" presId="urn:microsoft.com/office/officeart/2005/8/layout/hProcess7#5"/>
    <dgm:cxn modelId="{3BB6C711-8321-4CC5-A2EA-696275FC9554}" srcId="{60ADEC88-A90F-488F-A0BF-3CF981DBAA08}" destId="{DE38E041-5DF2-4226-B599-DC08953FDBC4}" srcOrd="0" destOrd="0" parTransId="{CEF9FECD-34E3-49C0-B37F-4978D0D199DB}" sibTransId="{BD7E4F62-2715-4A83-8C21-24FBF2F4E66D}"/>
    <dgm:cxn modelId="{A8631D60-319E-4068-93C7-160890F2255E}" type="presOf" srcId="{DE38E041-5DF2-4226-B599-DC08953FDBC4}" destId="{2B7B0EF6-0F43-4D67-8B58-423961653399}" srcOrd="1" destOrd="0" presId="urn:microsoft.com/office/officeart/2005/8/layout/hProcess7#5"/>
    <dgm:cxn modelId="{0357F72B-6646-4411-A331-CD0C721AC7DC}" type="presOf" srcId="{36DE0FE9-C795-481D-A65C-D3E8E69279BB}" destId="{B0BDA4AA-8CC9-49C7-8186-09480D874B33}" srcOrd="0" destOrd="0" presId="urn:microsoft.com/office/officeart/2005/8/layout/hProcess7#5"/>
    <dgm:cxn modelId="{8A1BE2FC-F006-4E5D-9522-ACA2A665D6B9}" type="presParOf" srcId="{F862398E-4399-4424-A228-D839268AFDB0}" destId="{C4B917B1-49F9-4B5C-B31B-1329CD149FAF}" srcOrd="0" destOrd="0" presId="urn:microsoft.com/office/officeart/2005/8/layout/hProcess7#5"/>
    <dgm:cxn modelId="{9D3384CA-3EEC-4FD4-9666-89BEF1CB627C}" type="presParOf" srcId="{C4B917B1-49F9-4B5C-B31B-1329CD149FAF}" destId="{0717E9CA-97A9-4877-8E27-BD9BF0B44DCC}" srcOrd="0" destOrd="0" presId="urn:microsoft.com/office/officeart/2005/8/layout/hProcess7#5"/>
    <dgm:cxn modelId="{4BE07352-3C06-4BF8-B86E-B946DAE78737}" type="presParOf" srcId="{C4B917B1-49F9-4B5C-B31B-1329CD149FAF}" destId="{2B7B0EF6-0F43-4D67-8B58-423961653399}" srcOrd="1" destOrd="0" presId="urn:microsoft.com/office/officeart/2005/8/layout/hProcess7#5"/>
    <dgm:cxn modelId="{4B059B94-47EA-4097-AE07-98956D908001}" type="presParOf" srcId="{C4B917B1-49F9-4B5C-B31B-1329CD149FAF}" destId="{B0BDA4AA-8CC9-49C7-8186-09480D874B33}" srcOrd="2" destOrd="0" presId="urn:microsoft.com/office/officeart/2005/8/layout/hProcess7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60ADEC88-A90F-488F-A0BF-3CF981DBAA08}" type="doc">
      <dgm:prSet loTypeId="urn:microsoft.com/office/officeart/2005/8/layout/hProcess7#6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DE38E041-5DF2-4226-B599-DC08953FDBC4}">
      <dgm:prSet phldrT="[Text]" custT="1"/>
      <dgm:spPr>
        <a:solidFill>
          <a:schemeClr val="bg1"/>
        </a:solidFill>
        <a:ln>
          <a:solidFill>
            <a:srgbClr val="0070C0"/>
          </a:solidFill>
        </a:ln>
      </dgm:spPr>
      <dgm:t>
        <a:bodyPr/>
        <a:lstStyle/>
        <a:p>
          <a:r>
            <a:rPr lang="bg-BG" sz="3200" dirty="0" smtClean="0">
              <a:solidFill>
                <a:srgbClr val="FF0000"/>
              </a:solidFill>
            </a:rPr>
            <a:t>Виж чл.190</a:t>
          </a:r>
          <a:endParaRPr lang="bg-BG" sz="3200" dirty="0">
            <a:solidFill>
              <a:srgbClr val="FF0000"/>
            </a:solidFill>
          </a:endParaRPr>
        </a:p>
      </dgm:t>
    </dgm:pt>
    <dgm:pt modelId="{CEF9FECD-34E3-49C0-B37F-4978D0D199DB}" type="parTrans" cxnId="{3BB6C711-8321-4CC5-A2EA-696275FC9554}">
      <dgm:prSet/>
      <dgm:spPr/>
      <dgm:t>
        <a:bodyPr/>
        <a:lstStyle/>
        <a:p>
          <a:endParaRPr lang="bg-BG"/>
        </a:p>
      </dgm:t>
    </dgm:pt>
    <dgm:pt modelId="{BD7E4F62-2715-4A83-8C21-24FBF2F4E66D}" type="sibTrans" cxnId="{3BB6C711-8321-4CC5-A2EA-696275FC9554}">
      <dgm:prSet/>
      <dgm:spPr/>
      <dgm:t>
        <a:bodyPr/>
        <a:lstStyle/>
        <a:p>
          <a:endParaRPr lang="bg-BG"/>
        </a:p>
      </dgm:t>
    </dgm:pt>
    <dgm:pt modelId="{36DE0FE9-C795-481D-A65C-D3E8E69279BB}">
      <dgm:prSet phldrT="[Text]" custT="1"/>
      <dgm:spPr/>
      <dgm:t>
        <a:bodyPr/>
        <a:lstStyle/>
        <a:p>
          <a:r>
            <a:rPr lang="ru-RU" sz="2400" dirty="0" err="1" smtClean="0">
              <a:solidFill>
                <a:schemeClr val="tx1"/>
              </a:solidFill>
            </a:rPr>
            <a:t>Към</a:t>
          </a:r>
          <a:r>
            <a:rPr lang="ru-RU" sz="2400" dirty="0" smtClean="0">
              <a:solidFill>
                <a:schemeClr val="tx1"/>
              </a:solidFill>
            </a:rPr>
            <a:t> регионалния център за подкрепа на процеса на приобщаващото образование се създава регионален екип за подкрепа за личностно развитие на децата и учениците със специални образователни потребности.</a:t>
          </a:r>
        </a:p>
        <a:p>
          <a:endParaRPr lang="ru-RU" sz="2400" dirty="0" smtClean="0">
            <a:solidFill>
              <a:schemeClr val="tx1"/>
            </a:solidFill>
          </a:endParaRPr>
        </a:p>
        <a:p>
          <a:r>
            <a:rPr lang="ru-RU" sz="2400" dirty="0" smtClean="0">
              <a:solidFill>
                <a:schemeClr val="tx1"/>
              </a:solidFill>
            </a:rPr>
            <a:t>В състава на екипа се включват ресурсни учители, специални педагози, включително от центъра за специална образователна подкрепа, психолози, логопеди и други специалисти при необходимост, както и представители на регионалното управление на образованието.</a:t>
          </a:r>
        </a:p>
        <a:p>
          <a:endParaRPr lang="ru-RU" sz="2400" dirty="0" smtClean="0">
            <a:solidFill>
              <a:schemeClr val="tx1"/>
            </a:solidFill>
          </a:endParaRPr>
        </a:p>
        <a:p>
          <a:r>
            <a:rPr lang="ru-RU" sz="2400" dirty="0" err="1" smtClean="0">
              <a:solidFill>
                <a:schemeClr val="tx1"/>
              </a:solidFill>
            </a:rPr>
            <a:t>Ръководител</a:t>
          </a:r>
          <a:r>
            <a:rPr lang="ru-RU" sz="2400" dirty="0" smtClean="0">
              <a:solidFill>
                <a:schemeClr val="tx1"/>
              </a:solidFill>
            </a:rPr>
            <a:t> на екипа е представителят на съответното регионално управление на образованието.   </a:t>
          </a:r>
          <a:endParaRPr lang="bg-BG" sz="2400" dirty="0">
            <a:solidFill>
              <a:schemeClr val="tx1"/>
            </a:solidFill>
          </a:endParaRPr>
        </a:p>
      </dgm:t>
    </dgm:pt>
    <dgm:pt modelId="{57FA5282-E598-422F-9B1D-E70348677712}" type="parTrans" cxnId="{EF32B72B-0A0F-4AC9-B1BE-D2F50CA482F5}">
      <dgm:prSet/>
      <dgm:spPr/>
      <dgm:t>
        <a:bodyPr/>
        <a:lstStyle/>
        <a:p>
          <a:endParaRPr lang="bg-BG"/>
        </a:p>
      </dgm:t>
    </dgm:pt>
    <dgm:pt modelId="{4F1C8135-3C17-4654-A640-2287BF55AC42}" type="sibTrans" cxnId="{EF32B72B-0A0F-4AC9-B1BE-D2F50CA482F5}">
      <dgm:prSet/>
      <dgm:spPr/>
      <dgm:t>
        <a:bodyPr/>
        <a:lstStyle/>
        <a:p>
          <a:endParaRPr lang="bg-BG"/>
        </a:p>
      </dgm:t>
    </dgm:pt>
    <dgm:pt modelId="{F862398E-4399-4424-A228-D839268AFDB0}" type="pres">
      <dgm:prSet presAssocID="{60ADEC88-A90F-488F-A0BF-3CF981DBAA0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C4B917B1-49F9-4B5C-B31B-1329CD149FAF}" type="pres">
      <dgm:prSet presAssocID="{DE38E041-5DF2-4226-B599-DC08953FDBC4}" presName="compositeNode" presStyleCnt="0">
        <dgm:presLayoutVars>
          <dgm:bulletEnabled val="1"/>
        </dgm:presLayoutVars>
      </dgm:prSet>
      <dgm:spPr/>
    </dgm:pt>
    <dgm:pt modelId="{0717E9CA-97A9-4877-8E27-BD9BF0B44DCC}" type="pres">
      <dgm:prSet presAssocID="{DE38E041-5DF2-4226-B599-DC08953FDBC4}" presName="bgRect" presStyleLbl="node1" presStyleIdx="0" presStyleCnt="1" custLinFactNeighborY="-2261"/>
      <dgm:spPr/>
      <dgm:t>
        <a:bodyPr/>
        <a:lstStyle/>
        <a:p>
          <a:endParaRPr lang="bg-BG"/>
        </a:p>
      </dgm:t>
    </dgm:pt>
    <dgm:pt modelId="{2B7B0EF6-0F43-4D67-8B58-423961653399}" type="pres">
      <dgm:prSet presAssocID="{DE38E041-5DF2-4226-B599-DC08953FDBC4}" presName="parentNode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0BDA4AA-8CC9-49C7-8186-09480D874B33}" type="pres">
      <dgm:prSet presAssocID="{DE38E041-5DF2-4226-B599-DC08953FDBC4}" presName="child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24227334-A231-49E8-A889-5C66C6FB55B9}" type="presOf" srcId="{60ADEC88-A90F-488F-A0BF-3CF981DBAA08}" destId="{F862398E-4399-4424-A228-D839268AFDB0}" srcOrd="0" destOrd="0" presId="urn:microsoft.com/office/officeart/2005/8/layout/hProcess7#6"/>
    <dgm:cxn modelId="{EF32B72B-0A0F-4AC9-B1BE-D2F50CA482F5}" srcId="{DE38E041-5DF2-4226-B599-DC08953FDBC4}" destId="{36DE0FE9-C795-481D-A65C-D3E8E69279BB}" srcOrd="0" destOrd="0" parTransId="{57FA5282-E598-422F-9B1D-E70348677712}" sibTransId="{4F1C8135-3C17-4654-A640-2287BF55AC42}"/>
    <dgm:cxn modelId="{EFCCEF09-EF30-434B-A506-CBEEEFD15EAE}" type="presOf" srcId="{36DE0FE9-C795-481D-A65C-D3E8E69279BB}" destId="{B0BDA4AA-8CC9-49C7-8186-09480D874B33}" srcOrd="0" destOrd="0" presId="urn:microsoft.com/office/officeart/2005/8/layout/hProcess7#6"/>
    <dgm:cxn modelId="{D6B41351-4BB8-4A4D-954A-095EC68856A7}" type="presOf" srcId="{DE38E041-5DF2-4226-B599-DC08953FDBC4}" destId="{0717E9CA-97A9-4877-8E27-BD9BF0B44DCC}" srcOrd="0" destOrd="0" presId="urn:microsoft.com/office/officeart/2005/8/layout/hProcess7#6"/>
    <dgm:cxn modelId="{3BB6C711-8321-4CC5-A2EA-696275FC9554}" srcId="{60ADEC88-A90F-488F-A0BF-3CF981DBAA08}" destId="{DE38E041-5DF2-4226-B599-DC08953FDBC4}" srcOrd="0" destOrd="0" parTransId="{CEF9FECD-34E3-49C0-B37F-4978D0D199DB}" sibTransId="{BD7E4F62-2715-4A83-8C21-24FBF2F4E66D}"/>
    <dgm:cxn modelId="{129AC0CF-EBB9-46F3-A16F-2EAD9874FFB8}" type="presOf" srcId="{DE38E041-5DF2-4226-B599-DC08953FDBC4}" destId="{2B7B0EF6-0F43-4D67-8B58-423961653399}" srcOrd="1" destOrd="0" presId="urn:microsoft.com/office/officeart/2005/8/layout/hProcess7#6"/>
    <dgm:cxn modelId="{A8BCD9E0-00AD-41A9-B969-B44DB87F9881}" type="presParOf" srcId="{F862398E-4399-4424-A228-D839268AFDB0}" destId="{C4B917B1-49F9-4B5C-B31B-1329CD149FAF}" srcOrd="0" destOrd="0" presId="urn:microsoft.com/office/officeart/2005/8/layout/hProcess7#6"/>
    <dgm:cxn modelId="{A89BB666-2DB2-43FE-B957-F2F45A3006CA}" type="presParOf" srcId="{C4B917B1-49F9-4B5C-B31B-1329CD149FAF}" destId="{0717E9CA-97A9-4877-8E27-BD9BF0B44DCC}" srcOrd="0" destOrd="0" presId="urn:microsoft.com/office/officeart/2005/8/layout/hProcess7#6"/>
    <dgm:cxn modelId="{AA6B1EBD-2D4A-47C1-A38B-85893F8B60F8}" type="presParOf" srcId="{C4B917B1-49F9-4B5C-B31B-1329CD149FAF}" destId="{2B7B0EF6-0F43-4D67-8B58-423961653399}" srcOrd="1" destOrd="0" presId="urn:microsoft.com/office/officeart/2005/8/layout/hProcess7#6"/>
    <dgm:cxn modelId="{40FAC475-16C5-43AC-8854-49EE5A623E50}" type="presParOf" srcId="{C4B917B1-49F9-4B5C-B31B-1329CD149FAF}" destId="{B0BDA4AA-8CC9-49C7-8186-09480D874B33}" srcOrd="2" destOrd="0" presId="urn:microsoft.com/office/officeart/2005/8/layout/hProcess7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2F41099D-6B3E-420B-B04F-D0EAB2EC57D7}" type="doc">
      <dgm:prSet loTypeId="urn:microsoft.com/office/officeart/2005/8/layout/chevron2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B393FE55-12A6-4CB8-A342-DEC6327F503A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3200" dirty="0" smtClean="0"/>
            <a:t>§27(1)  </a:t>
          </a:r>
          <a:endParaRPr lang="bg-BG" sz="3200" dirty="0"/>
        </a:p>
      </dgm:t>
    </dgm:pt>
    <dgm:pt modelId="{AB52DD28-9840-4537-A80E-8B358B4F4B86}" type="parTrans" cxnId="{3DA875A6-840D-4623-855A-97A463B49A45}">
      <dgm:prSet/>
      <dgm:spPr/>
      <dgm:t>
        <a:bodyPr/>
        <a:lstStyle/>
        <a:p>
          <a:endParaRPr lang="bg-BG"/>
        </a:p>
      </dgm:t>
    </dgm:pt>
    <dgm:pt modelId="{7399FBD7-CD79-44CD-8E66-4F704F609170}" type="sibTrans" cxnId="{3DA875A6-840D-4623-855A-97A463B49A45}">
      <dgm:prSet/>
      <dgm:spPr/>
      <dgm:t>
        <a:bodyPr/>
        <a:lstStyle/>
        <a:p>
          <a:endParaRPr lang="bg-BG"/>
        </a:p>
      </dgm:t>
    </dgm:pt>
    <dgm:pt modelId="{0050BAD6-9F1C-4211-B6DB-85A893A3CE06}">
      <dgm:prSet phldrT="[Text]" custT="1"/>
      <dgm:spPr/>
      <dgm:t>
        <a:bodyPr/>
        <a:lstStyle/>
        <a:p>
          <a:r>
            <a:rPr lang="bg-BG" sz="1200" dirty="0" smtClean="0"/>
            <a:t> </a:t>
          </a:r>
          <a:r>
            <a:rPr lang="bg-BG" sz="2200" dirty="0" smtClean="0"/>
            <a:t>Лице, което към влизането в сила на закона заема длъжност на педагогически специалист, запазва трудовото си правоотношение, ако е имало право да заема съответната длъжност към момента на възникване на правоотношението. </a:t>
          </a:r>
          <a:endParaRPr lang="bg-BG" sz="2200" dirty="0"/>
        </a:p>
      </dgm:t>
    </dgm:pt>
    <dgm:pt modelId="{8EA5F343-6B61-4C4E-B7A1-4BCE43215E6D}" type="parTrans" cxnId="{866A5608-5FAA-48A3-BDA4-21F56CE8D4B3}">
      <dgm:prSet/>
      <dgm:spPr/>
      <dgm:t>
        <a:bodyPr/>
        <a:lstStyle/>
        <a:p>
          <a:endParaRPr lang="bg-BG"/>
        </a:p>
      </dgm:t>
    </dgm:pt>
    <dgm:pt modelId="{0E3BA979-4571-49A3-BFF7-A3F5554A9B90}" type="sibTrans" cxnId="{866A5608-5FAA-48A3-BDA4-21F56CE8D4B3}">
      <dgm:prSet/>
      <dgm:spPr/>
      <dgm:t>
        <a:bodyPr/>
        <a:lstStyle/>
        <a:p>
          <a:endParaRPr lang="bg-BG"/>
        </a:p>
      </dgm:t>
    </dgm:pt>
    <dgm:pt modelId="{7CC5C35A-AF4A-444F-99A3-B16C0F5D8F10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400" dirty="0" smtClean="0"/>
            <a:t>§27(2) </a:t>
          </a:r>
          <a:endParaRPr lang="bg-BG" sz="2400" dirty="0"/>
        </a:p>
      </dgm:t>
    </dgm:pt>
    <dgm:pt modelId="{E6BBBCFD-509F-4604-8398-A7BE876CCD8A}" type="parTrans" cxnId="{BD9B6CF4-3D63-4448-94F0-E2D35151C3E8}">
      <dgm:prSet/>
      <dgm:spPr/>
      <dgm:t>
        <a:bodyPr/>
        <a:lstStyle/>
        <a:p>
          <a:endParaRPr lang="bg-BG"/>
        </a:p>
      </dgm:t>
    </dgm:pt>
    <dgm:pt modelId="{BF32590C-339F-4BDE-9134-5C117D6FF92F}" type="sibTrans" cxnId="{BD9B6CF4-3D63-4448-94F0-E2D35151C3E8}">
      <dgm:prSet/>
      <dgm:spPr/>
      <dgm:t>
        <a:bodyPr/>
        <a:lstStyle/>
        <a:p>
          <a:endParaRPr lang="bg-BG"/>
        </a:p>
      </dgm:t>
    </dgm:pt>
    <dgm:pt modelId="{22B7F9BF-593B-4D44-BDF2-DD2702744049}">
      <dgm:prSet phldrT="[Text]" custT="1"/>
      <dgm:spPr/>
      <dgm:t>
        <a:bodyPr/>
        <a:lstStyle/>
        <a:p>
          <a:r>
            <a:rPr lang="bg-BG" sz="2200" dirty="0" smtClean="0"/>
            <a:t>Лице, заварено към влизането в сила на закона на длъжността "помощник-директор по...", се преназначава на длъжността "заместник-директор по...", а лице, заварено на длъжността "възпитател" в полуинтернатната група, се преназначава на длъжността "учител". </a:t>
          </a:r>
          <a:endParaRPr lang="bg-BG" sz="2200" dirty="0"/>
        </a:p>
      </dgm:t>
    </dgm:pt>
    <dgm:pt modelId="{B52DE383-6DF7-452F-A081-0265C72CB068}" type="parTrans" cxnId="{CB69F3F4-ADDB-4AC0-A0F8-10306DCEB37D}">
      <dgm:prSet/>
      <dgm:spPr/>
      <dgm:t>
        <a:bodyPr/>
        <a:lstStyle/>
        <a:p>
          <a:endParaRPr lang="bg-BG"/>
        </a:p>
      </dgm:t>
    </dgm:pt>
    <dgm:pt modelId="{387F40A5-C32B-4515-94F6-5FE1921922C3}" type="sibTrans" cxnId="{CB69F3F4-ADDB-4AC0-A0F8-10306DCEB37D}">
      <dgm:prSet/>
      <dgm:spPr/>
      <dgm:t>
        <a:bodyPr/>
        <a:lstStyle/>
        <a:p>
          <a:endParaRPr lang="bg-BG"/>
        </a:p>
      </dgm:t>
    </dgm:pt>
    <dgm:pt modelId="{51D88654-7E7E-4727-90CF-7D27C81986B7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/>
            <a:t>§27(3) </a:t>
          </a:r>
          <a:endParaRPr lang="bg-BG" dirty="0"/>
        </a:p>
      </dgm:t>
    </dgm:pt>
    <dgm:pt modelId="{E5753063-E3C5-4B7B-81E1-140DB7797BFA}" type="parTrans" cxnId="{A8B37639-B936-42CB-9AC3-7A58D12B408B}">
      <dgm:prSet/>
      <dgm:spPr/>
      <dgm:t>
        <a:bodyPr/>
        <a:lstStyle/>
        <a:p>
          <a:endParaRPr lang="bg-BG"/>
        </a:p>
      </dgm:t>
    </dgm:pt>
    <dgm:pt modelId="{D222A8E7-E0BF-4F89-BEBD-B9006E98AD5F}" type="sibTrans" cxnId="{A8B37639-B936-42CB-9AC3-7A58D12B408B}">
      <dgm:prSet/>
      <dgm:spPr/>
      <dgm:t>
        <a:bodyPr/>
        <a:lstStyle/>
        <a:p>
          <a:endParaRPr lang="bg-BG"/>
        </a:p>
      </dgm:t>
    </dgm:pt>
    <dgm:pt modelId="{C1DF81EF-0238-44AA-9CF1-38008F222D4A}">
      <dgm:prSet custT="1"/>
      <dgm:spPr/>
      <dgm:t>
        <a:bodyPr/>
        <a:lstStyle/>
        <a:p>
          <a:r>
            <a:rPr lang="bg-BG" sz="2200" dirty="0" smtClean="0"/>
            <a:t>(3) Лице, заварено към влизането в сила на закона на длъжността "младши учител" или "младши възпитател", се преназначава съответно на длъжността "учител" или "възпитател".</a:t>
          </a:r>
          <a:endParaRPr lang="bg-BG" sz="2200" dirty="0"/>
        </a:p>
      </dgm:t>
    </dgm:pt>
    <dgm:pt modelId="{DA51F036-519B-4047-89BF-2DE6A19D2CE1}" type="parTrans" cxnId="{64222237-1AC8-43B5-A8AE-DE66E8299214}">
      <dgm:prSet/>
      <dgm:spPr/>
      <dgm:t>
        <a:bodyPr/>
        <a:lstStyle/>
        <a:p>
          <a:endParaRPr lang="bg-BG"/>
        </a:p>
      </dgm:t>
    </dgm:pt>
    <dgm:pt modelId="{70CB528D-30B1-4893-808D-912D3AD19641}" type="sibTrans" cxnId="{64222237-1AC8-43B5-A8AE-DE66E8299214}">
      <dgm:prSet/>
      <dgm:spPr/>
      <dgm:t>
        <a:bodyPr/>
        <a:lstStyle/>
        <a:p>
          <a:endParaRPr lang="bg-BG"/>
        </a:p>
      </dgm:t>
    </dgm:pt>
    <dgm:pt modelId="{1D44BA94-A1F2-4D66-B5FD-FB5A937553E0}" type="pres">
      <dgm:prSet presAssocID="{2F41099D-6B3E-420B-B04F-D0EAB2EC57D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2503D7B9-57B7-4BF8-8FAE-05AFFB651A90}" type="pres">
      <dgm:prSet presAssocID="{B393FE55-12A6-4CB8-A342-DEC6327F503A}" presName="composite" presStyleCnt="0"/>
      <dgm:spPr/>
    </dgm:pt>
    <dgm:pt modelId="{650468E9-FB3C-418A-84B1-DEA8EE2C3650}" type="pres">
      <dgm:prSet presAssocID="{B393FE55-12A6-4CB8-A342-DEC6327F503A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02FF4F8F-1EAB-4B19-870C-645D8E87F248}" type="pres">
      <dgm:prSet presAssocID="{B393FE55-12A6-4CB8-A342-DEC6327F503A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362DB8E-B2AC-4932-9C97-6ED1D01F817D}" type="pres">
      <dgm:prSet presAssocID="{7399FBD7-CD79-44CD-8E66-4F704F609170}" presName="sp" presStyleCnt="0"/>
      <dgm:spPr/>
    </dgm:pt>
    <dgm:pt modelId="{AE72DE5C-7A3E-458D-AE36-4FE8CA3ED652}" type="pres">
      <dgm:prSet presAssocID="{7CC5C35A-AF4A-444F-99A3-B16C0F5D8F10}" presName="composite" presStyleCnt="0"/>
      <dgm:spPr/>
    </dgm:pt>
    <dgm:pt modelId="{F0875CC2-D9BC-4E16-BADD-4E222ADC2DB6}" type="pres">
      <dgm:prSet presAssocID="{7CC5C35A-AF4A-444F-99A3-B16C0F5D8F10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FEB99F5-5BD1-4844-9126-71CEF53B0FA5}" type="pres">
      <dgm:prSet presAssocID="{7CC5C35A-AF4A-444F-99A3-B16C0F5D8F10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9C71D48-893F-4398-B0E2-BC4298B5B2C3}" type="pres">
      <dgm:prSet presAssocID="{BF32590C-339F-4BDE-9134-5C117D6FF92F}" presName="sp" presStyleCnt="0"/>
      <dgm:spPr/>
    </dgm:pt>
    <dgm:pt modelId="{F89D02CC-A989-4469-9741-7180B3617A14}" type="pres">
      <dgm:prSet presAssocID="{51D88654-7E7E-4727-90CF-7D27C81986B7}" presName="composite" presStyleCnt="0"/>
      <dgm:spPr/>
    </dgm:pt>
    <dgm:pt modelId="{AD5B2BA1-B3F3-4575-83FA-937B36C4FEC4}" type="pres">
      <dgm:prSet presAssocID="{51D88654-7E7E-4727-90CF-7D27C81986B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787BB5D-E53A-4A16-B5A3-77821D1EC76C}" type="pres">
      <dgm:prSet presAssocID="{51D88654-7E7E-4727-90CF-7D27C81986B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866A5608-5FAA-48A3-BDA4-21F56CE8D4B3}" srcId="{B393FE55-12A6-4CB8-A342-DEC6327F503A}" destId="{0050BAD6-9F1C-4211-B6DB-85A893A3CE06}" srcOrd="0" destOrd="0" parTransId="{8EA5F343-6B61-4C4E-B7A1-4BCE43215E6D}" sibTransId="{0E3BA979-4571-49A3-BFF7-A3F5554A9B90}"/>
    <dgm:cxn modelId="{3EE7794D-F227-4400-A6EC-2F90B895F1B0}" type="presOf" srcId="{22B7F9BF-593B-4D44-BDF2-DD2702744049}" destId="{DFEB99F5-5BD1-4844-9126-71CEF53B0FA5}" srcOrd="0" destOrd="0" presId="urn:microsoft.com/office/officeart/2005/8/layout/chevron2"/>
    <dgm:cxn modelId="{0142E377-D8D9-4F21-9D9A-DC81CC85C045}" type="presOf" srcId="{51D88654-7E7E-4727-90CF-7D27C81986B7}" destId="{AD5B2BA1-B3F3-4575-83FA-937B36C4FEC4}" srcOrd="0" destOrd="0" presId="urn:microsoft.com/office/officeart/2005/8/layout/chevron2"/>
    <dgm:cxn modelId="{A8B37639-B936-42CB-9AC3-7A58D12B408B}" srcId="{2F41099D-6B3E-420B-B04F-D0EAB2EC57D7}" destId="{51D88654-7E7E-4727-90CF-7D27C81986B7}" srcOrd="2" destOrd="0" parTransId="{E5753063-E3C5-4B7B-81E1-140DB7797BFA}" sibTransId="{D222A8E7-E0BF-4F89-BEBD-B9006E98AD5F}"/>
    <dgm:cxn modelId="{64222237-1AC8-43B5-A8AE-DE66E8299214}" srcId="{51D88654-7E7E-4727-90CF-7D27C81986B7}" destId="{C1DF81EF-0238-44AA-9CF1-38008F222D4A}" srcOrd="0" destOrd="0" parTransId="{DA51F036-519B-4047-89BF-2DE6A19D2CE1}" sibTransId="{70CB528D-30B1-4893-808D-912D3AD19641}"/>
    <dgm:cxn modelId="{0D41EAF2-F89B-4F32-98ED-04C24039E530}" type="presOf" srcId="{2F41099D-6B3E-420B-B04F-D0EAB2EC57D7}" destId="{1D44BA94-A1F2-4D66-B5FD-FB5A937553E0}" srcOrd="0" destOrd="0" presId="urn:microsoft.com/office/officeart/2005/8/layout/chevron2"/>
    <dgm:cxn modelId="{CB69F3F4-ADDB-4AC0-A0F8-10306DCEB37D}" srcId="{7CC5C35A-AF4A-444F-99A3-B16C0F5D8F10}" destId="{22B7F9BF-593B-4D44-BDF2-DD2702744049}" srcOrd="0" destOrd="0" parTransId="{B52DE383-6DF7-452F-A081-0265C72CB068}" sibTransId="{387F40A5-C32B-4515-94F6-5FE1921922C3}"/>
    <dgm:cxn modelId="{56D19857-9613-4DC0-8013-57DA02CAB46E}" type="presOf" srcId="{7CC5C35A-AF4A-444F-99A3-B16C0F5D8F10}" destId="{F0875CC2-D9BC-4E16-BADD-4E222ADC2DB6}" srcOrd="0" destOrd="0" presId="urn:microsoft.com/office/officeart/2005/8/layout/chevron2"/>
    <dgm:cxn modelId="{4473E839-273F-4766-9C62-E3D9D467D48D}" type="presOf" srcId="{0050BAD6-9F1C-4211-B6DB-85A893A3CE06}" destId="{02FF4F8F-1EAB-4B19-870C-645D8E87F248}" srcOrd="0" destOrd="0" presId="urn:microsoft.com/office/officeart/2005/8/layout/chevron2"/>
    <dgm:cxn modelId="{3DA875A6-840D-4623-855A-97A463B49A45}" srcId="{2F41099D-6B3E-420B-B04F-D0EAB2EC57D7}" destId="{B393FE55-12A6-4CB8-A342-DEC6327F503A}" srcOrd="0" destOrd="0" parTransId="{AB52DD28-9840-4537-A80E-8B358B4F4B86}" sibTransId="{7399FBD7-CD79-44CD-8E66-4F704F609170}"/>
    <dgm:cxn modelId="{F92D5758-BCD3-4A1D-AE30-A34A764E3183}" type="presOf" srcId="{C1DF81EF-0238-44AA-9CF1-38008F222D4A}" destId="{4787BB5D-E53A-4A16-B5A3-77821D1EC76C}" srcOrd="0" destOrd="0" presId="urn:microsoft.com/office/officeart/2005/8/layout/chevron2"/>
    <dgm:cxn modelId="{BD9B6CF4-3D63-4448-94F0-E2D35151C3E8}" srcId="{2F41099D-6B3E-420B-B04F-D0EAB2EC57D7}" destId="{7CC5C35A-AF4A-444F-99A3-B16C0F5D8F10}" srcOrd="1" destOrd="0" parTransId="{E6BBBCFD-509F-4604-8398-A7BE876CCD8A}" sibTransId="{BF32590C-339F-4BDE-9134-5C117D6FF92F}"/>
    <dgm:cxn modelId="{B0E1D61F-CC7B-49F8-9ED7-1CD3A3D6AD2A}" type="presOf" srcId="{B393FE55-12A6-4CB8-A342-DEC6327F503A}" destId="{650468E9-FB3C-418A-84B1-DEA8EE2C3650}" srcOrd="0" destOrd="0" presId="urn:microsoft.com/office/officeart/2005/8/layout/chevron2"/>
    <dgm:cxn modelId="{705F6DE4-B0F8-4764-9034-D71AD517E9AB}" type="presParOf" srcId="{1D44BA94-A1F2-4D66-B5FD-FB5A937553E0}" destId="{2503D7B9-57B7-4BF8-8FAE-05AFFB651A90}" srcOrd="0" destOrd="0" presId="urn:microsoft.com/office/officeart/2005/8/layout/chevron2"/>
    <dgm:cxn modelId="{F5C32963-22E3-4C54-A743-1CBD5ADB8C53}" type="presParOf" srcId="{2503D7B9-57B7-4BF8-8FAE-05AFFB651A90}" destId="{650468E9-FB3C-418A-84B1-DEA8EE2C3650}" srcOrd="0" destOrd="0" presId="urn:microsoft.com/office/officeart/2005/8/layout/chevron2"/>
    <dgm:cxn modelId="{049B837F-48FC-41A5-BDFB-8CFA3EC679F8}" type="presParOf" srcId="{2503D7B9-57B7-4BF8-8FAE-05AFFB651A90}" destId="{02FF4F8F-1EAB-4B19-870C-645D8E87F248}" srcOrd="1" destOrd="0" presId="urn:microsoft.com/office/officeart/2005/8/layout/chevron2"/>
    <dgm:cxn modelId="{DA4CF4FE-798C-4F1B-AF78-A101978F55DB}" type="presParOf" srcId="{1D44BA94-A1F2-4D66-B5FD-FB5A937553E0}" destId="{9362DB8E-B2AC-4932-9C97-6ED1D01F817D}" srcOrd="1" destOrd="0" presId="urn:microsoft.com/office/officeart/2005/8/layout/chevron2"/>
    <dgm:cxn modelId="{8A2A6C12-F6C4-4FE3-B993-9A0BD387FC86}" type="presParOf" srcId="{1D44BA94-A1F2-4D66-B5FD-FB5A937553E0}" destId="{AE72DE5C-7A3E-458D-AE36-4FE8CA3ED652}" srcOrd="2" destOrd="0" presId="urn:microsoft.com/office/officeart/2005/8/layout/chevron2"/>
    <dgm:cxn modelId="{3D1F4E3D-C83B-442E-8DE0-DB7F49BA837D}" type="presParOf" srcId="{AE72DE5C-7A3E-458D-AE36-4FE8CA3ED652}" destId="{F0875CC2-D9BC-4E16-BADD-4E222ADC2DB6}" srcOrd="0" destOrd="0" presId="urn:microsoft.com/office/officeart/2005/8/layout/chevron2"/>
    <dgm:cxn modelId="{0649628F-8A6B-4D73-8291-C0AA87EA140C}" type="presParOf" srcId="{AE72DE5C-7A3E-458D-AE36-4FE8CA3ED652}" destId="{DFEB99F5-5BD1-4844-9126-71CEF53B0FA5}" srcOrd="1" destOrd="0" presId="urn:microsoft.com/office/officeart/2005/8/layout/chevron2"/>
    <dgm:cxn modelId="{5ABA9C81-4D9D-42E6-85B5-3B531229488D}" type="presParOf" srcId="{1D44BA94-A1F2-4D66-B5FD-FB5A937553E0}" destId="{49C71D48-893F-4398-B0E2-BC4298B5B2C3}" srcOrd="3" destOrd="0" presId="urn:microsoft.com/office/officeart/2005/8/layout/chevron2"/>
    <dgm:cxn modelId="{07C2435D-7744-49BC-B6D6-0EE286EA7AD0}" type="presParOf" srcId="{1D44BA94-A1F2-4D66-B5FD-FB5A937553E0}" destId="{F89D02CC-A989-4469-9741-7180B3617A14}" srcOrd="4" destOrd="0" presId="urn:microsoft.com/office/officeart/2005/8/layout/chevron2"/>
    <dgm:cxn modelId="{561379A0-C600-4FBD-9448-7A1627B3C0AF}" type="presParOf" srcId="{F89D02CC-A989-4469-9741-7180B3617A14}" destId="{AD5B2BA1-B3F3-4575-83FA-937B36C4FEC4}" srcOrd="0" destOrd="0" presId="urn:microsoft.com/office/officeart/2005/8/layout/chevron2"/>
    <dgm:cxn modelId="{C81FB266-0FC8-4FA5-858B-286A8F27F500}" type="presParOf" srcId="{F89D02CC-A989-4469-9741-7180B3617A14}" destId="{4787BB5D-E53A-4A16-B5A3-77821D1EC76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F6AB2173-B497-44CD-8C18-29F807198B17}" type="doc">
      <dgm:prSet loTypeId="urn:microsoft.com/office/officeart/2005/8/layout/vList4#10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3D522520-1E69-4942-AA29-3F3BD2FF6D5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lnSpc>
              <a:spcPct val="90000"/>
            </a:lnSpc>
          </a:pPr>
          <a:r>
            <a:rPr lang="ru-RU" sz="3600" dirty="0" smtClean="0">
              <a:solidFill>
                <a:srgbClr val="FF0000"/>
              </a:solidFill>
            </a:rPr>
            <a:t>Виж чл. 220 .(3) </a:t>
          </a:r>
          <a:endParaRPr lang="bg-BG" sz="3600" dirty="0">
            <a:solidFill>
              <a:srgbClr val="FF0000"/>
            </a:solidFill>
          </a:endParaRPr>
        </a:p>
      </dgm:t>
    </dgm:pt>
    <dgm:pt modelId="{49EFCFF3-B60C-4369-9968-FF31A6F5F55D}" type="parTrans" cxnId="{6FD6D8C3-62DB-4B19-ABAF-7C0DBDCA7968}">
      <dgm:prSet/>
      <dgm:spPr/>
      <dgm:t>
        <a:bodyPr/>
        <a:lstStyle/>
        <a:p>
          <a:endParaRPr lang="bg-BG"/>
        </a:p>
      </dgm:t>
    </dgm:pt>
    <dgm:pt modelId="{1DDC4BF1-F971-4F9B-9933-3571FF493BB0}" type="sibTrans" cxnId="{6FD6D8C3-62DB-4B19-ABAF-7C0DBDCA7968}">
      <dgm:prSet/>
      <dgm:spPr/>
      <dgm:t>
        <a:bodyPr/>
        <a:lstStyle/>
        <a:p>
          <a:endParaRPr lang="bg-BG"/>
        </a:p>
      </dgm:t>
    </dgm:pt>
    <dgm:pt modelId="{1EBC48B2-98E9-4D27-B43A-2211B189797F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</a:pPr>
          <a:r>
            <a:rPr lang="ru-RU" sz="2400" dirty="0" smtClean="0"/>
            <a:t>В едномесечен срок от началото на всяка учебна година педагогическият специалист подава пред работодателя си писмена декларация относно обстоятелството дали срещу заплащане от името и за сметка на децата и учениците през предходната учебна година е извършвал обучение или подкрепа по смисъла чл. 178, ал. 1, т. 2 – 7 и 14 и чл. 187, ал. 1, т. 2 и 4 на деца и ученици и че това не са били деца и ученици, с които педагогическият специалист е работил в детската градина или училището в същия период.</a:t>
          </a:r>
          <a:endParaRPr lang="bg-BG" sz="2400" dirty="0"/>
        </a:p>
      </dgm:t>
    </dgm:pt>
    <dgm:pt modelId="{747802B7-B4C3-4DF3-9419-A33C0898BA66}" type="parTrans" cxnId="{11984BBD-753C-45A1-995E-82943DFB7900}">
      <dgm:prSet/>
      <dgm:spPr/>
      <dgm:t>
        <a:bodyPr/>
        <a:lstStyle/>
        <a:p>
          <a:endParaRPr lang="bg-BG"/>
        </a:p>
      </dgm:t>
    </dgm:pt>
    <dgm:pt modelId="{831B2098-0840-4D24-851D-7CB63FC9853F}" type="sibTrans" cxnId="{11984BBD-753C-45A1-995E-82943DFB7900}">
      <dgm:prSet/>
      <dgm:spPr/>
      <dgm:t>
        <a:bodyPr/>
        <a:lstStyle/>
        <a:p>
          <a:endParaRPr lang="bg-BG"/>
        </a:p>
      </dgm:t>
    </dgm:pt>
    <dgm:pt modelId="{B2CE7EEB-5FE9-44AA-910C-044F048D6F9C}" type="pres">
      <dgm:prSet presAssocID="{F6AB2173-B497-44CD-8C18-29F807198B17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3D2163A8-3C8E-4874-9F9E-887E50CAF847}" type="pres">
      <dgm:prSet presAssocID="{3D522520-1E69-4942-AA29-3F3BD2FF6D5E}" presName="comp" presStyleCnt="0"/>
      <dgm:spPr/>
    </dgm:pt>
    <dgm:pt modelId="{5CA0D3F3-7C4F-4A81-96CB-5BF1D6E5FB7A}" type="pres">
      <dgm:prSet presAssocID="{3D522520-1E69-4942-AA29-3F3BD2FF6D5E}" presName="box" presStyleLbl="node1" presStyleIdx="0" presStyleCnt="1"/>
      <dgm:spPr/>
      <dgm:t>
        <a:bodyPr/>
        <a:lstStyle/>
        <a:p>
          <a:endParaRPr lang="bg-BG"/>
        </a:p>
      </dgm:t>
    </dgm:pt>
    <dgm:pt modelId="{BBBDE76A-F63F-4940-A803-0538846DFB0B}" type="pres">
      <dgm:prSet presAssocID="{3D522520-1E69-4942-AA29-3F3BD2FF6D5E}" presName="img" presStyleLbl="fgImgPlace1" presStyleIdx="0" presStyleCnt="1"/>
      <dgm:spPr/>
      <dgm:t>
        <a:bodyPr/>
        <a:lstStyle/>
        <a:p>
          <a:endParaRPr lang="bg-BG"/>
        </a:p>
      </dgm:t>
    </dgm:pt>
    <dgm:pt modelId="{CA53B7C3-04B3-490C-BAB3-ED231D9B479E}" type="pres">
      <dgm:prSet presAssocID="{3D522520-1E69-4942-AA29-3F3BD2FF6D5E}" presName="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3B1D766B-A46D-480B-95FD-6D70C21007ED}" type="presOf" srcId="{1EBC48B2-98E9-4D27-B43A-2211B189797F}" destId="{5CA0D3F3-7C4F-4A81-96CB-5BF1D6E5FB7A}" srcOrd="0" destOrd="1" presId="urn:microsoft.com/office/officeart/2005/8/layout/vList4#10"/>
    <dgm:cxn modelId="{7F983155-36EC-4E7E-A6F4-A566D0EB28D1}" type="presOf" srcId="{3D522520-1E69-4942-AA29-3F3BD2FF6D5E}" destId="{5CA0D3F3-7C4F-4A81-96CB-5BF1D6E5FB7A}" srcOrd="0" destOrd="0" presId="urn:microsoft.com/office/officeart/2005/8/layout/vList4#10"/>
    <dgm:cxn modelId="{11984BBD-753C-45A1-995E-82943DFB7900}" srcId="{3D522520-1E69-4942-AA29-3F3BD2FF6D5E}" destId="{1EBC48B2-98E9-4D27-B43A-2211B189797F}" srcOrd="0" destOrd="0" parTransId="{747802B7-B4C3-4DF3-9419-A33C0898BA66}" sibTransId="{831B2098-0840-4D24-851D-7CB63FC9853F}"/>
    <dgm:cxn modelId="{EC8D4B92-3295-479B-8575-5CC112704DB9}" type="presOf" srcId="{1EBC48B2-98E9-4D27-B43A-2211B189797F}" destId="{CA53B7C3-04B3-490C-BAB3-ED231D9B479E}" srcOrd="1" destOrd="1" presId="urn:microsoft.com/office/officeart/2005/8/layout/vList4#10"/>
    <dgm:cxn modelId="{6FD6D8C3-62DB-4B19-ABAF-7C0DBDCA7968}" srcId="{F6AB2173-B497-44CD-8C18-29F807198B17}" destId="{3D522520-1E69-4942-AA29-3F3BD2FF6D5E}" srcOrd="0" destOrd="0" parTransId="{49EFCFF3-B60C-4369-9968-FF31A6F5F55D}" sibTransId="{1DDC4BF1-F971-4F9B-9933-3571FF493BB0}"/>
    <dgm:cxn modelId="{8B3AA475-69A6-434B-980A-9A3E5631F219}" type="presOf" srcId="{F6AB2173-B497-44CD-8C18-29F807198B17}" destId="{B2CE7EEB-5FE9-44AA-910C-044F048D6F9C}" srcOrd="0" destOrd="0" presId="urn:microsoft.com/office/officeart/2005/8/layout/vList4#10"/>
    <dgm:cxn modelId="{5BC5C769-EDC8-4BFD-A991-B60132D8845B}" type="presOf" srcId="{3D522520-1E69-4942-AA29-3F3BD2FF6D5E}" destId="{CA53B7C3-04B3-490C-BAB3-ED231D9B479E}" srcOrd="1" destOrd="0" presId="urn:microsoft.com/office/officeart/2005/8/layout/vList4#10"/>
    <dgm:cxn modelId="{1B36FF77-4087-471B-BA97-DF23ED863313}" type="presParOf" srcId="{B2CE7EEB-5FE9-44AA-910C-044F048D6F9C}" destId="{3D2163A8-3C8E-4874-9F9E-887E50CAF847}" srcOrd="0" destOrd="0" presId="urn:microsoft.com/office/officeart/2005/8/layout/vList4#10"/>
    <dgm:cxn modelId="{356DBACA-6039-44B8-B723-E8473E28A4B4}" type="presParOf" srcId="{3D2163A8-3C8E-4874-9F9E-887E50CAF847}" destId="{5CA0D3F3-7C4F-4A81-96CB-5BF1D6E5FB7A}" srcOrd="0" destOrd="0" presId="urn:microsoft.com/office/officeart/2005/8/layout/vList4#10"/>
    <dgm:cxn modelId="{31CED999-AC6D-4794-9141-654AA9F9F2A4}" type="presParOf" srcId="{3D2163A8-3C8E-4874-9F9E-887E50CAF847}" destId="{BBBDE76A-F63F-4940-A803-0538846DFB0B}" srcOrd="1" destOrd="0" presId="urn:microsoft.com/office/officeart/2005/8/layout/vList4#10"/>
    <dgm:cxn modelId="{EE4EDF01-957C-4B3D-90BB-BFDED64F1416}" type="presParOf" srcId="{3D2163A8-3C8E-4874-9F9E-887E50CAF847}" destId="{CA53B7C3-04B3-490C-BAB3-ED231D9B479E}" srcOrd="2" destOrd="0" presId="urn:microsoft.com/office/officeart/2005/8/layout/vList4#10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8AB0F7B5-BDA1-4FBB-AA04-6AA4ED45157D}" type="doc">
      <dgm:prSet loTypeId="urn:microsoft.com/office/officeart/2005/8/layout/process1" loCatId="process" qsTypeId="urn:microsoft.com/office/officeart/2005/8/quickstyle/3d3" qsCatId="3D" csTypeId="urn:microsoft.com/office/officeart/2005/8/colors/accent1_4" csCatId="accent1" phldr="1"/>
      <dgm:spPr/>
    </dgm:pt>
    <dgm:pt modelId="{EE771B9D-E2B9-4470-A614-91C979BE44B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Регионалните инспекторати по образованието </a:t>
          </a:r>
          <a:endParaRPr lang="bg-BG" dirty="0" smtClean="0"/>
        </a:p>
        <a:p>
          <a:endParaRPr lang="en-US" dirty="0"/>
        </a:p>
      </dgm:t>
    </dgm:pt>
    <dgm:pt modelId="{51B34BB3-9582-4D4C-95F1-5EA3972841C5}" type="parTrans" cxnId="{4325C4C7-8A97-46C5-B230-1100B0EFDDAE}">
      <dgm:prSet/>
      <dgm:spPr/>
      <dgm:t>
        <a:bodyPr/>
        <a:lstStyle/>
        <a:p>
          <a:endParaRPr lang="en-US"/>
        </a:p>
      </dgm:t>
    </dgm:pt>
    <dgm:pt modelId="{34EC0E59-B5DD-4092-AC16-6E811BE999C6}" type="sibTrans" cxnId="{4325C4C7-8A97-46C5-B230-1100B0EFDDAE}">
      <dgm:prSet/>
      <dgm:spPr/>
      <dgm:t>
        <a:bodyPr/>
        <a:lstStyle/>
        <a:p>
          <a:endParaRPr lang="en-US"/>
        </a:p>
      </dgm:t>
    </dgm:pt>
    <dgm:pt modelId="{81D973E7-78DD-4BBB-994B-157DF16C395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800" dirty="0" smtClean="0"/>
            <a:t>Регионални управления на образоването</a:t>
          </a:r>
        </a:p>
        <a:p>
          <a:r>
            <a:rPr lang="bg-BG" sz="2800" dirty="0" smtClean="0"/>
            <a:t> </a:t>
          </a:r>
          <a:r>
            <a:rPr lang="bg-BG" sz="2400" i="1" dirty="0" smtClean="0"/>
            <a:t>наименование, печат, Булстат</a:t>
          </a:r>
          <a:r>
            <a:rPr lang="bg-BG" sz="3000" dirty="0" smtClean="0"/>
            <a:t>; </a:t>
          </a:r>
          <a:r>
            <a:rPr lang="bg-BG" sz="2400" i="1" dirty="0" smtClean="0"/>
            <a:t>трудовите  и служебните правоотношения се запазват</a:t>
          </a:r>
        </a:p>
      </dgm:t>
    </dgm:pt>
    <dgm:pt modelId="{CB07C128-12F0-47C9-A435-97FDDDB2642F}" type="parTrans" cxnId="{E0F56845-44C4-4F50-BC22-33663A20EB06}">
      <dgm:prSet/>
      <dgm:spPr/>
      <dgm:t>
        <a:bodyPr/>
        <a:lstStyle/>
        <a:p>
          <a:endParaRPr lang="en-US"/>
        </a:p>
      </dgm:t>
    </dgm:pt>
    <dgm:pt modelId="{CC105E7C-0535-4EAE-BF3E-C5C48CA42234}" type="sibTrans" cxnId="{E0F56845-44C4-4F50-BC22-33663A20EB06}">
      <dgm:prSet/>
      <dgm:spPr/>
      <dgm:t>
        <a:bodyPr/>
        <a:lstStyle/>
        <a:p>
          <a:endParaRPr lang="en-US"/>
        </a:p>
      </dgm:t>
    </dgm:pt>
    <dgm:pt modelId="{F36FD3CD-3676-4999-99CB-CFA8B4368E0F}" type="pres">
      <dgm:prSet presAssocID="{8AB0F7B5-BDA1-4FBB-AA04-6AA4ED45157D}" presName="Name0" presStyleCnt="0">
        <dgm:presLayoutVars>
          <dgm:dir/>
          <dgm:resizeHandles val="exact"/>
        </dgm:presLayoutVars>
      </dgm:prSet>
      <dgm:spPr/>
    </dgm:pt>
    <dgm:pt modelId="{ACEE1000-BE05-4253-BA51-166151EC4A2F}" type="pres">
      <dgm:prSet presAssocID="{EE771B9D-E2B9-4470-A614-91C979BE44B1}" presName="node" presStyleLbl="node1" presStyleIdx="0" presStyleCnt="2" custScaleY="111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C459-D2C4-4269-9211-463E94F98819}" type="pres">
      <dgm:prSet presAssocID="{34EC0E59-B5DD-4092-AC16-6E811BE999C6}" presName="sibTrans" presStyleLbl="sibTrans2D1" presStyleIdx="0" presStyleCnt="1" custScaleX="164669"/>
      <dgm:spPr/>
      <dgm:t>
        <a:bodyPr/>
        <a:lstStyle/>
        <a:p>
          <a:endParaRPr lang="en-US"/>
        </a:p>
      </dgm:t>
    </dgm:pt>
    <dgm:pt modelId="{C2CCED21-3EDF-4D1F-A62F-AA6217B77784}" type="pres">
      <dgm:prSet presAssocID="{34EC0E59-B5DD-4092-AC16-6E811BE999C6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3EA7A884-DEF8-484A-9579-9BC12290F17F}" type="pres">
      <dgm:prSet presAssocID="{81D973E7-78DD-4BBB-994B-157DF16C395D}" presName="node" presStyleLbl="node1" presStyleIdx="1" presStyleCnt="2" custScaleY="1081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6B1996E-1EEA-4CBD-B65C-F927C47FA066}" type="presOf" srcId="{EE771B9D-E2B9-4470-A614-91C979BE44B1}" destId="{ACEE1000-BE05-4253-BA51-166151EC4A2F}" srcOrd="0" destOrd="0" presId="urn:microsoft.com/office/officeart/2005/8/layout/process1"/>
    <dgm:cxn modelId="{3597AF88-0795-4C97-A102-344F1EDD0346}" type="presOf" srcId="{81D973E7-78DD-4BBB-994B-157DF16C395D}" destId="{3EA7A884-DEF8-484A-9579-9BC12290F17F}" srcOrd="0" destOrd="0" presId="urn:microsoft.com/office/officeart/2005/8/layout/process1"/>
    <dgm:cxn modelId="{E0F56845-44C4-4F50-BC22-33663A20EB06}" srcId="{8AB0F7B5-BDA1-4FBB-AA04-6AA4ED45157D}" destId="{81D973E7-78DD-4BBB-994B-157DF16C395D}" srcOrd="1" destOrd="0" parTransId="{CB07C128-12F0-47C9-A435-97FDDDB2642F}" sibTransId="{CC105E7C-0535-4EAE-BF3E-C5C48CA42234}"/>
    <dgm:cxn modelId="{A0BFB087-D361-4E78-9827-A7F42C6E1F77}" type="presOf" srcId="{34EC0E59-B5DD-4092-AC16-6E811BE999C6}" destId="{5229C459-D2C4-4269-9211-463E94F98819}" srcOrd="0" destOrd="0" presId="urn:microsoft.com/office/officeart/2005/8/layout/process1"/>
    <dgm:cxn modelId="{4325C4C7-8A97-46C5-B230-1100B0EFDDAE}" srcId="{8AB0F7B5-BDA1-4FBB-AA04-6AA4ED45157D}" destId="{EE771B9D-E2B9-4470-A614-91C979BE44B1}" srcOrd="0" destOrd="0" parTransId="{51B34BB3-9582-4D4C-95F1-5EA3972841C5}" sibTransId="{34EC0E59-B5DD-4092-AC16-6E811BE999C6}"/>
    <dgm:cxn modelId="{66FFFD99-181A-46C3-A86D-FEC3DD06AA02}" type="presOf" srcId="{34EC0E59-B5DD-4092-AC16-6E811BE999C6}" destId="{C2CCED21-3EDF-4D1F-A62F-AA6217B77784}" srcOrd="1" destOrd="0" presId="urn:microsoft.com/office/officeart/2005/8/layout/process1"/>
    <dgm:cxn modelId="{58382984-91A1-4354-AFF0-D77198052789}" type="presOf" srcId="{8AB0F7B5-BDA1-4FBB-AA04-6AA4ED45157D}" destId="{F36FD3CD-3676-4999-99CB-CFA8B4368E0F}" srcOrd="0" destOrd="0" presId="urn:microsoft.com/office/officeart/2005/8/layout/process1"/>
    <dgm:cxn modelId="{6A188A51-1C19-434C-BB2F-215FE63AFAC3}" type="presParOf" srcId="{F36FD3CD-3676-4999-99CB-CFA8B4368E0F}" destId="{ACEE1000-BE05-4253-BA51-166151EC4A2F}" srcOrd="0" destOrd="0" presId="urn:microsoft.com/office/officeart/2005/8/layout/process1"/>
    <dgm:cxn modelId="{E3B4BFF8-47F6-4578-A768-3CB222F7CE7E}" type="presParOf" srcId="{F36FD3CD-3676-4999-99CB-CFA8B4368E0F}" destId="{5229C459-D2C4-4269-9211-463E94F98819}" srcOrd="1" destOrd="0" presId="urn:microsoft.com/office/officeart/2005/8/layout/process1"/>
    <dgm:cxn modelId="{B36D1987-9AD0-452E-828B-20E195384EF1}" type="presParOf" srcId="{5229C459-D2C4-4269-9211-463E94F98819}" destId="{C2CCED21-3EDF-4D1F-A62F-AA6217B77784}" srcOrd="0" destOrd="0" presId="urn:microsoft.com/office/officeart/2005/8/layout/process1"/>
    <dgm:cxn modelId="{0A983C31-CFF0-45C5-A43B-70093FBE63DC}" type="presParOf" srcId="{F36FD3CD-3676-4999-99CB-CFA8B4368E0F}" destId="{3EA7A884-DEF8-484A-9579-9BC12290F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7DDABEF-BA6D-45A8-8965-7AC752E6112F}" type="doc">
      <dgm:prSet loTypeId="urn:microsoft.com/office/officeart/2005/8/layout/chevron2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A6A7474-1400-49BC-9A77-EEA32B302FC9}">
      <dgm:prSet phldrT="[Text]"/>
      <dgm:spPr/>
      <dgm:t>
        <a:bodyPr/>
        <a:lstStyle/>
        <a:p>
          <a:r>
            <a:rPr lang="bg-BG" dirty="0" smtClean="0"/>
            <a:t>1</a:t>
          </a:r>
          <a:endParaRPr lang="en-US" dirty="0"/>
        </a:p>
      </dgm:t>
    </dgm:pt>
    <dgm:pt modelId="{04DC0A9F-DDE6-4164-BEB5-8772714EC681}" type="parTrans" cxnId="{E5123EE8-A687-4E9B-AAE9-B3D257136AAD}">
      <dgm:prSet/>
      <dgm:spPr/>
      <dgm:t>
        <a:bodyPr/>
        <a:lstStyle/>
        <a:p>
          <a:endParaRPr lang="en-US"/>
        </a:p>
      </dgm:t>
    </dgm:pt>
    <dgm:pt modelId="{B95FAF62-E4A0-41FA-B576-91EB9E40BF41}" type="sibTrans" cxnId="{E5123EE8-A687-4E9B-AAE9-B3D257136AAD}">
      <dgm:prSet/>
      <dgm:spPr/>
      <dgm:t>
        <a:bodyPr/>
        <a:lstStyle/>
        <a:p>
          <a:endParaRPr lang="en-US"/>
        </a:p>
      </dgm:t>
    </dgm:pt>
    <dgm:pt modelId="{928FD4E8-8C9E-4E9B-ADF8-E5B7114B0541}">
      <dgm:prSet phldrT="[Text]"/>
      <dgm:spPr/>
      <dgm:t>
        <a:bodyPr/>
        <a:lstStyle/>
        <a:p>
          <a:r>
            <a:rPr lang="bg-BG" dirty="0" smtClean="0"/>
            <a:t>Писмено предложение на финансиращия орган    </a:t>
          </a:r>
          <a:r>
            <a:rPr lang="bg-BG" i="1" dirty="0" smtClean="0"/>
            <a:t>(министъра /РУО, кмета )</a:t>
          </a:r>
          <a:endParaRPr lang="en-US" i="1" dirty="0"/>
        </a:p>
      </dgm:t>
    </dgm:pt>
    <dgm:pt modelId="{0ECFE332-2394-4223-8F95-D4E0EB6228D2}" type="parTrans" cxnId="{C842AEFF-B882-4D6B-937A-23BB2FB09961}">
      <dgm:prSet/>
      <dgm:spPr/>
      <dgm:t>
        <a:bodyPr/>
        <a:lstStyle/>
        <a:p>
          <a:endParaRPr lang="en-US"/>
        </a:p>
      </dgm:t>
    </dgm:pt>
    <dgm:pt modelId="{4BC9C324-6988-4F9E-A28A-9D73C1F2EF51}" type="sibTrans" cxnId="{C842AEFF-B882-4D6B-937A-23BB2FB09961}">
      <dgm:prSet/>
      <dgm:spPr/>
      <dgm:t>
        <a:bodyPr/>
        <a:lstStyle/>
        <a:p>
          <a:endParaRPr lang="en-US"/>
        </a:p>
      </dgm:t>
    </dgm:pt>
    <dgm:pt modelId="{CAE8D758-0C7D-4D0D-9D93-EB4B10E1DE75}">
      <dgm:prSet phldrT="[Text]"/>
      <dgm:spPr/>
      <dgm:t>
        <a:bodyPr/>
        <a:lstStyle/>
        <a:p>
          <a:r>
            <a:rPr lang="bg-BG" dirty="0" smtClean="0"/>
            <a:t>2</a:t>
          </a:r>
          <a:endParaRPr lang="en-US" dirty="0"/>
        </a:p>
      </dgm:t>
    </dgm:pt>
    <dgm:pt modelId="{8667B496-8142-43BE-B00A-BBF95DB6B5CF}" type="parTrans" cxnId="{A980716B-8B37-4BC3-9ABC-8AB059DFD334}">
      <dgm:prSet/>
      <dgm:spPr/>
      <dgm:t>
        <a:bodyPr/>
        <a:lstStyle/>
        <a:p>
          <a:endParaRPr lang="en-US"/>
        </a:p>
      </dgm:t>
    </dgm:pt>
    <dgm:pt modelId="{C0B72AAB-743F-40C7-A0C1-BCE1853BA6CE}" type="sibTrans" cxnId="{A980716B-8B37-4BC3-9ABC-8AB059DFD334}">
      <dgm:prSet/>
      <dgm:spPr/>
      <dgm:t>
        <a:bodyPr/>
        <a:lstStyle/>
        <a:p>
          <a:endParaRPr lang="en-US"/>
        </a:p>
      </dgm:t>
    </dgm:pt>
    <dgm:pt modelId="{DC3305D8-EB8E-48E1-B8C9-DB2AC53DE848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dirty="0" smtClean="0"/>
            <a:t>Решение на Общинския съвет </a:t>
          </a:r>
          <a:r>
            <a:rPr lang="bg-BG" i="1" dirty="0" smtClean="0"/>
            <a:t>(за общинските училища, детски градини и ЦПЛР)</a:t>
          </a:r>
          <a:endParaRPr lang="en-US" i="1" dirty="0" smtClean="0"/>
        </a:p>
        <a:p>
          <a:pPr marL="228600" indent="0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en-US" dirty="0"/>
        </a:p>
      </dgm:t>
    </dgm:pt>
    <dgm:pt modelId="{426B597A-3C67-4474-B9CC-F12E4E4E5717}" type="parTrans" cxnId="{0B3057BF-A6E6-4C89-899D-185DADDD418A}">
      <dgm:prSet/>
      <dgm:spPr/>
      <dgm:t>
        <a:bodyPr/>
        <a:lstStyle/>
        <a:p>
          <a:endParaRPr lang="en-US"/>
        </a:p>
      </dgm:t>
    </dgm:pt>
    <dgm:pt modelId="{A646DF14-2067-4607-AD87-C4A2BB9641D2}" type="sibTrans" cxnId="{0B3057BF-A6E6-4C89-899D-185DADDD418A}">
      <dgm:prSet/>
      <dgm:spPr/>
      <dgm:t>
        <a:bodyPr/>
        <a:lstStyle/>
        <a:p>
          <a:endParaRPr lang="en-US"/>
        </a:p>
      </dgm:t>
    </dgm:pt>
    <dgm:pt modelId="{2AE07290-9099-4F33-A295-E0516B883A5A}">
      <dgm:prSet phldrT="[Text]"/>
      <dgm:spPr/>
      <dgm:t>
        <a:bodyPr/>
        <a:lstStyle/>
        <a:p>
          <a:r>
            <a:rPr lang="bg-BG" dirty="0" smtClean="0"/>
            <a:t>3</a:t>
          </a:r>
          <a:endParaRPr lang="en-US" dirty="0"/>
        </a:p>
      </dgm:t>
    </dgm:pt>
    <dgm:pt modelId="{7680C07F-016B-4788-87ED-797B757AEC57}" type="parTrans" cxnId="{77416F6A-1C71-49F0-8D8A-B5204068B7A1}">
      <dgm:prSet/>
      <dgm:spPr/>
      <dgm:t>
        <a:bodyPr/>
        <a:lstStyle/>
        <a:p>
          <a:endParaRPr lang="en-US"/>
        </a:p>
      </dgm:t>
    </dgm:pt>
    <dgm:pt modelId="{4B14CAF1-838D-41F9-ADF4-D99016126764}" type="sibTrans" cxnId="{77416F6A-1C71-49F0-8D8A-B5204068B7A1}">
      <dgm:prSet/>
      <dgm:spPr/>
      <dgm:t>
        <a:bodyPr/>
        <a:lstStyle/>
        <a:p>
          <a:endParaRPr lang="en-US"/>
        </a:p>
      </dgm:t>
    </dgm:pt>
    <dgm:pt modelId="{C84C2A71-FD14-433F-B7A6-9EBCD92D03D2}">
      <dgm:prSet phldrT="[Text]"/>
      <dgm:spPr/>
      <dgm:t>
        <a:bodyPr/>
        <a:lstStyle/>
        <a:p>
          <a:endParaRPr lang="en-US" dirty="0"/>
        </a:p>
      </dgm:t>
    </dgm:pt>
    <dgm:pt modelId="{B8CC623F-A01F-4BEB-917F-7EF5E3E3B50B}" type="parTrans" cxnId="{3823FBC8-A620-4879-9A89-E53ED2BE23FD}">
      <dgm:prSet/>
      <dgm:spPr/>
      <dgm:t>
        <a:bodyPr/>
        <a:lstStyle/>
        <a:p>
          <a:endParaRPr lang="en-US"/>
        </a:p>
      </dgm:t>
    </dgm:pt>
    <dgm:pt modelId="{F11AAA65-17AC-4FAD-8465-AAFCE299BBFD}" type="sibTrans" cxnId="{3823FBC8-A620-4879-9A89-E53ED2BE23FD}">
      <dgm:prSet/>
      <dgm:spPr/>
      <dgm:t>
        <a:bodyPr/>
        <a:lstStyle/>
        <a:p>
          <a:endParaRPr lang="en-US"/>
        </a:p>
      </dgm:t>
    </dgm:pt>
    <dgm:pt modelId="{C9A6D0A2-2861-43B7-9E7E-4B642E0B64CF}">
      <dgm:prSet phldrT="[Text]"/>
      <dgm:spPr/>
      <dgm:t>
        <a:bodyPr/>
        <a:lstStyle/>
        <a:p>
          <a:r>
            <a:rPr lang="bg-BG" dirty="0" smtClean="0"/>
            <a:t>Проверка и становище на РУО </a:t>
          </a:r>
          <a:r>
            <a:rPr lang="bg-BG" i="1" dirty="0" smtClean="0"/>
            <a:t>(за училищата, ЦСОП)</a:t>
          </a:r>
          <a:endParaRPr lang="en-US" i="1" dirty="0"/>
        </a:p>
      </dgm:t>
    </dgm:pt>
    <dgm:pt modelId="{30B2E358-55CC-4C6B-BC6B-D3505D904D41}" type="parTrans" cxnId="{A114A858-920C-4B7F-AA9D-431C960EBDE4}">
      <dgm:prSet/>
      <dgm:spPr/>
      <dgm:t>
        <a:bodyPr/>
        <a:lstStyle/>
        <a:p>
          <a:endParaRPr lang="en-US"/>
        </a:p>
      </dgm:t>
    </dgm:pt>
    <dgm:pt modelId="{357847A5-CCBD-4FE4-A1EE-21092C7391A7}" type="sibTrans" cxnId="{A114A858-920C-4B7F-AA9D-431C960EBDE4}">
      <dgm:prSet/>
      <dgm:spPr/>
      <dgm:t>
        <a:bodyPr/>
        <a:lstStyle/>
        <a:p>
          <a:endParaRPr lang="en-US"/>
        </a:p>
      </dgm:t>
    </dgm:pt>
    <dgm:pt modelId="{928B0FCD-FFCC-471F-BEE9-5A3FDA645714}" type="pres">
      <dgm:prSet presAssocID="{27DDABEF-BA6D-45A8-8965-7AC752E6112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7CCEEA0-2736-4540-80D5-9C98FE2D27EE}" type="pres">
      <dgm:prSet presAssocID="{AA6A7474-1400-49BC-9A77-EEA32B302FC9}" presName="composite" presStyleCnt="0"/>
      <dgm:spPr/>
    </dgm:pt>
    <dgm:pt modelId="{345ABCB9-3F4E-4805-B647-479E96D70F7B}" type="pres">
      <dgm:prSet presAssocID="{AA6A7474-1400-49BC-9A77-EEA32B302FC9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04FE09-DE64-42D9-BF1E-6270E4364A54}" type="pres">
      <dgm:prSet presAssocID="{AA6A7474-1400-49BC-9A77-EEA32B302FC9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808C75D-F198-41C6-A686-10E30D480CE1}" type="pres">
      <dgm:prSet presAssocID="{B95FAF62-E4A0-41FA-B576-91EB9E40BF41}" presName="sp" presStyleCnt="0"/>
      <dgm:spPr/>
    </dgm:pt>
    <dgm:pt modelId="{085C4519-568E-432C-8B4E-F00CFFA325BB}" type="pres">
      <dgm:prSet presAssocID="{CAE8D758-0C7D-4D0D-9D93-EB4B10E1DE75}" presName="composite" presStyleCnt="0"/>
      <dgm:spPr/>
    </dgm:pt>
    <dgm:pt modelId="{D2F91C27-DD95-4860-AA6B-EE7B62D69D85}" type="pres">
      <dgm:prSet presAssocID="{CAE8D758-0C7D-4D0D-9D93-EB4B10E1DE7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2CDD8F-B7C8-4844-AF10-5E37A920B8FB}" type="pres">
      <dgm:prSet presAssocID="{CAE8D758-0C7D-4D0D-9D93-EB4B10E1DE7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97A22F-A393-4D4B-B937-40AA918ADC88}" type="pres">
      <dgm:prSet presAssocID="{C0B72AAB-743F-40C7-A0C1-BCE1853BA6CE}" presName="sp" presStyleCnt="0"/>
      <dgm:spPr/>
    </dgm:pt>
    <dgm:pt modelId="{A906C968-3A7C-4915-865A-4B4CF62E2EEA}" type="pres">
      <dgm:prSet presAssocID="{2AE07290-9099-4F33-A295-E0516B883A5A}" presName="composite" presStyleCnt="0"/>
      <dgm:spPr/>
    </dgm:pt>
    <dgm:pt modelId="{C0ACD52D-D9D0-4A1A-89E6-48DA8EB15BA3}" type="pres">
      <dgm:prSet presAssocID="{2AE07290-9099-4F33-A295-E0516B883A5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12793B-8B29-4BB2-97C5-4B8E08E06B18}" type="pres">
      <dgm:prSet presAssocID="{2AE07290-9099-4F33-A295-E0516B883A5A}" presName="descendantText" presStyleLbl="alignAcc1" presStyleIdx="2" presStyleCnt="3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14A858-920C-4B7F-AA9D-431C960EBDE4}" srcId="{2AE07290-9099-4F33-A295-E0516B883A5A}" destId="{C9A6D0A2-2861-43B7-9E7E-4B642E0B64CF}" srcOrd="1" destOrd="0" parTransId="{30B2E358-55CC-4C6B-BC6B-D3505D904D41}" sibTransId="{357847A5-CCBD-4FE4-A1EE-21092C7391A7}"/>
    <dgm:cxn modelId="{D3AA90E5-B780-4149-9B8C-729D0AADFE6B}" type="presOf" srcId="{CAE8D758-0C7D-4D0D-9D93-EB4B10E1DE75}" destId="{D2F91C27-DD95-4860-AA6B-EE7B62D69D85}" srcOrd="0" destOrd="0" presId="urn:microsoft.com/office/officeart/2005/8/layout/chevron2"/>
    <dgm:cxn modelId="{12EAFA67-B58A-400E-AF59-500BBEC04A00}" type="presOf" srcId="{DC3305D8-EB8E-48E1-B8C9-DB2AC53DE848}" destId="{E52CDD8F-B7C8-4844-AF10-5E37A920B8FB}" srcOrd="0" destOrd="0" presId="urn:microsoft.com/office/officeart/2005/8/layout/chevron2"/>
    <dgm:cxn modelId="{77416F6A-1C71-49F0-8D8A-B5204068B7A1}" srcId="{27DDABEF-BA6D-45A8-8965-7AC752E6112F}" destId="{2AE07290-9099-4F33-A295-E0516B883A5A}" srcOrd="2" destOrd="0" parTransId="{7680C07F-016B-4788-87ED-797B757AEC57}" sibTransId="{4B14CAF1-838D-41F9-ADF4-D99016126764}"/>
    <dgm:cxn modelId="{2ED58E18-E093-45DF-857D-0FFFC993D255}" type="presOf" srcId="{928FD4E8-8C9E-4E9B-ADF8-E5B7114B0541}" destId="{9104FE09-DE64-42D9-BF1E-6270E4364A54}" srcOrd="0" destOrd="0" presId="urn:microsoft.com/office/officeart/2005/8/layout/chevron2"/>
    <dgm:cxn modelId="{A2123392-75D2-44DF-82E3-3878A47B7DFA}" type="presOf" srcId="{27DDABEF-BA6D-45A8-8965-7AC752E6112F}" destId="{928B0FCD-FFCC-471F-BEE9-5A3FDA645714}" srcOrd="0" destOrd="0" presId="urn:microsoft.com/office/officeart/2005/8/layout/chevron2"/>
    <dgm:cxn modelId="{8423669B-B420-4F84-868D-560477B3A988}" type="presOf" srcId="{C9A6D0A2-2861-43B7-9E7E-4B642E0B64CF}" destId="{DD12793B-8B29-4BB2-97C5-4B8E08E06B18}" srcOrd="0" destOrd="1" presId="urn:microsoft.com/office/officeart/2005/8/layout/chevron2"/>
    <dgm:cxn modelId="{E5123EE8-A687-4E9B-AAE9-B3D257136AAD}" srcId="{27DDABEF-BA6D-45A8-8965-7AC752E6112F}" destId="{AA6A7474-1400-49BC-9A77-EEA32B302FC9}" srcOrd="0" destOrd="0" parTransId="{04DC0A9F-DDE6-4164-BEB5-8772714EC681}" sibTransId="{B95FAF62-E4A0-41FA-B576-91EB9E40BF41}"/>
    <dgm:cxn modelId="{A980716B-8B37-4BC3-9ABC-8AB059DFD334}" srcId="{27DDABEF-BA6D-45A8-8965-7AC752E6112F}" destId="{CAE8D758-0C7D-4D0D-9D93-EB4B10E1DE75}" srcOrd="1" destOrd="0" parTransId="{8667B496-8142-43BE-B00A-BBF95DB6B5CF}" sibTransId="{C0B72AAB-743F-40C7-A0C1-BCE1853BA6CE}"/>
    <dgm:cxn modelId="{4DDF3D5E-1AF9-4A45-90C9-E68CEF69C4C0}" type="presOf" srcId="{C84C2A71-FD14-433F-B7A6-9EBCD92D03D2}" destId="{DD12793B-8B29-4BB2-97C5-4B8E08E06B18}" srcOrd="0" destOrd="0" presId="urn:microsoft.com/office/officeart/2005/8/layout/chevron2"/>
    <dgm:cxn modelId="{C842AEFF-B882-4D6B-937A-23BB2FB09961}" srcId="{AA6A7474-1400-49BC-9A77-EEA32B302FC9}" destId="{928FD4E8-8C9E-4E9B-ADF8-E5B7114B0541}" srcOrd="0" destOrd="0" parTransId="{0ECFE332-2394-4223-8F95-D4E0EB6228D2}" sibTransId="{4BC9C324-6988-4F9E-A28A-9D73C1F2EF51}"/>
    <dgm:cxn modelId="{ADCD5C5E-08AA-4DB6-8488-D25AAC80646B}" type="presOf" srcId="{2AE07290-9099-4F33-A295-E0516B883A5A}" destId="{C0ACD52D-D9D0-4A1A-89E6-48DA8EB15BA3}" srcOrd="0" destOrd="0" presId="urn:microsoft.com/office/officeart/2005/8/layout/chevron2"/>
    <dgm:cxn modelId="{3823FBC8-A620-4879-9A89-E53ED2BE23FD}" srcId="{2AE07290-9099-4F33-A295-E0516B883A5A}" destId="{C84C2A71-FD14-433F-B7A6-9EBCD92D03D2}" srcOrd="0" destOrd="0" parTransId="{B8CC623F-A01F-4BEB-917F-7EF5E3E3B50B}" sibTransId="{F11AAA65-17AC-4FAD-8465-AAFCE299BBFD}"/>
    <dgm:cxn modelId="{0B3057BF-A6E6-4C89-899D-185DADDD418A}" srcId="{CAE8D758-0C7D-4D0D-9D93-EB4B10E1DE75}" destId="{DC3305D8-EB8E-48E1-B8C9-DB2AC53DE848}" srcOrd="0" destOrd="0" parTransId="{426B597A-3C67-4474-B9CC-F12E4E4E5717}" sibTransId="{A646DF14-2067-4607-AD87-C4A2BB9641D2}"/>
    <dgm:cxn modelId="{BF26CE97-D837-43EC-B710-8BB609821059}" type="presOf" srcId="{AA6A7474-1400-49BC-9A77-EEA32B302FC9}" destId="{345ABCB9-3F4E-4805-B647-479E96D70F7B}" srcOrd="0" destOrd="0" presId="urn:microsoft.com/office/officeart/2005/8/layout/chevron2"/>
    <dgm:cxn modelId="{2C0A54BD-0458-4D33-9382-83188CC2CEE0}" type="presParOf" srcId="{928B0FCD-FFCC-471F-BEE9-5A3FDA645714}" destId="{47CCEEA0-2736-4540-80D5-9C98FE2D27EE}" srcOrd="0" destOrd="0" presId="urn:microsoft.com/office/officeart/2005/8/layout/chevron2"/>
    <dgm:cxn modelId="{7110CD32-F35D-44D2-8D69-833E76184E00}" type="presParOf" srcId="{47CCEEA0-2736-4540-80D5-9C98FE2D27EE}" destId="{345ABCB9-3F4E-4805-B647-479E96D70F7B}" srcOrd="0" destOrd="0" presId="urn:microsoft.com/office/officeart/2005/8/layout/chevron2"/>
    <dgm:cxn modelId="{2BE92E91-61BB-4BF6-B991-25C15CF2F281}" type="presParOf" srcId="{47CCEEA0-2736-4540-80D5-9C98FE2D27EE}" destId="{9104FE09-DE64-42D9-BF1E-6270E4364A54}" srcOrd="1" destOrd="0" presId="urn:microsoft.com/office/officeart/2005/8/layout/chevron2"/>
    <dgm:cxn modelId="{24A1D74F-5A06-44D4-AA71-260CD0F8FF9D}" type="presParOf" srcId="{928B0FCD-FFCC-471F-BEE9-5A3FDA645714}" destId="{D808C75D-F198-41C6-A686-10E30D480CE1}" srcOrd="1" destOrd="0" presId="urn:microsoft.com/office/officeart/2005/8/layout/chevron2"/>
    <dgm:cxn modelId="{90918B9B-0982-4A24-BD3E-166FD0F47DB2}" type="presParOf" srcId="{928B0FCD-FFCC-471F-BEE9-5A3FDA645714}" destId="{085C4519-568E-432C-8B4E-F00CFFA325BB}" srcOrd="2" destOrd="0" presId="urn:microsoft.com/office/officeart/2005/8/layout/chevron2"/>
    <dgm:cxn modelId="{07A5BACA-4198-46A8-9BC0-815356C299B1}" type="presParOf" srcId="{085C4519-568E-432C-8B4E-F00CFFA325BB}" destId="{D2F91C27-DD95-4860-AA6B-EE7B62D69D85}" srcOrd="0" destOrd="0" presId="urn:microsoft.com/office/officeart/2005/8/layout/chevron2"/>
    <dgm:cxn modelId="{6D274E7D-C370-4DB8-99E0-46BF4983EE58}" type="presParOf" srcId="{085C4519-568E-432C-8B4E-F00CFFA325BB}" destId="{E52CDD8F-B7C8-4844-AF10-5E37A920B8FB}" srcOrd="1" destOrd="0" presId="urn:microsoft.com/office/officeart/2005/8/layout/chevron2"/>
    <dgm:cxn modelId="{07701B7D-A840-43CF-B9C4-6B0C394C9023}" type="presParOf" srcId="{928B0FCD-FFCC-471F-BEE9-5A3FDA645714}" destId="{9D97A22F-A393-4D4B-B937-40AA918ADC88}" srcOrd="3" destOrd="0" presId="urn:microsoft.com/office/officeart/2005/8/layout/chevron2"/>
    <dgm:cxn modelId="{3C79DCF5-00EA-4F6C-A21A-7B35C5E8670E}" type="presParOf" srcId="{928B0FCD-FFCC-471F-BEE9-5A3FDA645714}" destId="{A906C968-3A7C-4915-865A-4B4CF62E2EEA}" srcOrd="4" destOrd="0" presId="urn:microsoft.com/office/officeart/2005/8/layout/chevron2"/>
    <dgm:cxn modelId="{140FEB28-FBD3-41F9-A403-170A1B75C012}" type="presParOf" srcId="{A906C968-3A7C-4915-865A-4B4CF62E2EEA}" destId="{C0ACD52D-D9D0-4A1A-89E6-48DA8EB15BA3}" srcOrd="0" destOrd="0" presId="urn:microsoft.com/office/officeart/2005/8/layout/chevron2"/>
    <dgm:cxn modelId="{C9D48295-263A-4397-8BD2-DE727904A6D0}" type="presParOf" srcId="{A906C968-3A7C-4915-865A-4B4CF62E2EEA}" destId="{DD12793B-8B29-4BB2-97C5-4B8E08E06B1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8FE0073-B551-4DFC-8321-9857EF79D7C7}" type="doc">
      <dgm:prSet loTypeId="urn:microsoft.com/office/officeart/2005/8/layout/vList6" loCatId="list" qsTypeId="urn:microsoft.com/office/officeart/2005/8/quickstyle/3d3" qsCatId="3D" csTypeId="urn:microsoft.com/office/officeart/2005/8/colors/colorful1#8" csCatId="colorful" phldr="1"/>
      <dgm:spPr/>
      <dgm:t>
        <a:bodyPr/>
        <a:lstStyle/>
        <a:p>
          <a:endParaRPr lang="en-US"/>
        </a:p>
      </dgm:t>
    </dgm:pt>
    <dgm:pt modelId="{3F23BEDA-CAB3-4294-B7C2-88B5ED96AC5D}">
      <dgm:prSet phldrT="[Text]" custT="1"/>
      <dgm:spPr/>
      <dgm:t>
        <a:bodyPr/>
        <a:lstStyle/>
        <a:p>
          <a:r>
            <a:rPr lang="bg-BG" sz="3200" dirty="0" smtClean="0"/>
            <a:t>До 31 май</a:t>
          </a:r>
        </a:p>
        <a:p>
          <a:r>
            <a:rPr lang="bg-BG" sz="2400" dirty="0" smtClean="0"/>
            <a:t>за откриване, преобразуване и закриване </a:t>
          </a:r>
          <a:endParaRPr lang="en-US" sz="2400" dirty="0"/>
        </a:p>
      </dgm:t>
    </dgm:pt>
    <dgm:pt modelId="{2C030B26-E855-4923-ADE9-98D38ABB0F1A}" type="parTrans" cxnId="{4CB46F82-35CE-4EF2-B500-BD02AE4EFD32}">
      <dgm:prSet/>
      <dgm:spPr/>
      <dgm:t>
        <a:bodyPr/>
        <a:lstStyle/>
        <a:p>
          <a:endParaRPr lang="en-US"/>
        </a:p>
      </dgm:t>
    </dgm:pt>
    <dgm:pt modelId="{A00E2D8B-8653-43B9-800C-04525260B20D}" type="sibTrans" cxnId="{4CB46F82-35CE-4EF2-B500-BD02AE4EFD32}">
      <dgm:prSet/>
      <dgm:spPr/>
      <dgm:t>
        <a:bodyPr/>
        <a:lstStyle/>
        <a:p>
          <a:endParaRPr lang="en-US"/>
        </a:p>
      </dgm:t>
    </dgm:pt>
    <dgm:pt modelId="{5FE10E4D-03A7-48BD-BB5A-D54949CC088E}">
      <dgm:prSet phldrT="[Text]"/>
      <dgm:spPr/>
      <dgm:t>
        <a:bodyPr/>
        <a:lstStyle/>
        <a:p>
          <a:r>
            <a:rPr lang="bg-BG" dirty="0" smtClean="0"/>
            <a:t>Държавните училища;</a:t>
          </a:r>
          <a:endParaRPr lang="en-US" dirty="0"/>
        </a:p>
      </dgm:t>
    </dgm:pt>
    <dgm:pt modelId="{DFD72961-2993-4E71-A70F-A344B5A9C463}" type="parTrans" cxnId="{A8D55A0A-BDA5-4BE9-8D4C-85F5C2ED09FA}">
      <dgm:prSet/>
      <dgm:spPr/>
      <dgm:t>
        <a:bodyPr/>
        <a:lstStyle/>
        <a:p>
          <a:endParaRPr lang="en-US"/>
        </a:p>
      </dgm:t>
    </dgm:pt>
    <dgm:pt modelId="{5FDFCE43-D97E-4486-A0EC-6F3C37813507}" type="sibTrans" cxnId="{A8D55A0A-BDA5-4BE9-8D4C-85F5C2ED09FA}">
      <dgm:prSet/>
      <dgm:spPr/>
      <dgm:t>
        <a:bodyPr/>
        <a:lstStyle/>
        <a:p>
          <a:endParaRPr lang="en-US"/>
        </a:p>
      </dgm:t>
    </dgm:pt>
    <dgm:pt modelId="{BBC874EB-209A-4253-B54F-03F003918DAE}">
      <dgm:prSet phldrT="[Text]"/>
      <dgm:spPr/>
      <dgm:t>
        <a:bodyPr/>
        <a:lstStyle/>
        <a:p>
          <a:r>
            <a:rPr lang="bg-BG" dirty="0" smtClean="0"/>
            <a:t>Общинските училища;</a:t>
          </a:r>
          <a:endParaRPr lang="en-US" dirty="0"/>
        </a:p>
      </dgm:t>
    </dgm:pt>
    <dgm:pt modelId="{3A42164F-6A39-4F04-BDD4-0709AF50D20D}" type="parTrans" cxnId="{9019F63D-5981-4ACA-9336-520E4B6603C2}">
      <dgm:prSet/>
      <dgm:spPr/>
      <dgm:t>
        <a:bodyPr/>
        <a:lstStyle/>
        <a:p>
          <a:endParaRPr lang="en-US"/>
        </a:p>
      </dgm:t>
    </dgm:pt>
    <dgm:pt modelId="{1E14F5D0-FC32-4CDD-83A2-714B28642B03}" type="sibTrans" cxnId="{9019F63D-5981-4ACA-9336-520E4B6603C2}">
      <dgm:prSet/>
      <dgm:spPr/>
      <dgm:t>
        <a:bodyPr/>
        <a:lstStyle/>
        <a:p>
          <a:endParaRPr lang="en-US"/>
        </a:p>
      </dgm:t>
    </dgm:pt>
    <dgm:pt modelId="{648E4B48-E172-4EDD-BCD0-6DC93E035FBE}">
      <dgm:prSet phldrT="[Text]" custT="1"/>
      <dgm:spPr/>
      <dgm:t>
        <a:bodyPr/>
        <a:lstStyle/>
        <a:p>
          <a:r>
            <a:rPr lang="bg-BG" sz="3200" dirty="0" smtClean="0">
              <a:solidFill>
                <a:schemeClr val="tx1"/>
              </a:solidFill>
            </a:rPr>
            <a:t>Целогодишно</a:t>
          </a:r>
        </a:p>
        <a:p>
          <a:r>
            <a:rPr lang="bg-BG" sz="2000" dirty="0" smtClean="0">
              <a:solidFill>
                <a:schemeClr val="tx1"/>
              </a:solidFill>
            </a:rPr>
            <a:t>за преобразуване и закриване поради намаляване броя  или липса на  ученици; предложенията за промени;</a:t>
          </a:r>
          <a:endParaRPr lang="en-US" sz="2000" dirty="0">
            <a:solidFill>
              <a:schemeClr val="tx1"/>
            </a:solidFill>
          </a:endParaRPr>
        </a:p>
      </dgm:t>
    </dgm:pt>
    <dgm:pt modelId="{F84CB136-1E14-407E-B68B-50456A21DE61}" type="parTrans" cxnId="{2A7ADC18-7E7E-4815-8A70-4526E3303401}">
      <dgm:prSet/>
      <dgm:spPr/>
      <dgm:t>
        <a:bodyPr/>
        <a:lstStyle/>
        <a:p>
          <a:endParaRPr lang="en-US"/>
        </a:p>
      </dgm:t>
    </dgm:pt>
    <dgm:pt modelId="{413110EC-4FBB-4308-AD20-9E4B84A44908}" type="sibTrans" cxnId="{2A7ADC18-7E7E-4815-8A70-4526E3303401}">
      <dgm:prSet/>
      <dgm:spPr/>
      <dgm:t>
        <a:bodyPr/>
        <a:lstStyle/>
        <a:p>
          <a:endParaRPr lang="en-US"/>
        </a:p>
      </dgm:t>
    </dgm:pt>
    <dgm:pt modelId="{5CEE92A9-F01A-441C-BCB6-B78C5D7034AE}">
      <dgm:prSet phldrT="[Text]"/>
      <dgm:spPr/>
      <dgm:t>
        <a:bodyPr/>
        <a:lstStyle/>
        <a:p>
          <a:r>
            <a:rPr lang="bg-BG" dirty="0" smtClean="0"/>
            <a:t>Държавните училища;</a:t>
          </a:r>
          <a:endParaRPr lang="en-US" dirty="0"/>
        </a:p>
      </dgm:t>
    </dgm:pt>
    <dgm:pt modelId="{9C0BD65B-8AC7-479B-BA32-094F6274A7DD}" type="parTrans" cxnId="{7C890DAE-48D3-4326-9B0D-51E3709FBAA3}">
      <dgm:prSet/>
      <dgm:spPr/>
      <dgm:t>
        <a:bodyPr/>
        <a:lstStyle/>
        <a:p>
          <a:endParaRPr lang="en-US"/>
        </a:p>
      </dgm:t>
    </dgm:pt>
    <dgm:pt modelId="{8FBC8733-2351-4328-9091-EAA7BDE0A67B}" type="sibTrans" cxnId="{7C890DAE-48D3-4326-9B0D-51E3709FBAA3}">
      <dgm:prSet/>
      <dgm:spPr/>
      <dgm:t>
        <a:bodyPr/>
        <a:lstStyle/>
        <a:p>
          <a:endParaRPr lang="en-US"/>
        </a:p>
      </dgm:t>
    </dgm:pt>
    <dgm:pt modelId="{223E9B45-2B6B-46A2-B99A-8704FE83EC8E}">
      <dgm:prSet phldrT="[Text]"/>
      <dgm:spPr/>
      <dgm:t>
        <a:bodyPr/>
        <a:lstStyle/>
        <a:p>
          <a:r>
            <a:rPr lang="bg-BG" dirty="0" smtClean="0"/>
            <a:t>Всички обучителни институции по предложения за промяна</a:t>
          </a:r>
          <a:endParaRPr lang="en-US" dirty="0"/>
        </a:p>
      </dgm:t>
    </dgm:pt>
    <dgm:pt modelId="{9E1BA9C7-CE05-42B8-BED4-CF3195F4D20E}" type="parTrans" cxnId="{DAA12057-ECBC-40AE-819F-ADEA0EA821A9}">
      <dgm:prSet/>
      <dgm:spPr/>
      <dgm:t>
        <a:bodyPr/>
        <a:lstStyle/>
        <a:p>
          <a:endParaRPr lang="en-US"/>
        </a:p>
      </dgm:t>
    </dgm:pt>
    <dgm:pt modelId="{C3F78C57-28F5-4661-B65E-0607AA063079}" type="sibTrans" cxnId="{DAA12057-ECBC-40AE-819F-ADEA0EA821A9}">
      <dgm:prSet/>
      <dgm:spPr/>
      <dgm:t>
        <a:bodyPr/>
        <a:lstStyle/>
        <a:p>
          <a:endParaRPr lang="en-US"/>
        </a:p>
      </dgm:t>
    </dgm:pt>
    <dgm:pt modelId="{0F246FBA-5CA7-48BA-A2E8-DA5CA5AC49F0}">
      <dgm:prSet phldrT="[Text]"/>
      <dgm:spPr/>
      <dgm:t>
        <a:bodyPr/>
        <a:lstStyle/>
        <a:p>
          <a:r>
            <a:rPr lang="bg-BG" dirty="0" smtClean="0"/>
            <a:t>ЦСОП / след 01.08.2017 г./</a:t>
          </a:r>
          <a:endParaRPr lang="en-US" dirty="0"/>
        </a:p>
      </dgm:t>
    </dgm:pt>
    <dgm:pt modelId="{BAD27911-4BC3-4C8A-8A31-791D0A082E5E}" type="parTrans" cxnId="{BEAC38EB-18D3-4D91-AB9A-C421D4003534}">
      <dgm:prSet/>
      <dgm:spPr/>
      <dgm:t>
        <a:bodyPr/>
        <a:lstStyle/>
        <a:p>
          <a:endParaRPr lang="en-US"/>
        </a:p>
      </dgm:t>
    </dgm:pt>
    <dgm:pt modelId="{438E4968-C141-48A9-AAC5-5D46E290F71C}" type="sibTrans" cxnId="{BEAC38EB-18D3-4D91-AB9A-C421D4003534}">
      <dgm:prSet/>
      <dgm:spPr/>
      <dgm:t>
        <a:bodyPr/>
        <a:lstStyle/>
        <a:p>
          <a:endParaRPr lang="en-US"/>
        </a:p>
      </dgm:t>
    </dgm:pt>
    <dgm:pt modelId="{D9C30DE1-56DF-403B-88F7-93CA36E95379}">
      <dgm:prSet phldrT="[Text]"/>
      <dgm:spPr/>
      <dgm:t>
        <a:bodyPr/>
        <a:lstStyle/>
        <a:p>
          <a:r>
            <a:rPr lang="bg-BG" dirty="0" smtClean="0"/>
            <a:t>Ученическите общежития (ЦПЛР)</a:t>
          </a:r>
          <a:endParaRPr lang="en-US" dirty="0"/>
        </a:p>
      </dgm:t>
    </dgm:pt>
    <dgm:pt modelId="{BDA9222A-8036-4F6E-AE5F-4F2192042C36}" type="parTrans" cxnId="{E143E72C-0BEA-49E7-96D7-55A42D20CADE}">
      <dgm:prSet/>
      <dgm:spPr/>
      <dgm:t>
        <a:bodyPr/>
        <a:lstStyle/>
        <a:p>
          <a:endParaRPr lang="en-US"/>
        </a:p>
      </dgm:t>
    </dgm:pt>
    <dgm:pt modelId="{618492C6-E60E-4C10-9498-FF3ECF1D6AC1}" type="sibTrans" cxnId="{E143E72C-0BEA-49E7-96D7-55A42D20CADE}">
      <dgm:prSet/>
      <dgm:spPr/>
      <dgm:t>
        <a:bodyPr/>
        <a:lstStyle/>
        <a:p>
          <a:endParaRPr lang="en-US"/>
        </a:p>
      </dgm:t>
    </dgm:pt>
    <dgm:pt modelId="{48E2190D-C40D-48F0-B57C-79DCFE28FA00}">
      <dgm:prSet/>
      <dgm:spPr/>
      <dgm:t>
        <a:bodyPr/>
        <a:lstStyle/>
        <a:p>
          <a:r>
            <a:rPr lang="bg-BG" dirty="0" smtClean="0"/>
            <a:t>Общинските училища;</a:t>
          </a:r>
          <a:endParaRPr lang="en-US" dirty="0"/>
        </a:p>
      </dgm:t>
    </dgm:pt>
    <dgm:pt modelId="{792BD281-5685-48CA-B506-B86DCE9A1EEF}" type="parTrans" cxnId="{233DFA88-10A5-47A4-9124-A87219010E0A}">
      <dgm:prSet/>
      <dgm:spPr/>
      <dgm:t>
        <a:bodyPr/>
        <a:lstStyle/>
        <a:p>
          <a:endParaRPr lang="en-US"/>
        </a:p>
      </dgm:t>
    </dgm:pt>
    <dgm:pt modelId="{36D4B2FF-4440-401D-B432-41F1054DC734}" type="sibTrans" cxnId="{233DFA88-10A5-47A4-9124-A87219010E0A}">
      <dgm:prSet/>
      <dgm:spPr/>
      <dgm:t>
        <a:bodyPr/>
        <a:lstStyle/>
        <a:p>
          <a:endParaRPr lang="en-US"/>
        </a:p>
      </dgm:t>
    </dgm:pt>
    <dgm:pt modelId="{15FB24FC-5166-4BD8-A74B-245F0C073BB7}">
      <dgm:prSet/>
      <dgm:spPr/>
      <dgm:t>
        <a:bodyPr/>
        <a:lstStyle/>
        <a:p>
          <a:r>
            <a:rPr lang="bg-BG" dirty="0" smtClean="0"/>
            <a:t>ЦСОП</a:t>
          </a:r>
          <a:endParaRPr lang="en-US" dirty="0"/>
        </a:p>
      </dgm:t>
    </dgm:pt>
    <dgm:pt modelId="{843BA62F-DD0D-4716-AA97-361C599A9AF6}" type="parTrans" cxnId="{02F60EEA-5224-440F-9452-9BC16C3CB1D9}">
      <dgm:prSet/>
      <dgm:spPr/>
      <dgm:t>
        <a:bodyPr/>
        <a:lstStyle/>
        <a:p>
          <a:endParaRPr lang="en-US"/>
        </a:p>
      </dgm:t>
    </dgm:pt>
    <dgm:pt modelId="{0C350E3C-E53A-4B1B-8B25-E3998E66054C}" type="sibTrans" cxnId="{02F60EEA-5224-440F-9452-9BC16C3CB1D9}">
      <dgm:prSet/>
      <dgm:spPr/>
      <dgm:t>
        <a:bodyPr/>
        <a:lstStyle/>
        <a:p>
          <a:endParaRPr lang="en-US"/>
        </a:p>
      </dgm:t>
    </dgm:pt>
    <dgm:pt modelId="{39D73D85-665D-4FA6-B142-F8DDFE1B7476}" type="pres">
      <dgm:prSet presAssocID="{48FE0073-B551-4DFC-8321-9857EF79D7C7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C14CC4A-1FCA-4E4D-976F-1B4617C88214}" type="pres">
      <dgm:prSet presAssocID="{3F23BEDA-CAB3-4294-B7C2-88B5ED96AC5D}" presName="linNode" presStyleCnt="0"/>
      <dgm:spPr/>
      <dgm:t>
        <a:bodyPr/>
        <a:lstStyle/>
        <a:p>
          <a:endParaRPr lang="bg-BG"/>
        </a:p>
      </dgm:t>
    </dgm:pt>
    <dgm:pt modelId="{53E83A74-F63F-4D4E-B574-F80D68FF6F7F}" type="pres">
      <dgm:prSet presAssocID="{3F23BEDA-CAB3-4294-B7C2-88B5ED96AC5D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3D3CA6-1BA6-49BF-A42C-63CF3A292881}" type="pres">
      <dgm:prSet presAssocID="{3F23BEDA-CAB3-4294-B7C2-88B5ED96AC5D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AA3C566-FA3B-48B4-AB1C-FECBCFA4886B}" type="pres">
      <dgm:prSet presAssocID="{A00E2D8B-8653-43B9-800C-04525260B20D}" presName="spacing" presStyleCnt="0"/>
      <dgm:spPr/>
      <dgm:t>
        <a:bodyPr/>
        <a:lstStyle/>
        <a:p>
          <a:endParaRPr lang="bg-BG"/>
        </a:p>
      </dgm:t>
    </dgm:pt>
    <dgm:pt modelId="{2CFF9523-D068-47A6-97CD-7DDFA50A0A26}" type="pres">
      <dgm:prSet presAssocID="{648E4B48-E172-4EDD-BCD0-6DC93E035FBE}" presName="linNode" presStyleCnt="0"/>
      <dgm:spPr/>
      <dgm:t>
        <a:bodyPr/>
        <a:lstStyle/>
        <a:p>
          <a:endParaRPr lang="bg-BG"/>
        </a:p>
      </dgm:t>
    </dgm:pt>
    <dgm:pt modelId="{F893B72B-E4DC-47C7-8F77-DEF43AEF91BC}" type="pres">
      <dgm:prSet presAssocID="{648E4B48-E172-4EDD-BCD0-6DC93E035FBE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292654-02CA-4BBB-815C-A8E9A9C4E6F2}" type="pres">
      <dgm:prSet presAssocID="{648E4B48-E172-4EDD-BCD0-6DC93E035FBE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8A0E00-0921-4C67-9836-E4629548D29F}" type="presOf" srcId="{48FE0073-B551-4DFC-8321-9857EF79D7C7}" destId="{39D73D85-665D-4FA6-B142-F8DDFE1B7476}" srcOrd="0" destOrd="0" presId="urn:microsoft.com/office/officeart/2005/8/layout/vList6"/>
    <dgm:cxn modelId="{7C890DAE-48D3-4326-9B0D-51E3709FBAA3}" srcId="{648E4B48-E172-4EDD-BCD0-6DC93E035FBE}" destId="{5CEE92A9-F01A-441C-BCB6-B78C5D7034AE}" srcOrd="0" destOrd="0" parTransId="{9C0BD65B-8AC7-479B-BA32-094F6274A7DD}" sibTransId="{8FBC8733-2351-4328-9091-EAA7BDE0A67B}"/>
    <dgm:cxn modelId="{DB1B6C69-1FBC-4BCC-A3E0-89995A70D8AD}" type="presOf" srcId="{BBC874EB-209A-4253-B54F-03F003918DAE}" destId="{B43D3CA6-1BA6-49BF-A42C-63CF3A292881}" srcOrd="0" destOrd="1" presId="urn:microsoft.com/office/officeart/2005/8/layout/vList6"/>
    <dgm:cxn modelId="{09BC1796-F49B-40BE-B98C-2F498F64E242}" type="presOf" srcId="{5CEE92A9-F01A-441C-BCB6-B78C5D7034AE}" destId="{99292654-02CA-4BBB-815C-A8E9A9C4E6F2}" srcOrd="0" destOrd="0" presId="urn:microsoft.com/office/officeart/2005/8/layout/vList6"/>
    <dgm:cxn modelId="{02F60EEA-5224-440F-9452-9BC16C3CB1D9}" srcId="{648E4B48-E172-4EDD-BCD0-6DC93E035FBE}" destId="{15FB24FC-5166-4BD8-A74B-245F0C073BB7}" srcOrd="2" destOrd="0" parTransId="{843BA62F-DD0D-4716-AA97-361C599A9AF6}" sibTransId="{0C350E3C-E53A-4B1B-8B25-E3998E66054C}"/>
    <dgm:cxn modelId="{9ABDF62A-C0E5-4D4C-B2F8-7557B012DF49}" type="presOf" srcId="{3F23BEDA-CAB3-4294-B7C2-88B5ED96AC5D}" destId="{53E83A74-F63F-4D4E-B574-F80D68FF6F7F}" srcOrd="0" destOrd="0" presId="urn:microsoft.com/office/officeart/2005/8/layout/vList6"/>
    <dgm:cxn modelId="{4CB46F82-35CE-4EF2-B500-BD02AE4EFD32}" srcId="{48FE0073-B551-4DFC-8321-9857EF79D7C7}" destId="{3F23BEDA-CAB3-4294-B7C2-88B5ED96AC5D}" srcOrd="0" destOrd="0" parTransId="{2C030B26-E855-4923-ADE9-98D38ABB0F1A}" sibTransId="{A00E2D8B-8653-43B9-800C-04525260B20D}"/>
    <dgm:cxn modelId="{34A4F915-34AD-4D61-98D7-F353E9C43CDB}" type="presOf" srcId="{223E9B45-2B6B-46A2-B99A-8704FE83EC8E}" destId="{99292654-02CA-4BBB-815C-A8E9A9C4E6F2}" srcOrd="0" destOrd="3" presId="urn:microsoft.com/office/officeart/2005/8/layout/vList6"/>
    <dgm:cxn modelId="{24F4255F-874E-4F68-92AD-ADC4295E3FA0}" type="presOf" srcId="{0F246FBA-5CA7-48BA-A2E8-DA5CA5AC49F0}" destId="{B43D3CA6-1BA6-49BF-A42C-63CF3A292881}" srcOrd="0" destOrd="2" presId="urn:microsoft.com/office/officeart/2005/8/layout/vList6"/>
    <dgm:cxn modelId="{9019F63D-5981-4ACA-9336-520E4B6603C2}" srcId="{3F23BEDA-CAB3-4294-B7C2-88B5ED96AC5D}" destId="{BBC874EB-209A-4253-B54F-03F003918DAE}" srcOrd="1" destOrd="0" parTransId="{3A42164F-6A39-4F04-BDD4-0709AF50D20D}" sibTransId="{1E14F5D0-FC32-4CDD-83A2-714B28642B03}"/>
    <dgm:cxn modelId="{BEAC38EB-18D3-4D91-AB9A-C421D4003534}" srcId="{3F23BEDA-CAB3-4294-B7C2-88B5ED96AC5D}" destId="{0F246FBA-5CA7-48BA-A2E8-DA5CA5AC49F0}" srcOrd="2" destOrd="0" parTransId="{BAD27911-4BC3-4C8A-8A31-791D0A082E5E}" sibTransId="{438E4968-C141-48A9-AAC5-5D46E290F71C}"/>
    <dgm:cxn modelId="{A8D55A0A-BDA5-4BE9-8D4C-85F5C2ED09FA}" srcId="{3F23BEDA-CAB3-4294-B7C2-88B5ED96AC5D}" destId="{5FE10E4D-03A7-48BD-BB5A-D54949CC088E}" srcOrd="0" destOrd="0" parTransId="{DFD72961-2993-4E71-A70F-A344B5A9C463}" sibTransId="{5FDFCE43-D97E-4486-A0EC-6F3C37813507}"/>
    <dgm:cxn modelId="{E143E72C-0BEA-49E7-96D7-55A42D20CADE}" srcId="{3F23BEDA-CAB3-4294-B7C2-88B5ED96AC5D}" destId="{D9C30DE1-56DF-403B-88F7-93CA36E95379}" srcOrd="3" destOrd="0" parTransId="{BDA9222A-8036-4F6E-AE5F-4F2192042C36}" sibTransId="{618492C6-E60E-4C10-9498-FF3ECF1D6AC1}"/>
    <dgm:cxn modelId="{233DFA88-10A5-47A4-9124-A87219010E0A}" srcId="{648E4B48-E172-4EDD-BCD0-6DC93E035FBE}" destId="{48E2190D-C40D-48F0-B57C-79DCFE28FA00}" srcOrd="1" destOrd="0" parTransId="{792BD281-5685-48CA-B506-B86DCE9A1EEF}" sibTransId="{36D4B2FF-4440-401D-B432-41F1054DC734}"/>
    <dgm:cxn modelId="{4DFB9115-8B8F-497D-8B44-BB655B9FC772}" type="presOf" srcId="{48E2190D-C40D-48F0-B57C-79DCFE28FA00}" destId="{99292654-02CA-4BBB-815C-A8E9A9C4E6F2}" srcOrd="0" destOrd="1" presId="urn:microsoft.com/office/officeart/2005/8/layout/vList6"/>
    <dgm:cxn modelId="{0298A2F1-A7BC-4657-B339-BA72BF3FA0B0}" type="presOf" srcId="{648E4B48-E172-4EDD-BCD0-6DC93E035FBE}" destId="{F893B72B-E4DC-47C7-8F77-DEF43AEF91BC}" srcOrd="0" destOrd="0" presId="urn:microsoft.com/office/officeart/2005/8/layout/vList6"/>
    <dgm:cxn modelId="{2A7ADC18-7E7E-4815-8A70-4526E3303401}" srcId="{48FE0073-B551-4DFC-8321-9857EF79D7C7}" destId="{648E4B48-E172-4EDD-BCD0-6DC93E035FBE}" srcOrd="1" destOrd="0" parTransId="{F84CB136-1E14-407E-B68B-50456A21DE61}" sibTransId="{413110EC-4FBB-4308-AD20-9E4B84A44908}"/>
    <dgm:cxn modelId="{0E00EB92-2F10-4FA4-9958-A4A964418AF6}" type="presOf" srcId="{15FB24FC-5166-4BD8-A74B-245F0C073BB7}" destId="{99292654-02CA-4BBB-815C-A8E9A9C4E6F2}" srcOrd="0" destOrd="2" presId="urn:microsoft.com/office/officeart/2005/8/layout/vList6"/>
    <dgm:cxn modelId="{D41CC5FE-E47B-4FDC-88C9-A863ADB0477C}" type="presOf" srcId="{D9C30DE1-56DF-403B-88F7-93CA36E95379}" destId="{B43D3CA6-1BA6-49BF-A42C-63CF3A292881}" srcOrd="0" destOrd="3" presId="urn:microsoft.com/office/officeart/2005/8/layout/vList6"/>
    <dgm:cxn modelId="{DAA12057-ECBC-40AE-819F-ADEA0EA821A9}" srcId="{648E4B48-E172-4EDD-BCD0-6DC93E035FBE}" destId="{223E9B45-2B6B-46A2-B99A-8704FE83EC8E}" srcOrd="3" destOrd="0" parTransId="{9E1BA9C7-CE05-42B8-BED4-CF3195F4D20E}" sibTransId="{C3F78C57-28F5-4661-B65E-0607AA063079}"/>
    <dgm:cxn modelId="{4712612C-3E69-4B4E-A2B9-B708788365D5}" type="presOf" srcId="{5FE10E4D-03A7-48BD-BB5A-D54949CC088E}" destId="{B43D3CA6-1BA6-49BF-A42C-63CF3A292881}" srcOrd="0" destOrd="0" presId="urn:microsoft.com/office/officeart/2005/8/layout/vList6"/>
    <dgm:cxn modelId="{959F47E9-5CBA-4496-8C2E-5A3E532B8C50}" type="presParOf" srcId="{39D73D85-665D-4FA6-B142-F8DDFE1B7476}" destId="{CC14CC4A-1FCA-4E4D-976F-1B4617C88214}" srcOrd="0" destOrd="0" presId="urn:microsoft.com/office/officeart/2005/8/layout/vList6"/>
    <dgm:cxn modelId="{F4695DD3-255D-49DD-88C4-DDA594DFA29C}" type="presParOf" srcId="{CC14CC4A-1FCA-4E4D-976F-1B4617C88214}" destId="{53E83A74-F63F-4D4E-B574-F80D68FF6F7F}" srcOrd="0" destOrd="0" presId="urn:microsoft.com/office/officeart/2005/8/layout/vList6"/>
    <dgm:cxn modelId="{9B61A5B8-0B42-42BB-ACA6-CD595396FCB1}" type="presParOf" srcId="{CC14CC4A-1FCA-4E4D-976F-1B4617C88214}" destId="{B43D3CA6-1BA6-49BF-A42C-63CF3A292881}" srcOrd="1" destOrd="0" presId="urn:microsoft.com/office/officeart/2005/8/layout/vList6"/>
    <dgm:cxn modelId="{81318EC1-F280-4E83-A52C-A3D4DE7E9B94}" type="presParOf" srcId="{39D73D85-665D-4FA6-B142-F8DDFE1B7476}" destId="{7AA3C566-FA3B-48B4-AB1C-FECBCFA4886B}" srcOrd="1" destOrd="0" presId="urn:microsoft.com/office/officeart/2005/8/layout/vList6"/>
    <dgm:cxn modelId="{BCFD7BAF-4913-4315-89E9-BB7045E88673}" type="presParOf" srcId="{39D73D85-665D-4FA6-B142-F8DDFE1B7476}" destId="{2CFF9523-D068-47A6-97CD-7DDFA50A0A26}" srcOrd="2" destOrd="0" presId="urn:microsoft.com/office/officeart/2005/8/layout/vList6"/>
    <dgm:cxn modelId="{8B21D96A-6814-4C5E-A239-94AA0FB1571E}" type="presParOf" srcId="{2CFF9523-D068-47A6-97CD-7DDFA50A0A26}" destId="{F893B72B-E4DC-47C7-8F77-DEF43AEF91BC}" srcOrd="0" destOrd="0" presId="urn:microsoft.com/office/officeart/2005/8/layout/vList6"/>
    <dgm:cxn modelId="{7AF71E7F-0DEA-4BDC-9A54-53487A8785F4}" type="presParOf" srcId="{2CFF9523-D068-47A6-97CD-7DDFA50A0A26}" destId="{99292654-02CA-4BBB-815C-A8E9A9C4E6F2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06551A5-61BC-447F-B45D-68422A289449}" type="doc">
      <dgm:prSet loTypeId="urn:microsoft.com/office/officeart/2005/8/layout/cycle4#1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AD0EE8-08CE-4AF1-A4B8-EBC7A2F1C68D}">
      <dgm:prSet phldrT="[Text]" custT="1"/>
      <dgm:spPr/>
      <dgm:t>
        <a:bodyPr/>
        <a:lstStyle/>
        <a:p>
          <a:r>
            <a:rPr lang="bg-BG" sz="2400" dirty="0" smtClean="0">
              <a:solidFill>
                <a:schemeClr val="tx1"/>
              </a:solidFill>
            </a:rPr>
            <a:t>Основно училище</a:t>
          </a:r>
          <a:endParaRPr lang="en-US" sz="2400" dirty="0">
            <a:solidFill>
              <a:schemeClr val="tx1"/>
            </a:solidFill>
          </a:endParaRPr>
        </a:p>
      </dgm:t>
    </dgm:pt>
    <dgm:pt modelId="{7C56341A-D7F6-4205-9A3C-46BF46CB906E}" type="parTrans" cxnId="{60955E64-8B2E-4D39-9635-587C5DEB8167}">
      <dgm:prSet/>
      <dgm:spPr/>
      <dgm:t>
        <a:bodyPr/>
        <a:lstStyle/>
        <a:p>
          <a:endParaRPr lang="en-US"/>
        </a:p>
      </dgm:t>
    </dgm:pt>
    <dgm:pt modelId="{3E41F9B9-C873-465A-9CFA-3826F0A40341}" type="sibTrans" cxnId="{60955E64-8B2E-4D39-9635-587C5DEB8167}">
      <dgm:prSet/>
      <dgm:spPr/>
      <dgm:t>
        <a:bodyPr/>
        <a:lstStyle/>
        <a:p>
          <a:endParaRPr lang="en-US"/>
        </a:p>
      </dgm:t>
    </dgm:pt>
    <dgm:pt modelId="{367CCCCF-2038-4127-B429-0B59B563B3B6}">
      <dgm:prSet phldrT="[Text]" custT="1"/>
      <dgm:spPr/>
      <dgm:t>
        <a:bodyPr/>
        <a:lstStyle/>
        <a:p>
          <a:r>
            <a:rPr lang="bg-BG" sz="1800" b="1" dirty="0" smtClean="0"/>
            <a:t>Прогимназия</a:t>
          </a:r>
          <a:endParaRPr lang="en-US" sz="1800" b="1" dirty="0"/>
        </a:p>
      </dgm:t>
    </dgm:pt>
    <dgm:pt modelId="{0A86E112-A100-4BE1-B69D-5169F405D4A1}" type="parTrans" cxnId="{FDA9AA3B-3028-4764-AC72-9F8603905269}">
      <dgm:prSet/>
      <dgm:spPr/>
      <dgm:t>
        <a:bodyPr/>
        <a:lstStyle/>
        <a:p>
          <a:endParaRPr lang="en-US"/>
        </a:p>
      </dgm:t>
    </dgm:pt>
    <dgm:pt modelId="{4D39A0D7-FCF4-4493-83F8-72585724A2F2}" type="sibTrans" cxnId="{FDA9AA3B-3028-4764-AC72-9F8603905269}">
      <dgm:prSet/>
      <dgm:spPr/>
      <dgm:t>
        <a:bodyPr/>
        <a:lstStyle/>
        <a:p>
          <a:endParaRPr lang="en-US"/>
        </a:p>
      </dgm:t>
    </dgm:pt>
    <dgm:pt modelId="{427D488C-7C81-41FE-97B0-0E1B6CEC26D3}">
      <dgm:prSet phldrT="[Text]" custT="1"/>
      <dgm:spPr/>
      <dgm:t>
        <a:bodyPr/>
        <a:lstStyle/>
        <a:p>
          <a:r>
            <a:rPr lang="bg-BG" sz="2400" dirty="0" smtClean="0">
              <a:solidFill>
                <a:schemeClr val="tx1"/>
              </a:solidFill>
            </a:rPr>
            <a:t>Средно училище</a:t>
          </a:r>
          <a:endParaRPr lang="en-US" sz="2400" dirty="0">
            <a:solidFill>
              <a:schemeClr val="tx1"/>
            </a:solidFill>
          </a:endParaRPr>
        </a:p>
      </dgm:t>
    </dgm:pt>
    <dgm:pt modelId="{3F87BC5B-7C9C-4B21-A97D-3A44E1C55750}" type="parTrans" cxnId="{BE62E7B4-5310-467B-9BFD-5A0230C9766F}">
      <dgm:prSet/>
      <dgm:spPr/>
      <dgm:t>
        <a:bodyPr/>
        <a:lstStyle/>
        <a:p>
          <a:endParaRPr lang="en-US"/>
        </a:p>
      </dgm:t>
    </dgm:pt>
    <dgm:pt modelId="{D7D1C1C1-5D81-42E4-B32C-198816A0A927}" type="sibTrans" cxnId="{BE62E7B4-5310-467B-9BFD-5A0230C9766F}">
      <dgm:prSet/>
      <dgm:spPr/>
      <dgm:t>
        <a:bodyPr/>
        <a:lstStyle/>
        <a:p>
          <a:endParaRPr lang="en-US"/>
        </a:p>
      </dgm:t>
    </dgm:pt>
    <dgm:pt modelId="{FA12780C-C67A-466B-A70C-CED2C8FE4769}">
      <dgm:prSet phldrT="[Text]" custT="1"/>
      <dgm:spPr/>
      <dgm:t>
        <a:bodyPr/>
        <a:lstStyle/>
        <a:p>
          <a:r>
            <a:rPr lang="bg-BG" sz="2400" b="1" dirty="0" smtClean="0"/>
            <a:t>СОУ</a:t>
          </a:r>
          <a:endParaRPr lang="en-US" sz="2400" b="1" dirty="0"/>
        </a:p>
      </dgm:t>
    </dgm:pt>
    <dgm:pt modelId="{4ABCB944-9115-4E3B-9C66-72B1B1ED9E98}" type="parTrans" cxnId="{8ED9538A-6BFA-4392-97FF-06775A6910FC}">
      <dgm:prSet/>
      <dgm:spPr/>
      <dgm:t>
        <a:bodyPr/>
        <a:lstStyle/>
        <a:p>
          <a:endParaRPr lang="en-US"/>
        </a:p>
      </dgm:t>
    </dgm:pt>
    <dgm:pt modelId="{B17EBFFB-6D28-46BF-A20C-EB03E0E152BB}" type="sibTrans" cxnId="{8ED9538A-6BFA-4392-97FF-06775A6910FC}">
      <dgm:prSet/>
      <dgm:spPr/>
      <dgm:t>
        <a:bodyPr/>
        <a:lstStyle/>
        <a:p>
          <a:endParaRPr lang="en-US"/>
        </a:p>
      </dgm:t>
    </dgm:pt>
    <dgm:pt modelId="{ED80D84A-4A19-444D-8BBD-DEF33BBB5DD2}">
      <dgm:prSet phldrT="[Text]" custT="1"/>
      <dgm:spPr/>
      <dgm:t>
        <a:bodyPr/>
        <a:lstStyle/>
        <a:p>
          <a:r>
            <a:rPr lang="bg-BG" sz="1800" dirty="0" smtClean="0">
              <a:solidFill>
                <a:schemeClr val="tx1"/>
              </a:solidFill>
            </a:rPr>
            <a:t>Професионална гимназия</a:t>
          </a:r>
          <a:endParaRPr lang="en-US" sz="1800" dirty="0">
            <a:solidFill>
              <a:schemeClr val="tx1"/>
            </a:solidFill>
          </a:endParaRPr>
        </a:p>
      </dgm:t>
    </dgm:pt>
    <dgm:pt modelId="{2768B0B4-B70B-4E3A-92E4-82B7B0CCD969}" type="parTrans" cxnId="{01A45502-9A0F-4E47-B3A5-57BCEEBE3A66}">
      <dgm:prSet/>
      <dgm:spPr/>
      <dgm:t>
        <a:bodyPr/>
        <a:lstStyle/>
        <a:p>
          <a:endParaRPr lang="en-US"/>
        </a:p>
      </dgm:t>
    </dgm:pt>
    <dgm:pt modelId="{EFD7E1B0-C8D7-4D88-8BAF-EA52EDEB2A80}" type="sibTrans" cxnId="{01A45502-9A0F-4E47-B3A5-57BCEEBE3A66}">
      <dgm:prSet/>
      <dgm:spPr/>
      <dgm:t>
        <a:bodyPr/>
        <a:lstStyle/>
        <a:p>
          <a:endParaRPr lang="en-US"/>
        </a:p>
      </dgm:t>
    </dgm:pt>
    <dgm:pt modelId="{DAF6042C-472F-458F-BBBE-27599B5B4B83}">
      <dgm:prSet phldrT="[Text]"/>
      <dgm:spPr/>
      <dgm:t>
        <a:bodyPr/>
        <a:lstStyle/>
        <a:p>
          <a:r>
            <a:rPr lang="bg-BG" b="1" dirty="0" smtClean="0"/>
            <a:t>Професионална гимназия</a:t>
          </a:r>
          <a:endParaRPr lang="en-US" b="1" dirty="0"/>
        </a:p>
      </dgm:t>
    </dgm:pt>
    <dgm:pt modelId="{7C141338-B3F7-4482-BDE9-09B49BA86A2A}" type="parTrans" cxnId="{FC30FF50-BE2B-436B-9558-72C222482AB5}">
      <dgm:prSet/>
      <dgm:spPr/>
      <dgm:t>
        <a:bodyPr/>
        <a:lstStyle/>
        <a:p>
          <a:endParaRPr lang="en-US"/>
        </a:p>
      </dgm:t>
    </dgm:pt>
    <dgm:pt modelId="{622A8831-CCEE-455A-9C62-5476F79BAD16}" type="sibTrans" cxnId="{FC30FF50-BE2B-436B-9558-72C222482AB5}">
      <dgm:prSet/>
      <dgm:spPr/>
      <dgm:t>
        <a:bodyPr/>
        <a:lstStyle/>
        <a:p>
          <a:endParaRPr lang="en-US"/>
        </a:p>
      </dgm:t>
    </dgm:pt>
    <dgm:pt modelId="{66435210-BB74-4803-8572-4AD7CC79FCAE}">
      <dgm:prSet phldrT="[Text]" custT="1"/>
      <dgm:spPr/>
      <dgm:t>
        <a:bodyPr/>
        <a:lstStyle/>
        <a:p>
          <a:r>
            <a:rPr lang="bg-BG" sz="1700" b="0" dirty="0" smtClean="0">
              <a:solidFill>
                <a:schemeClr val="tx1"/>
              </a:solidFill>
            </a:rPr>
            <a:t>Профилирана гимназия</a:t>
          </a:r>
          <a:endParaRPr lang="en-US" sz="1700" b="0" dirty="0">
            <a:solidFill>
              <a:schemeClr val="tx1"/>
            </a:solidFill>
          </a:endParaRPr>
        </a:p>
      </dgm:t>
    </dgm:pt>
    <dgm:pt modelId="{8D4328C1-233B-4381-AE50-D4AB95DC295C}" type="parTrans" cxnId="{E495668C-E39E-4005-94D3-E18C20D691FE}">
      <dgm:prSet/>
      <dgm:spPr/>
      <dgm:t>
        <a:bodyPr/>
        <a:lstStyle/>
        <a:p>
          <a:endParaRPr lang="en-US"/>
        </a:p>
      </dgm:t>
    </dgm:pt>
    <dgm:pt modelId="{9CD81A5E-0894-4D58-B0D5-83975B967AD9}" type="sibTrans" cxnId="{E495668C-E39E-4005-94D3-E18C20D691FE}">
      <dgm:prSet/>
      <dgm:spPr/>
      <dgm:t>
        <a:bodyPr/>
        <a:lstStyle/>
        <a:p>
          <a:endParaRPr lang="en-US"/>
        </a:p>
      </dgm:t>
    </dgm:pt>
    <dgm:pt modelId="{B6FC1B76-E986-4D19-BB63-67EB640BA37E}">
      <dgm:prSet phldrT="[Text]" custT="1"/>
      <dgm:spPr/>
      <dgm:t>
        <a:bodyPr/>
        <a:lstStyle/>
        <a:p>
          <a:r>
            <a:rPr lang="bg-BG" sz="2000" b="1" dirty="0" smtClean="0"/>
            <a:t>Гимназия</a:t>
          </a:r>
          <a:endParaRPr lang="en-US" sz="2000" b="1" dirty="0"/>
        </a:p>
      </dgm:t>
    </dgm:pt>
    <dgm:pt modelId="{03ECA3E8-3A9B-4A9C-8060-00188D658BEB}" type="parTrans" cxnId="{7E11330F-5DE3-47CC-BD30-5C73AA131F37}">
      <dgm:prSet/>
      <dgm:spPr/>
      <dgm:t>
        <a:bodyPr/>
        <a:lstStyle/>
        <a:p>
          <a:endParaRPr lang="en-US"/>
        </a:p>
      </dgm:t>
    </dgm:pt>
    <dgm:pt modelId="{32319F63-7F7A-4BCC-8776-14006F0B0CEE}" type="sibTrans" cxnId="{7E11330F-5DE3-47CC-BD30-5C73AA131F37}">
      <dgm:prSet/>
      <dgm:spPr/>
      <dgm:t>
        <a:bodyPr/>
        <a:lstStyle/>
        <a:p>
          <a:endParaRPr lang="en-US"/>
        </a:p>
      </dgm:t>
    </dgm:pt>
    <dgm:pt modelId="{8FB44AB2-4205-4ECA-A76F-955AA4CD6BFD}" type="pres">
      <dgm:prSet presAssocID="{906551A5-61BC-447F-B45D-68422A289449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152B43-A9C6-4D65-A752-921465CACEA5}" type="pres">
      <dgm:prSet presAssocID="{906551A5-61BC-447F-B45D-68422A289449}" presName="children" presStyleCnt="0"/>
      <dgm:spPr/>
    </dgm:pt>
    <dgm:pt modelId="{56F4178D-1C98-480B-B237-28079F6B11DC}" type="pres">
      <dgm:prSet presAssocID="{906551A5-61BC-447F-B45D-68422A289449}" presName="child1group" presStyleCnt="0"/>
      <dgm:spPr/>
    </dgm:pt>
    <dgm:pt modelId="{8E4C853B-354F-45E5-BE8F-104FF36D3425}" type="pres">
      <dgm:prSet presAssocID="{906551A5-61BC-447F-B45D-68422A289449}" presName="child1" presStyleLbl="bgAcc1" presStyleIdx="0" presStyleCnt="4" custScaleX="113306"/>
      <dgm:spPr/>
      <dgm:t>
        <a:bodyPr/>
        <a:lstStyle/>
        <a:p>
          <a:endParaRPr lang="en-US"/>
        </a:p>
      </dgm:t>
    </dgm:pt>
    <dgm:pt modelId="{733D0FC4-4489-4A39-98B8-D12067B550A0}" type="pres">
      <dgm:prSet presAssocID="{906551A5-61BC-447F-B45D-68422A289449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5D3C1A-85A9-41E9-AC30-F5A776DC5089}" type="pres">
      <dgm:prSet presAssocID="{906551A5-61BC-447F-B45D-68422A289449}" presName="child2group" presStyleCnt="0"/>
      <dgm:spPr/>
    </dgm:pt>
    <dgm:pt modelId="{759D1241-04BA-4065-AF7F-6C7FFA770016}" type="pres">
      <dgm:prSet presAssocID="{906551A5-61BC-447F-B45D-68422A289449}" presName="child2" presStyleLbl="bgAcc1" presStyleIdx="1" presStyleCnt="4"/>
      <dgm:spPr/>
      <dgm:t>
        <a:bodyPr/>
        <a:lstStyle/>
        <a:p>
          <a:endParaRPr lang="en-US"/>
        </a:p>
      </dgm:t>
    </dgm:pt>
    <dgm:pt modelId="{0F873400-5344-4B2C-A0AC-311B20E26DE0}" type="pres">
      <dgm:prSet presAssocID="{906551A5-61BC-447F-B45D-68422A289449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2AF68E-D90B-4897-BF1D-CD1164FC1EA4}" type="pres">
      <dgm:prSet presAssocID="{906551A5-61BC-447F-B45D-68422A289449}" presName="child3group" presStyleCnt="0"/>
      <dgm:spPr/>
    </dgm:pt>
    <dgm:pt modelId="{EED70F94-30F7-4821-95D5-FCC98B4A2885}" type="pres">
      <dgm:prSet presAssocID="{906551A5-61BC-447F-B45D-68422A289449}" presName="child3" presStyleLbl="bgAcc1" presStyleIdx="2" presStyleCnt="4" custScaleX="112211"/>
      <dgm:spPr/>
      <dgm:t>
        <a:bodyPr/>
        <a:lstStyle/>
        <a:p>
          <a:endParaRPr lang="en-US"/>
        </a:p>
      </dgm:t>
    </dgm:pt>
    <dgm:pt modelId="{BC677CA6-492D-4A70-822B-BC900FBEE14A}" type="pres">
      <dgm:prSet presAssocID="{906551A5-61BC-447F-B45D-68422A289449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C297AE5-7F1B-4C31-B9A6-78F2A904EB0A}" type="pres">
      <dgm:prSet presAssocID="{906551A5-61BC-447F-B45D-68422A289449}" presName="child4group" presStyleCnt="0"/>
      <dgm:spPr/>
    </dgm:pt>
    <dgm:pt modelId="{927F7AD6-FB00-4496-8868-F11EC7A98DFA}" type="pres">
      <dgm:prSet presAssocID="{906551A5-61BC-447F-B45D-68422A289449}" presName="child4" presStyleLbl="bgAcc1" presStyleIdx="3" presStyleCnt="4" custScaleX="108908"/>
      <dgm:spPr/>
      <dgm:t>
        <a:bodyPr/>
        <a:lstStyle/>
        <a:p>
          <a:endParaRPr lang="en-US"/>
        </a:p>
      </dgm:t>
    </dgm:pt>
    <dgm:pt modelId="{EC43492D-03A0-495D-A855-E195A735D3D5}" type="pres">
      <dgm:prSet presAssocID="{906551A5-61BC-447F-B45D-68422A289449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DD466D-EA38-44CD-921F-F2D78CF4FB67}" type="pres">
      <dgm:prSet presAssocID="{906551A5-61BC-447F-B45D-68422A289449}" presName="childPlaceholder" presStyleCnt="0"/>
      <dgm:spPr/>
    </dgm:pt>
    <dgm:pt modelId="{0D926B82-470B-4987-81B6-C2D74B897B9C}" type="pres">
      <dgm:prSet presAssocID="{906551A5-61BC-447F-B45D-68422A289449}" presName="circle" presStyleCnt="0"/>
      <dgm:spPr/>
    </dgm:pt>
    <dgm:pt modelId="{08E65713-8F20-4318-823F-A31934F8F1F4}" type="pres">
      <dgm:prSet presAssocID="{906551A5-61BC-447F-B45D-68422A289449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A3DC96-DF28-4F59-8D10-1AA7222FADF3}" type="pres">
      <dgm:prSet presAssocID="{906551A5-61BC-447F-B45D-68422A289449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51B78B-5347-406F-A2B6-251309F0211B}" type="pres">
      <dgm:prSet presAssocID="{906551A5-61BC-447F-B45D-68422A289449}" presName="quadrant3" presStyleLbl="node1" presStyleIdx="2" presStyleCnt="4" custScaleX="1046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49F7B-905D-46AC-95D3-2ED2485C9913}" type="pres">
      <dgm:prSet presAssocID="{906551A5-61BC-447F-B45D-68422A289449}" presName="quadrant4" presStyleLbl="node1" presStyleIdx="3" presStyleCnt="4" custLinFactNeighborX="485" custLinFactNeighborY="7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3FD0F3-8851-4630-8659-F9FAA78BAB36}" type="pres">
      <dgm:prSet presAssocID="{906551A5-61BC-447F-B45D-68422A289449}" presName="quadrantPlaceholder" presStyleCnt="0"/>
      <dgm:spPr/>
    </dgm:pt>
    <dgm:pt modelId="{D933A176-1F54-4451-AF29-FF2CE1B16110}" type="pres">
      <dgm:prSet presAssocID="{906551A5-61BC-447F-B45D-68422A289449}" presName="center1" presStyleLbl="fgShp" presStyleIdx="0" presStyleCnt="2"/>
      <dgm:spPr/>
    </dgm:pt>
    <dgm:pt modelId="{04C1E26E-7CC2-4869-8FE5-9DD319DD66AF}" type="pres">
      <dgm:prSet presAssocID="{906551A5-61BC-447F-B45D-68422A289449}" presName="center2" presStyleLbl="fgShp" presStyleIdx="1" presStyleCnt="2"/>
      <dgm:spPr/>
    </dgm:pt>
  </dgm:ptLst>
  <dgm:cxnLst>
    <dgm:cxn modelId="{ACFCDCA4-17A9-49C5-8723-1C0C59026163}" type="presOf" srcId="{FA12780C-C67A-466B-A70C-CED2C8FE4769}" destId="{759D1241-04BA-4065-AF7F-6C7FFA770016}" srcOrd="0" destOrd="0" presId="urn:microsoft.com/office/officeart/2005/8/layout/cycle4#1"/>
    <dgm:cxn modelId="{0130B02A-8B95-4B0A-8FA1-1814784430DF}" type="presOf" srcId="{F4AD0EE8-08CE-4AF1-A4B8-EBC7A2F1C68D}" destId="{08E65713-8F20-4318-823F-A31934F8F1F4}" srcOrd="0" destOrd="0" presId="urn:microsoft.com/office/officeart/2005/8/layout/cycle4#1"/>
    <dgm:cxn modelId="{2B5AB280-31C3-4447-8AA0-3396B050B5C0}" type="presOf" srcId="{DAF6042C-472F-458F-BBBE-27599B5B4B83}" destId="{EED70F94-30F7-4821-95D5-FCC98B4A2885}" srcOrd="0" destOrd="0" presId="urn:microsoft.com/office/officeart/2005/8/layout/cycle4#1"/>
    <dgm:cxn modelId="{E4957228-5091-4641-B107-7E9F043DFAF7}" type="presOf" srcId="{66435210-BB74-4803-8572-4AD7CC79FCAE}" destId="{4A249F7B-905D-46AC-95D3-2ED2485C9913}" srcOrd="0" destOrd="0" presId="urn:microsoft.com/office/officeart/2005/8/layout/cycle4#1"/>
    <dgm:cxn modelId="{7E11330F-5DE3-47CC-BD30-5C73AA131F37}" srcId="{66435210-BB74-4803-8572-4AD7CC79FCAE}" destId="{B6FC1B76-E986-4D19-BB63-67EB640BA37E}" srcOrd="0" destOrd="0" parTransId="{03ECA3E8-3A9B-4A9C-8060-00188D658BEB}" sibTransId="{32319F63-7F7A-4BCC-8776-14006F0B0CEE}"/>
    <dgm:cxn modelId="{FDA9AA3B-3028-4764-AC72-9F8603905269}" srcId="{F4AD0EE8-08CE-4AF1-A4B8-EBC7A2F1C68D}" destId="{367CCCCF-2038-4127-B429-0B59B563B3B6}" srcOrd="0" destOrd="0" parTransId="{0A86E112-A100-4BE1-B69D-5169F405D4A1}" sibTransId="{4D39A0D7-FCF4-4493-83F8-72585724A2F2}"/>
    <dgm:cxn modelId="{8ED9538A-6BFA-4392-97FF-06775A6910FC}" srcId="{427D488C-7C81-41FE-97B0-0E1B6CEC26D3}" destId="{FA12780C-C67A-466B-A70C-CED2C8FE4769}" srcOrd="0" destOrd="0" parTransId="{4ABCB944-9115-4E3B-9C66-72B1B1ED9E98}" sibTransId="{B17EBFFB-6D28-46BF-A20C-EB03E0E152BB}"/>
    <dgm:cxn modelId="{01A45502-9A0F-4E47-B3A5-57BCEEBE3A66}" srcId="{906551A5-61BC-447F-B45D-68422A289449}" destId="{ED80D84A-4A19-444D-8BBD-DEF33BBB5DD2}" srcOrd="2" destOrd="0" parTransId="{2768B0B4-B70B-4E3A-92E4-82B7B0CCD969}" sibTransId="{EFD7E1B0-C8D7-4D88-8BAF-EA52EDEB2A80}"/>
    <dgm:cxn modelId="{BE62E7B4-5310-467B-9BFD-5A0230C9766F}" srcId="{906551A5-61BC-447F-B45D-68422A289449}" destId="{427D488C-7C81-41FE-97B0-0E1B6CEC26D3}" srcOrd="1" destOrd="0" parTransId="{3F87BC5B-7C9C-4B21-A97D-3A44E1C55750}" sibTransId="{D7D1C1C1-5D81-42E4-B32C-198816A0A927}"/>
    <dgm:cxn modelId="{2CF49E61-5331-455F-A84B-90FF7E069D51}" type="presOf" srcId="{FA12780C-C67A-466B-A70C-CED2C8FE4769}" destId="{0F873400-5344-4B2C-A0AC-311B20E26DE0}" srcOrd="1" destOrd="0" presId="urn:microsoft.com/office/officeart/2005/8/layout/cycle4#1"/>
    <dgm:cxn modelId="{A0385C65-8587-499D-A556-8B4450FF1F58}" type="presOf" srcId="{B6FC1B76-E986-4D19-BB63-67EB640BA37E}" destId="{927F7AD6-FB00-4496-8868-F11EC7A98DFA}" srcOrd="0" destOrd="0" presId="urn:microsoft.com/office/officeart/2005/8/layout/cycle4#1"/>
    <dgm:cxn modelId="{EDEC5AFC-4F3E-4189-A4D8-CFDE619400A5}" type="presOf" srcId="{367CCCCF-2038-4127-B429-0B59B563B3B6}" destId="{8E4C853B-354F-45E5-BE8F-104FF36D3425}" srcOrd="0" destOrd="0" presId="urn:microsoft.com/office/officeart/2005/8/layout/cycle4#1"/>
    <dgm:cxn modelId="{FC30FF50-BE2B-436B-9558-72C222482AB5}" srcId="{ED80D84A-4A19-444D-8BBD-DEF33BBB5DD2}" destId="{DAF6042C-472F-458F-BBBE-27599B5B4B83}" srcOrd="0" destOrd="0" parTransId="{7C141338-B3F7-4482-BDE9-09B49BA86A2A}" sibTransId="{622A8831-CCEE-455A-9C62-5476F79BAD16}"/>
    <dgm:cxn modelId="{8F5947B9-0018-40FA-B393-2B54A6E20972}" type="presOf" srcId="{B6FC1B76-E986-4D19-BB63-67EB640BA37E}" destId="{EC43492D-03A0-495D-A855-E195A735D3D5}" srcOrd="1" destOrd="0" presId="urn:microsoft.com/office/officeart/2005/8/layout/cycle4#1"/>
    <dgm:cxn modelId="{CEFB5BAA-D869-4380-AA70-EB77124188B0}" type="presOf" srcId="{DAF6042C-472F-458F-BBBE-27599B5B4B83}" destId="{BC677CA6-492D-4A70-822B-BC900FBEE14A}" srcOrd="1" destOrd="0" presId="urn:microsoft.com/office/officeart/2005/8/layout/cycle4#1"/>
    <dgm:cxn modelId="{5C7A0754-73F0-481E-92C3-1C82E0E2D0AF}" type="presOf" srcId="{367CCCCF-2038-4127-B429-0B59B563B3B6}" destId="{733D0FC4-4489-4A39-98B8-D12067B550A0}" srcOrd="1" destOrd="0" presId="urn:microsoft.com/office/officeart/2005/8/layout/cycle4#1"/>
    <dgm:cxn modelId="{6BC919E2-0261-4B22-8C6D-B006FC6E3D26}" type="presOf" srcId="{906551A5-61BC-447F-B45D-68422A289449}" destId="{8FB44AB2-4205-4ECA-A76F-955AA4CD6BFD}" srcOrd="0" destOrd="0" presId="urn:microsoft.com/office/officeart/2005/8/layout/cycle4#1"/>
    <dgm:cxn modelId="{E8E945F2-A295-460E-A128-CB3496257F12}" type="presOf" srcId="{427D488C-7C81-41FE-97B0-0E1B6CEC26D3}" destId="{28A3DC96-DF28-4F59-8D10-1AA7222FADF3}" srcOrd="0" destOrd="0" presId="urn:microsoft.com/office/officeart/2005/8/layout/cycle4#1"/>
    <dgm:cxn modelId="{0558EEA1-EE49-434E-AA39-37BD29CDEA5E}" type="presOf" srcId="{ED80D84A-4A19-444D-8BBD-DEF33BBB5DD2}" destId="{E551B78B-5347-406F-A2B6-251309F0211B}" srcOrd="0" destOrd="0" presId="urn:microsoft.com/office/officeart/2005/8/layout/cycle4#1"/>
    <dgm:cxn modelId="{60955E64-8B2E-4D39-9635-587C5DEB8167}" srcId="{906551A5-61BC-447F-B45D-68422A289449}" destId="{F4AD0EE8-08CE-4AF1-A4B8-EBC7A2F1C68D}" srcOrd="0" destOrd="0" parTransId="{7C56341A-D7F6-4205-9A3C-46BF46CB906E}" sibTransId="{3E41F9B9-C873-465A-9CFA-3826F0A40341}"/>
    <dgm:cxn modelId="{E495668C-E39E-4005-94D3-E18C20D691FE}" srcId="{906551A5-61BC-447F-B45D-68422A289449}" destId="{66435210-BB74-4803-8572-4AD7CC79FCAE}" srcOrd="3" destOrd="0" parTransId="{8D4328C1-233B-4381-AE50-D4AB95DC295C}" sibTransId="{9CD81A5E-0894-4D58-B0D5-83975B967AD9}"/>
    <dgm:cxn modelId="{034AE3DC-4715-45B0-829C-9CEBD4C752DE}" type="presParOf" srcId="{8FB44AB2-4205-4ECA-A76F-955AA4CD6BFD}" destId="{E2152B43-A9C6-4D65-A752-921465CACEA5}" srcOrd="0" destOrd="0" presId="urn:microsoft.com/office/officeart/2005/8/layout/cycle4#1"/>
    <dgm:cxn modelId="{12AAB3FE-D2A9-46E2-979F-722226ED56FF}" type="presParOf" srcId="{E2152B43-A9C6-4D65-A752-921465CACEA5}" destId="{56F4178D-1C98-480B-B237-28079F6B11DC}" srcOrd="0" destOrd="0" presId="urn:microsoft.com/office/officeart/2005/8/layout/cycle4#1"/>
    <dgm:cxn modelId="{7736E23B-73C7-481B-9199-90519D827BAE}" type="presParOf" srcId="{56F4178D-1C98-480B-B237-28079F6B11DC}" destId="{8E4C853B-354F-45E5-BE8F-104FF36D3425}" srcOrd="0" destOrd="0" presId="urn:microsoft.com/office/officeart/2005/8/layout/cycle4#1"/>
    <dgm:cxn modelId="{97D05E82-2174-4C47-BC45-057B560C5173}" type="presParOf" srcId="{56F4178D-1C98-480B-B237-28079F6B11DC}" destId="{733D0FC4-4489-4A39-98B8-D12067B550A0}" srcOrd="1" destOrd="0" presId="urn:microsoft.com/office/officeart/2005/8/layout/cycle4#1"/>
    <dgm:cxn modelId="{A5A7FCE4-4687-4608-8191-09BD9CA96523}" type="presParOf" srcId="{E2152B43-A9C6-4D65-A752-921465CACEA5}" destId="{E85D3C1A-85A9-41E9-AC30-F5A776DC5089}" srcOrd="1" destOrd="0" presId="urn:microsoft.com/office/officeart/2005/8/layout/cycle4#1"/>
    <dgm:cxn modelId="{8712EA81-6D48-45A4-A4C0-DCAA67D050FC}" type="presParOf" srcId="{E85D3C1A-85A9-41E9-AC30-F5A776DC5089}" destId="{759D1241-04BA-4065-AF7F-6C7FFA770016}" srcOrd="0" destOrd="0" presId="urn:microsoft.com/office/officeart/2005/8/layout/cycle4#1"/>
    <dgm:cxn modelId="{8521D452-F941-4241-84E1-67D4F16753F8}" type="presParOf" srcId="{E85D3C1A-85A9-41E9-AC30-F5A776DC5089}" destId="{0F873400-5344-4B2C-A0AC-311B20E26DE0}" srcOrd="1" destOrd="0" presId="urn:microsoft.com/office/officeart/2005/8/layout/cycle4#1"/>
    <dgm:cxn modelId="{14EEE4AD-1AC1-4D5C-A037-D1C315BD4CE6}" type="presParOf" srcId="{E2152B43-A9C6-4D65-A752-921465CACEA5}" destId="{732AF68E-D90B-4897-BF1D-CD1164FC1EA4}" srcOrd="2" destOrd="0" presId="urn:microsoft.com/office/officeart/2005/8/layout/cycle4#1"/>
    <dgm:cxn modelId="{2A81F9BA-24D1-44BC-955D-FE198D181502}" type="presParOf" srcId="{732AF68E-D90B-4897-BF1D-CD1164FC1EA4}" destId="{EED70F94-30F7-4821-95D5-FCC98B4A2885}" srcOrd="0" destOrd="0" presId="urn:microsoft.com/office/officeart/2005/8/layout/cycle4#1"/>
    <dgm:cxn modelId="{8A325D24-AF71-477E-9866-BF072744C727}" type="presParOf" srcId="{732AF68E-D90B-4897-BF1D-CD1164FC1EA4}" destId="{BC677CA6-492D-4A70-822B-BC900FBEE14A}" srcOrd="1" destOrd="0" presId="urn:microsoft.com/office/officeart/2005/8/layout/cycle4#1"/>
    <dgm:cxn modelId="{0A55A22E-729B-4961-A37F-E8AC9CD8FB33}" type="presParOf" srcId="{E2152B43-A9C6-4D65-A752-921465CACEA5}" destId="{DC297AE5-7F1B-4C31-B9A6-78F2A904EB0A}" srcOrd="3" destOrd="0" presId="urn:microsoft.com/office/officeart/2005/8/layout/cycle4#1"/>
    <dgm:cxn modelId="{92C4880F-236B-411B-A2F9-19BCC085A529}" type="presParOf" srcId="{DC297AE5-7F1B-4C31-B9A6-78F2A904EB0A}" destId="{927F7AD6-FB00-4496-8868-F11EC7A98DFA}" srcOrd="0" destOrd="0" presId="urn:microsoft.com/office/officeart/2005/8/layout/cycle4#1"/>
    <dgm:cxn modelId="{BEE9783C-36AB-4A6F-93BD-D48125A87152}" type="presParOf" srcId="{DC297AE5-7F1B-4C31-B9A6-78F2A904EB0A}" destId="{EC43492D-03A0-495D-A855-E195A735D3D5}" srcOrd="1" destOrd="0" presId="urn:microsoft.com/office/officeart/2005/8/layout/cycle4#1"/>
    <dgm:cxn modelId="{03863ECE-5BDB-45AD-9710-B5E488AFE0C7}" type="presParOf" srcId="{E2152B43-A9C6-4D65-A752-921465CACEA5}" destId="{D7DD466D-EA38-44CD-921F-F2D78CF4FB67}" srcOrd="4" destOrd="0" presId="urn:microsoft.com/office/officeart/2005/8/layout/cycle4#1"/>
    <dgm:cxn modelId="{FB6D64BD-2089-46B9-A492-F9D3E631469F}" type="presParOf" srcId="{8FB44AB2-4205-4ECA-A76F-955AA4CD6BFD}" destId="{0D926B82-470B-4987-81B6-C2D74B897B9C}" srcOrd="1" destOrd="0" presId="urn:microsoft.com/office/officeart/2005/8/layout/cycle4#1"/>
    <dgm:cxn modelId="{E21D392B-F355-46A8-B64C-1CF813F1C025}" type="presParOf" srcId="{0D926B82-470B-4987-81B6-C2D74B897B9C}" destId="{08E65713-8F20-4318-823F-A31934F8F1F4}" srcOrd="0" destOrd="0" presId="urn:microsoft.com/office/officeart/2005/8/layout/cycle4#1"/>
    <dgm:cxn modelId="{F0FBD4B2-571F-438F-B495-3D014987CDD6}" type="presParOf" srcId="{0D926B82-470B-4987-81B6-C2D74B897B9C}" destId="{28A3DC96-DF28-4F59-8D10-1AA7222FADF3}" srcOrd="1" destOrd="0" presId="urn:microsoft.com/office/officeart/2005/8/layout/cycle4#1"/>
    <dgm:cxn modelId="{F8B32377-5902-41C3-BFCF-1952BC90B6FD}" type="presParOf" srcId="{0D926B82-470B-4987-81B6-C2D74B897B9C}" destId="{E551B78B-5347-406F-A2B6-251309F0211B}" srcOrd="2" destOrd="0" presId="urn:microsoft.com/office/officeart/2005/8/layout/cycle4#1"/>
    <dgm:cxn modelId="{1FEDF46A-14C5-4EE5-8B27-9B206A18C162}" type="presParOf" srcId="{0D926B82-470B-4987-81B6-C2D74B897B9C}" destId="{4A249F7B-905D-46AC-95D3-2ED2485C9913}" srcOrd="3" destOrd="0" presId="urn:microsoft.com/office/officeart/2005/8/layout/cycle4#1"/>
    <dgm:cxn modelId="{CC65785B-26E2-48C6-AB19-3961E4AFC44A}" type="presParOf" srcId="{0D926B82-470B-4987-81B6-C2D74B897B9C}" destId="{493FD0F3-8851-4630-8659-F9FAA78BAB36}" srcOrd="4" destOrd="0" presId="urn:microsoft.com/office/officeart/2005/8/layout/cycle4#1"/>
    <dgm:cxn modelId="{122C903F-30D2-48B2-90BA-C784A7E86B13}" type="presParOf" srcId="{8FB44AB2-4205-4ECA-A76F-955AA4CD6BFD}" destId="{D933A176-1F54-4451-AF29-FF2CE1B16110}" srcOrd="2" destOrd="0" presId="urn:microsoft.com/office/officeart/2005/8/layout/cycle4#1"/>
    <dgm:cxn modelId="{B9E00E35-FEBF-41F0-806D-40134985DC61}" type="presParOf" srcId="{8FB44AB2-4205-4ECA-A76F-955AA4CD6BFD}" destId="{04C1E26E-7CC2-4869-8FE5-9DD319DD66AF}" srcOrd="3" destOrd="0" presId="urn:microsoft.com/office/officeart/2005/8/layout/cycle4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AB0F7B5-BDA1-4FBB-AA04-6AA4ED45157D}" type="doc">
      <dgm:prSet loTypeId="urn:microsoft.com/office/officeart/2005/8/layout/process1" loCatId="process" qsTypeId="urn:microsoft.com/office/officeart/2005/8/quickstyle/3d3" qsCatId="3D" csTypeId="urn:microsoft.com/office/officeart/2005/8/colors/accent1_4" csCatId="accent1" phldr="1"/>
      <dgm:spPr/>
    </dgm:pt>
    <dgm:pt modelId="{EE771B9D-E2B9-4470-A614-91C979BE44B1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Държавните професионални гимназии на МЗ</a:t>
          </a:r>
          <a:r>
            <a:rPr lang="bg-BG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 </a:t>
          </a:r>
          <a:endParaRPr lang="bg-BG" dirty="0" smtClean="0"/>
        </a:p>
        <a:p>
          <a:endParaRPr lang="en-US" dirty="0"/>
        </a:p>
      </dgm:t>
    </dgm:pt>
    <dgm:pt modelId="{51B34BB3-9582-4D4C-95F1-5EA3972841C5}" type="parTrans" cxnId="{4325C4C7-8A97-46C5-B230-1100B0EFDDAE}">
      <dgm:prSet/>
      <dgm:spPr/>
      <dgm:t>
        <a:bodyPr/>
        <a:lstStyle/>
        <a:p>
          <a:endParaRPr lang="en-US"/>
        </a:p>
      </dgm:t>
    </dgm:pt>
    <dgm:pt modelId="{34EC0E59-B5DD-4092-AC16-6E811BE999C6}" type="sibTrans" cxnId="{4325C4C7-8A97-46C5-B230-1100B0EFDDAE}">
      <dgm:prSet/>
      <dgm:spPr/>
      <dgm:t>
        <a:bodyPr/>
        <a:lstStyle/>
        <a:p>
          <a:endParaRPr lang="en-US"/>
        </a:p>
      </dgm:t>
    </dgm:pt>
    <dgm:pt modelId="{81D973E7-78DD-4BBB-994B-157DF16C395D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Общински професионални</a:t>
          </a:r>
          <a:r>
            <a: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bg-BG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гимназии</a:t>
          </a:r>
          <a:endParaRPr lang="bg-BG" sz="2800" dirty="0" smtClean="0"/>
        </a:p>
        <a:p>
          <a:r>
            <a:rPr lang="bg-BG" sz="3000" dirty="0" smtClean="0"/>
            <a:t>( </a:t>
          </a:r>
          <a:r>
            <a:rPr lang="bg-BG" sz="2400" i="1" dirty="0" smtClean="0"/>
            <a:t>наименование, печат, Булстат</a:t>
          </a:r>
          <a:r>
            <a:rPr lang="bg-BG" sz="3000" dirty="0" smtClean="0"/>
            <a:t>)</a:t>
          </a:r>
        </a:p>
      </dgm:t>
    </dgm:pt>
    <dgm:pt modelId="{CB07C128-12F0-47C9-A435-97FDDDB2642F}" type="parTrans" cxnId="{E0F56845-44C4-4F50-BC22-33663A20EB06}">
      <dgm:prSet/>
      <dgm:spPr/>
      <dgm:t>
        <a:bodyPr/>
        <a:lstStyle/>
        <a:p>
          <a:endParaRPr lang="en-US"/>
        </a:p>
      </dgm:t>
    </dgm:pt>
    <dgm:pt modelId="{CC105E7C-0535-4EAE-BF3E-C5C48CA42234}" type="sibTrans" cxnId="{E0F56845-44C4-4F50-BC22-33663A20EB06}">
      <dgm:prSet/>
      <dgm:spPr/>
      <dgm:t>
        <a:bodyPr/>
        <a:lstStyle/>
        <a:p>
          <a:endParaRPr lang="en-US"/>
        </a:p>
      </dgm:t>
    </dgm:pt>
    <dgm:pt modelId="{F36FD3CD-3676-4999-99CB-CFA8B4368E0F}" type="pres">
      <dgm:prSet presAssocID="{8AB0F7B5-BDA1-4FBB-AA04-6AA4ED45157D}" presName="Name0" presStyleCnt="0">
        <dgm:presLayoutVars>
          <dgm:dir/>
          <dgm:resizeHandles val="exact"/>
        </dgm:presLayoutVars>
      </dgm:prSet>
      <dgm:spPr/>
    </dgm:pt>
    <dgm:pt modelId="{ACEE1000-BE05-4253-BA51-166151EC4A2F}" type="pres">
      <dgm:prSet presAssocID="{EE771B9D-E2B9-4470-A614-91C979BE44B1}" presName="node" presStyleLbl="node1" presStyleIdx="0" presStyleCnt="2" custScaleY="13738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29C459-D2C4-4269-9211-463E94F98819}" type="pres">
      <dgm:prSet presAssocID="{34EC0E59-B5DD-4092-AC16-6E811BE999C6}" presName="sibTrans" presStyleLbl="sibTrans2D1" presStyleIdx="0" presStyleCnt="1"/>
      <dgm:spPr/>
      <dgm:t>
        <a:bodyPr/>
        <a:lstStyle/>
        <a:p>
          <a:endParaRPr lang="en-US"/>
        </a:p>
      </dgm:t>
    </dgm:pt>
    <dgm:pt modelId="{C2CCED21-3EDF-4D1F-A62F-AA6217B77784}" type="pres">
      <dgm:prSet presAssocID="{34EC0E59-B5DD-4092-AC16-6E811BE999C6}" presName="connectorText" presStyleLbl="sibTrans2D1" presStyleIdx="0" presStyleCnt="1"/>
      <dgm:spPr/>
      <dgm:t>
        <a:bodyPr/>
        <a:lstStyle/>
        <a:p>
          <a:endParaRPr lang="en-US"/>
        </a:p>
      </dgm:t>
    </dgm:pt>
    <dgm:pt modelId="{3EA7A884-DEF8-484A-9579-9BC12290F17F}" type="pres">
      <dgm:prSet presAssocID="{81D973E7-78DD-4BBB-994B-157DF16C395D}" presName="node" presStyleLbl="node1" presStyleIdx="1" presStyleCnt="2" custScaleY="1383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0F56845-44C4-4F50-BC22-33663A20EB06}" srcId="{8AB0F7B5-BDA1-4FBB-AA04-6AA4ED45157D}" destId="{81D973E7-78DD-4BBB-994B-157DF16C395D}" srcOrd="1" destOrd="0" parTransId="{CB07C128-12F0-47C9-A435-97FDDDB2642F}" sibTransId="{CC105E7C-0535-4EAE-BF3E-C5C48CA42234}"/>
    <dgm:cxn modelId="{2529302A-A490-4232-830D-4B02CE53C386}" type="presOf" srcId="{EE771B9D-E2B9-4470-A614-91C979BE44B1}" destId="{ACEE1000-BE05-4253-BA51-166151EC4A2F}" srcOrd="0" destOrd="0" presId="urn:microsoft.com/office/officeart/2005/8/layout/process1"/>
    <dgm:cxn modelId="{4325C4C7-8A97-46C5-B230-1100B0EFDDAE}" srcId="{8AB0F7B5-BDA1-4FBB-AA04-6AA4ED45157D}" destId="{EE771B9D-E2B9-4470-A614-91C979BE44B1}" srcOrd="0" destOrd="0" parTransId="{51B34BB3-9582-4D4C-95F1-5EA3972841C5}" sibTransId="{34EC0E59-B5DD-4092-AC16-6E811BE999C6}"/>
    <dgm:cxn modelId="{8C5F7964-1B74-4109-BBBB-B6778AB1046A}" type="presOf" srcId="{34EC0E59-B5DD-4092-AC16-6E811BE999C6}" destId="{5229C459-D2C4-4269-9211-463E94F98819}" srcOrd="0" destOrd="0" presId="urn:microsoft.com/office/officeart/2005/8/layout/process1"/>
    <dgm:cxn modelId="{8A97651D-18E0-42AB-8FDC-853F5B395172}" type="presOf" srcId="{8AB0F7B5-BDA1-4FBB-AA04-6AA4ED45157D}" destId="{F36FD3CD-3676-4999-99CB-CFA8B4368E0F}" srcOrd="0" destOrd="0" presId="urn:microsoft.com/office/officeart/2005/8/layout/process1"/>
    <dgm:cxn modelId="{92B6BCF8-BDCE-4D20-9296-58E22AB72B8D}" type="presOf" srcId="{81D973E7-78DD-4BBB-994B-157DF16C395D}" destId="{3EA7A884-DEF8-484A-9579-9BC12290F17F}" srcOrd="0" destOrd="0" presId="urn:microsoft.com/office/officeart/2005/8/layout/process1"/>
    <dgm:cxn modelId="{72A2902A-4283-4742-86D5-CB57F90C15F8}" type="presOf" srcId="{34EC0E59-B5DD-4092-AC16-6E811BE999C6}" destId="{C2CCED21-3EDF-4D1F-A62F-AA6217B77784}" srcOrd="1" destOrd="0" presId="urn:microsoft.com/office/officeart/2005/8/layout/process1"/>
    <dgm:cxn modelId="{5CFB5B65-4EC6-4C39-B719-2C3DFF10C69F}" type="presParOf" srcId="{F36FD3CD-3676-4999-99CB-CFA8B4368E0F}" destId="{ACEE1000-BE05-4253-BA51-166151EC4A2F}" srcOrd="0" destOrd="0" presId="urn:microsoft.com/office/officeart/2005/8/layout/process1"/>
    <dgm:cxn modelId="{7D7B1D75-5D49-4BAD-B8BB-74E808437521}" type="presParOf" srcId="{F36FD3CD-3676-4999-99CB-CFA8B4368E0F}" destId="{5229C459-D2C4-4269-9211-463E94F98819}" srcOrd="1" destOrd="0" presId="urn:microsoft.com/office/officeart/2005/8/layout/process1"/>
    <dgm:cxn modelId="{2BC7F811-0D23-41C5-8EA4-78C1B9C979A5}" type="presParOf" srcId="{5229C459-D2C4-4269-9211-463E94F98819}" destId="{C2CCED21-3EDF-4D1F-A62F-AA6217B77784}" srcOrd="0" destOrd="0" presId="urn:microsoft.com/office/officeart/2005/8/layout/process1"/>
    <dgm:cxn modelId="{8FFA3055-7998-43AB-8A4B-96A849CBCFA9}" type="presParOf" srcId="{F36FD3CD-3676-4999-99CB-CFA8B4368E0F}" destId="{3EA7A884-DEF8-484A-9579-9BC12290F17F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6FD119A-EB49-46FE-A7D6-0C4981D98FFC}" type="doc">
      <dgm:prSet loTypeId="urn:microsoft.com/office/officeart/2008/layout/RadialCluster" loCatId="cycle" qsTypeId="urn:microsoft.com/office/officeart/2005/8/quickstyle/simple4" qsCatId="simple" csTypeId="urn:microsoft.com/office/officeart/2005/8/colors/colorful1#9" csCatId="colorful" phldr="1"/>
      <dgm:spPr/>
      <dgm:t>
        <a:bodyPr/>
        <a:lstStyle/>
        <a:p>
          <a:endParaRPr lang="en-US"/>
        </a:p>
      </dgm:t>
    </dgm:pt>
    <dgm:pt modelId="{319D46B1-6F46-470A-8E9E-87C6F5B2EE41}">
      <dgm:prSet phldrT="[Text]"/>
      <dgm:spPr/>
      <dgm:t>
        <a:bodyPr/>
        <a:lstStyle/>
        <a:p>
          <a:r>
            <a:rPr lang="bg-BG" dirty="0" smtClean="0"/>
            <a:t>Обединено училище</a:t>
          </a:r>
        </a:p>
        <a:p>
          <a:r>
            <a:rPr lang="bg-BG" dirty="0" smtClean="0"/>
            <a:t>(І-Х клас)</a:t>
          </a:r>
          <a:endParaRPr lang="en-US" dirty="0"/>
        </a:p>
      </dgm:t>
    </dgm:pt>
    <dgm:pt modelId="{5238A470-5C3F-413F-89E6-808FBAF2BB58}" type="parTrans" cxnId="{CB83508C-7A42-4577-BE31-E30ED2AAC107}">
      <dgm:prSet/>
      <dgm:spPr/>
      <dgm:t>
        <a:bodyPr/>
        <a:lstStyle/>
        <a:p>
          <a:endParaRPr lang="en-US"/>
        </a:p>
      </dgm:t>
    </dgm:pt>
    <dgm:pt modelId="{237723B6-4F44-42FC-A2C8-C770BBD26765}" type="sibTrans" cxnId="{CB83508C-7A42-4577-BE31-E30ED2AAC107}">
      <dgm:prSet/>
      <dgm:spPr/>
      <dgm:t>
        <a:bodyPr/>
        <a:lstStyle/>
        <a:p>
          <a:endParaRPr lang="en-US"/>
        </a:p>
      </dgm:t>
    </dgm:pt>
    <dgm:pt modelId="{478D4BC3-262D-4EA2-9557-E828F41B98DA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bg-BG" dirty="0" smtClean="0"/>
            <a:t>Основно училище</a:t>
          </a:r>
          <a:endParaRPr lang="en-US" dirty="0"/>
        </a:p>
      </dgm:t>
    </dgm:pt>
    <dgm:pt modelId="{1D6CB325-F3E2-41D5-98D2-3052115DED48}" type="parTrans" cxnId="{F3FAB85C-CBC1-4999-AA56-CE036F9B661C}">
      <dgm:prSet/>
      <dgm:spPr/>
      <dgm:t>
        <a:bodyPr/>
        <a:lstStyle/>
        <a:p>
          <a:endParaRPr lang="en-US"/>
        </a:p>
      </dgm:t>
    </dgm:pt>
    <dgm:pt modelId="{7C8ED50B-8B6F-4690-89BC-CD14057807A5}" type="sibTrans" cxnId="{F3FAB85C-CBC1-4999-AA56-CE036F9B661C}">
      <dgm:prSet/>
      <dgm:spPr/>
      <dgm:t>
        <a:bodyPr/>
        <a:lstStyle/>
        <a:p>
          <a:endParaRPr lang="en-US"/>
        </a:p>
      </dgm:t>
    </dgm:pt>
    <dgm:pt modelId="{36DAD297-74B6-4B59-BC71-3276DD59C0BC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bg-BG" sz="2800" dirty="0" smtClean="0"/>
            <a:t>Прогимназия</a:t>
          </a:r>
          <a:r>
            <a:rPr lang="bg-BG" sz="2400" dirty="0" smtClean="0"/>
            <a:t> </a:t>
          </a:r>
          <a:endParaRPr lang="en-US" sz="2400" dirty="0"/>
        </a:p>
      </dgm:t>
    </dgm:pt>
    <dgm:pt modelId="{2D62176C-6FD8-47F6-ADBB-54F6DF12BC82}" type="parTrans" cxnId="{99DC35DC-0AA0-44AC-BDA1-4BA49846881B}">
      <dgm:prSet/>
      <dgm:spPr/>
      <dgm:t>
        <a:bodyPr/>
        <a:lstStyle/>
        <a:p>
          <a:endParaRPr lang="en-US"/>
        </a:p>
      </dgm:t>
    </dgm:pt>
    <dgm:pt modelId="{D2318787-1E87-4179-910A-366FAB492CF3}" type="sibTrans" cxnId="{99DC35DC-0AA0-44AC-BDA1-4BA49846881B}">
      <dgm:prSet/>
      <dgm:spPr/>
      <dgm:t>
        <a:bodyPr/>
        <a:lstStyle/>
        <a:p>
          <a:endParaRPr lang="en-US"/>
        </a:p>
      </dgm:t>
    </dgm:pt>
    <dgm:pt modelId="{7A78937E-97BE-4A46-BE8B-FA16EFBDB25D}">
      <dgm:prSet phldrT="[Text]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bg-BG" dirty="0" smtClean="0"/>
            <a:t>СОУ</a:t>
          </a:r>
          <a:endParaRPr lang="en-US" dirty="0"/>
        </a:p>
      </dgm:t>
    </dgm:pt>
    <dgm:pt modelId="{85D8CC15-DCAC-4D17-B44B-4954A5607E5D}" type="parTrans" cxnId="{3F8CD37C-6696-4873-83D2-BB99A60DAFB6}">
      <dgm:prSet/>
      <dgm:spPr/>
      <dgm:t>
        <a:bodyPr/>
        <a:lstStyle/>
        <a:p>
          <a:endParaRPr lang="en-US"/>
        </a:p>
      </dgm:t>
    </dgm:pt>
    <dgm:pt modelId="{7233956C-FFFB-4B19-A245-DC477D288EA4}" type="sibTrans" cxnId="{3F8CD37C-6696-4873-83D2-BB99A60DAFB6}">
      <dgm:prSet/>
      <dgm:spPr/>
      <dgm:t>
        <a:bodyPr/>
        <a:lstStyle/>
        <a:p>
          <a:endParaRPr lang="en-US"/>
        </a:p>
      </dgm:t>
    </dgm:pt>
    <dgm:pt modelId="{3EE92161-D8E3-47A9-96A3-D5F7CDC99A81}" type="pres">
      <dgm:prSet presAssocID="{36FD119A-EB49-46FE-A7D6-0C4981D98FFC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C9A0975-E6A4-4CD8-B37F-3B4E86F8F3CE}" type="pres">
      <dgm:prSet presAssocID="{319D46B1-6F46-470A-8E9E-87C6F5B2EE41}" presName="singleCycle" presStyleCnt="0"/>
      <dgm:spPr/>
    </dgm:pt>
    <dgm:pt modelId="{00098A2C-604F-4A1C-974A-0376AACEE6FF}" type="pres">
      <dgm:prSet presAssocID="{319D46B1-6F46-470A-8E9E-87C6F5B2EE41}" presName="singleCenter" presStyleLbl="node1" presStyleIdx="0" presStyleCnt="4" custScaleX="149780" custScaleY="139423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DB5071C2-CA60-4B2B-B58A-5D42322F0E41}" type="pres">
      <dgm:prSet presAssocID="{1D6CB325-F3E2-41D5-98D2-3052115DED48}" presName="Name56" presStyleLbl="parChTrans1D2" presStyleIdx="0" presStyleCnt="3"/>
      <dgm:spPr/>
      <dgm:t>
        <a:bodyPr/>
        <a:lstStyle/>
        <a:p>
          <a:endParaRPr lang="en-US"/>
        </a:p>
      </dgm:t>
    </dgm:pt>
    <dgm:pt modelId="{044E8BB0-F2F8-48DD-9E8B-50B42F261163}" type="pres">
      <dgm:prSet presAssocID="{478D4BC3-262D-4EA2-9557-E828F41B98DA}" presName="text0" presStyleLbl="node1" presStyleIdx="1" presStyleCnt="4" custScaleX="35219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E8DA37-923D-4B2D-845B-BD8BCE205DC4}" type="pres">
      <dgm:prSet presAssocID="{2D62176C-6FD8-47F6-ADBB-54F6DF12BC82}" presName="Name56" presStyleLbl="parChTrans1D2" presStyleIdx="1" presStyleCnt="3"/>
      <dgm:spPr/>
      <dgm:t>
        <a:bodyPr/>
        <a:lstStyle/>
        <a:p>
          <a:endParaRPr lang="en-US"/>
        </a:p>
      </dgm:t>
    </dgm:pt>
    <dgm:pt modelId="{303B37A1-3388-49F9-A348-887C12A78347}" type="pres">
      <dgm:prSet presAssocID="{36DAD297-74B6-4B59-BC71-3276DD59C0BC}" presName="text0" presStyleLbl="node1" presStyleIdx="2" presStyleCnt="4" custScaleX="225079" custRadScaleRad="116281" custRadScaleInc="2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921CD9-800E-49ED-BDBF-0438721CBE59}" type="pres">
      <dgm:prSet presAssocID="{85D8CC15-DCAC-4D17-B44B-4954A5607E5D}" presName="Name56" presStyleLbl="parChTrans1D2" presStyleIdx="2" presStyleCnt="3"/>
      <dgm:spPr/>
      <dgm:t>
        <a:bodyPr/>
        <a:lstStyle/>
        <a:p>
          <a:endParaRPr lang="en-US"/>
        </a:p>
      </dgm:t>
    </dgm:pt>
    <dgm:pt modelId="{E67479A0-6E41-4503-983B-AD8E88AB1AFE}" type="pres">
      <dgm:prSet presAssocID="{7A78937E-97BE-4A46-BE8B-FA16EFBDB25D}" presName="text0" presStyleLbl="node1" presStyleIdx="3" presStyleCnt="4" custScaleX="186834" custScaleY="127171" custRadScaleRad="118033" custRadScaleInc="-444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020BFD1-1F6A-4CAC-A3C8-252BF16E3D89}" type="presOf" srcId="{36FD119A-EB49-46FE-A7D6-0C4981D98FFC}" destId="{3EE92161-D8E3-47A9-96A3-D5F7CDC99A81}" srcOrd="0" destOrd="0" presId="urn:microsoft.com/office/officeart/2008/layout/RadialCluster"/>
    <dgm:cxn modelId="{3F8CD37C-6696-4873-83D2-BB99A60DAFB6}" srcId="{319D46B1-6F46-470A-8E9E-87C6F5B2EE41}" destId="{7A78937E-97BE-4A46-BE8B-FA16EFBDB25D}" srcOrd="2" destOrd="0" parTransId="{85D8CC15-DCAC-4D17-B44B-4954A5607E5D}" sibTransId="{7233956C-FFFB-4B19-A245-DC477D288EA4}"/>
    <dgm:cxn modelId="{C80435C8-1826-47AF-AFE6-7054087C22F0}" type="presOf" srcId="{36DAD297-74B6-4B59-BC71-3276DD59C0BC}" destId="{303B37A1-3388-49F9-A348-887C12A78347}" srcOrd="0" destOrd="0" presId="urn:microsoft.com/office/officeart/2008/layout/RadialCluster"/>
    <dgm:cxn modelId="{243E5A9E-11BF-4EBA-900F-668475510E16}" type="presOf" srcId="{319D46B1-6F46-470A-8E9E-87C6F5B2EE41}" destId="{00098A2C-604F-4A1C-974A-0376AACEE6FF}" srcOrd="0" destOrd="0" presId="urn:microsoft.com/office/officeart/2008/layout/RadialCluster"/>
    <dgm:cxn modelId="{7085FEB4-CC52-4A1F-8321-F099907F883B}" type="presOf" srcId="{7A78937E-97BE-4A46-BE8B-FA16EFBDB25D}" destId="{E67479A0-6E41-4503-983B-AD8E88AB1AFE}" srcOrd="0" destOrd="0" presId="urn:microsoft.com/office/officeart/2008/layout/RadialCluster"/>
    <dgm:cxn modelId="{12C66BC1-BC9A-4FD8-8BB2-39C9AEAABF95}" type="presOf" srcId="{2D62176C-6FD8-47F6-ADBB-54F6DF12BC82}" destId="{BDE8DA37-923D-4B2D-845B-BD8BCE205DC4}" srcOrd="0" destOrd="0" presId="urn:microsoft.com/office/officeart/2008/layout/RadialCluster"/>
    <dgm:cxn modelId="{0522E919-5DA0-42DC-9BFE-8DD2D772C5A1}" type="presOf" srcId="{1D6CB325-F3E2-41D5-98D2-3052115DED48}" destId="{DB5071C2-CA60-4B2B-B58A-5D42322F0E41}" srcOrd="0" destOrd="0" presId="urn:microsoft.com/office/officeart/2008/layout/RadialCluster"/>
    <dgm:cxn modelId="{F3FAB85C-CBC1-4999-AA56-CE036F9B661C}" srcId="{319D46B1-6F46-470A-8E9E-87C6F5B2EE41}" destId="{478D4BC3-262D-4EA2-9557-E828F41B98DA}" srcOrd="0" destOrd="0" parTransId="{1D6CB325-F3E2-41D5-98D2-3052115DED48}" sibTransId="{7C8ED50B-8B6F-4690-89BC-CD14057807A5}"/>
    <dgm:cxn modelId="{99DC35DC-0AA0-44AC-BDA1-4BA49846881B}" srcId="{319D46B1-6F46-470A-8E9E-87C6F5B2EE41}" destId="{36DAD297-74B6-4B59-BC71-3276DD59C0BC}" srcOrd="1" destOrd="0" parTransId="{2D62176C-6FD8-47F6-ADBB-54F6DF12BC82}" sibTransId="{D2318787-1E87-4179-910A-366FAB492CF3}"/>
    <dgm:cxn modelId="{2E4728DE-EF11-47A8-9787-70F51EFB4769}" type="presOf" srcId="{478D4BC3-262D-4EA2-9557-E828F41B98DA}" destId="{044E8BB0-F2F8-48DD-9E8B-50B42F261163}" srcOrd="0" destOrd="0" presId="urn:microsoft.com/office/officeart/2008/layout/RadialCluster"/>
    <dgm:cxn modelId="{999B5A96-EB2D-4858-BBD4-BF748EA7B1C2}" type="presOf" srcId="{85D8CC15-DCAC-4D17-B44B-4954A5607E5D}" destId="{46921CD9-800E-49ED-BDBF-0438721CBE59}" srcOrd="0" destOrd="0" presId="urn:microsoft.com/office/officeart/2008/layout/RadialCluster"/>
    <dgm:cxn modelId="{CB83508C-7A42-4577-BE31-E30ED2AAC107}" srcId="{36FD119A-EB49-46FE-A7D6-0C4981D98FFC}" destId="{319D46B1-6F46-470A-8E9E-87C6F5B2EE41}" srcOrd="0" destOrd="0" parTransId="{5238A470-5C3F-413F-89E6-808FBAF2BB58}" sibTransId="{237723B6-4F44-42FC-A2C8-C770BBD26765}"/>
    <dgm:cxn modelId="{9E0BAF5D-1435-40AD-BC77-E281EC07C510}" type="presParOf" srcId="{3EE92161-D8E3-47A9-96A3-D5F7CDC99A81}" destId="{7C9A0975-E6A4-4CD8-B37F-3B4E86F8F3CE}" srcOrd="0" destOrd="0" presId="urn:microsoft.com/office/officeart/2008/layout/RadialCluster"/>
    <dgm:cxn modelId="{B136A670-0B0E-477A-B4EC-264DAD215073}" type="presParOf" srcId="{7C9A0975-E6A4-4CD8-B37F-3B4E86F8F3CE}" destId="{00098A2C-604F-4A1C-974A-0376AACEE6FF}" srcOrd="0" destOrd="0" presId="urn:microsoft.com/office/officeart/2008/layout/RadialCluster"/>
    <dgm:cxn modelId="{48787BD8-FA2A-452D-A10B-8520E55E6854}" type="presParOf" srcId="{7C9A0975-E6A4-4CD8-B37F-3B4E86F8F3CE}" destId="{DB5071C2-CA60-4B2B-B58A-5D42322F0E41}" srcOrd="1" destOrd="0" presId="urn:microsoft.com/office/officeart/2008/layout/RadialCluster"/>
    <dgm:cxn modelId="{0BA5466A-E892-41BF-86C5-5DEA8A5617EA}" type="presParOf" srcId="{7C9A0975-E6A4-4CD8-B37F-3B4E86F8F3CE}" destId="{044E8BB0-F2F8-48DD-9E8B-50B42F261163}" srcOrd="2" destOrd="0" presId="urn:microsoft.com/office/officeart/2008/layout/RadialCluster"/>
    <dgm:cxn modelId="{5DD7A0A9-FEFF-4220-B7EC-CE44143DCBEF}" type="presParOf" srcId="{7C9A0975-E6A4-4CD8-B37F-3B4E86F8F3CE}" destId="{BDE8DA37-923D-4B2D-845B-BD8BCE205DC4}" srcOrd="3" destOrd="0" presId="urn:microsoft.com/office/officeart/2008/layout/RadialCluster"/>
    <dgm:cxn modelId="{3EBFEE6F-62A3-4082-AA7D-F1E450323EE1}" type="presParOf" srcId="{7C9A0975-E6A4-4CD8-B37F-3B4E86F8F3CE}" destId="{303B37A1-3388-49F9-A348-887C12A78347}" srcOrd="4" destOrd="0" presId="urn:microsoft.com/office/officeart/2008/layout/RadialCluster"/>
    <dgm:cxn modelId="{9B18F794-70C8-4B33-8F6D-47CF01AC2B62}" type="presParOf" srcId="{7C9A0975-E6A4-4CD8-B37F-3B4E86F8F3CE}" destId="{46921CD9-800E-49ED-BDBF-0438721CBE59}" srcOrd="5" destOrd="0" presId="urn:microsoft.com/office/officeart/2008/layout/RadialCluster"/>
    <dgm:cxn modelId="{41F279DD-9BB1-4CF4-AABC-338470D14D10}" type="presParOf" srcId="{7C9A0975-E6A4-4CD8-B37F-3B4E86F8F3CE}" destId="{E67479A0-6E41-4503-983B-AD8E88AB1AFE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644E3FC-BC5A-496F-8A36-4C67DFDA80F7}" type="doc">
      <dgm:prSet loTypeId="urn:microsoft.com/office/officeart/2005/8/layout/venn3" loCatId="relationship" qsTypeId="urn:microsoft.com/office/officeart/2005/8/quickstyle/3d3" qsCatId="3D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4EAC9639-7FF7-4B62-81C8-13F1825358E0}">
      <dgm:prSet phldrT="[Text]" custT="1"/>
      <dgm:spPr/>
      <dgm:t>
        <a:bodyPr/>
        <a:lstStyle/>
        <a:p>
          <a:r>
            <a:rPr lang="bg-BG" sz="1800" dirty="0" smtClean="0"/>
            <a:t>Разработват и въвеждат иновативни елементи по отношение на организацията и/или съдържанието на обучението;</a:t>
          </a:r>
          <a:endParaRPr lang="en-US" sz="1800" dirty="0"/>
        </a:p>
      </dgm:t>
    </dgm:pt>
    <dgm:pt modelId="{ABA36DC9-C4C5-4A25-96C5-09A5FB1E6995}" type="parTrans" cxnId="{4F01A707-940F-434A-8338-E2D7BC7CCD15}">
      <dgm:prSet/>
      <dgm:spPr/>
      <dgm:t>
        <a:bodyPr/>
        <a:lstStyle/>
        <a:p>
          <a:endParaRPr lang="en-US"/>
        </a:p>
      </dgm:t>
    </dgm:pt>
    <dgm:pt modelId="{2FF1A33B-2F13-4776-8048-65E46AE4B79E}" type="sibTrans" cxnId="{4F01A707-940F-434A-8338-E2D7BC7CCD15}">
      <dgm:prSet/>
      <dgm:spPr/>
      <dgm:t>
        <a:bodyPr/>
        <a:lstStyle/>
        <a:p>
          <a:endParaRPr lang="en-US"/>
        </a:p>
      </dgm:t>
    </dgm:pt>
    <dgm:pt modelId="{01E60269-F954-46FA-BDAC-3147F383E122}">
      <dgm:prSet phldrT="[Text]" custT="1"/>
      <dgm:spPr/>
      <dgm:t>
        <a:bodyPr/>
        <a:lstStyle/>
        <a:p>
          <a:r>
            <a:rPr lang="bg-BG" sz="1800" dirty="0" smtClean="0"/>
            <a:t>Организират по нов или усъвършенстван начин управлението, обучението и учебната среда;</a:t>
          </a:r>
          <a:endParaRPr lang="en-US" sz="1800" dirty="0"/>
        </a:p>
      </dgm:t>
    </dgm:pt>
    <dgm:pt modelId="{5F9DA15C-A195-4542-BE59-1F56A0F5DDB2}" type="parTrans" cxnId="{C21E5FB0-AEAB-4470-A6C6-79510D0E5164}">
      <dgm:prSet/>
      <dgm:spPr/>
      <dgm:t>
        <a:bodyPr/>
        <a:lstStyle/>
        <a:p>
          <a:endParaRPr lang="en-US"/>
        </a:p>
      </dgm:t>
    </dgm:pt>
    <dgm:pt modelId="{D2AE7DCF-E73D-4F08-8160-D3FCB7051817}" type="sibTrans" cxnId="{C21E5FB0-AEAB-4470-A6C6-79510D0E5164}">
      <dgm:prSet/>
      <dgm:spPr/>
      <dgm:t>
        <a:bodyPr/>
        <a:lstStyle/>
        <a:p>
          <a:endParaRPr lang="en-US"/>
        </a:p>
      </dgm:t>
    </dgm:pt>
    <dgm:pt modelId="{A2E92FD7-B897-4025-881C-921333FE8A31}">
      <dgm:prSet phldrT="[Text]"/>
      <dgm:spPr/>
      <dgm:t>
        <a:bodyPr/>
        <a:lstStyle/>
        <a:p>
          <a:r>
            <a:rPr lang="bg-BG" dirty="0" smtClean="0"/>
            <a:t>Използват нови методи на преподаване;</a:t>
          </a:r>
          <a:endParaRPr lang="en-US" dirty="0"/>
        </a:p>
      </dgm:t>
    </dgm:pt>
    <dgm:pt modelId="{0741EF59-AEC9-4401-A2BA-AAE051F039FF}" type="parTrans" cxnId="{AEA16036-E861-4C9B-BB4E-C1BB476B1314}">
      <dgm:prSet/>
      <dgm:spPr/>
      <dgm:t>
        <a:bodyPr/>
        <a:lstStyle/>
        <a:p>
          <a:endParaRPr lang="en-US"/>
        </a:p>
      </dgm:t>
    </dgm:pt>
    <dgm:pt modelId="{20342D1A-4B63-4503-AA59-0C7D3FFBC4FD}" type="sibTrans" cxnId="{AEA16036-E861-4C9B-BB4E-C1BB476B1314}">
      <dgm:prSet/>
      <dgm:spPr/>
      <dgm:t>
        <a:bodyPr/>
        <a:lstStyle/>
        <a:p>
          <a:endParaRPr lang="en-US"/>
        </a:p>
      </dgm:t>
    </dgm:pt>
    <dgm:pt modelId="{1456D5F0-E922-45A7-84DE-64D0C998242E}">
      <dgm:prSet phldrT="[Text]"/>
      <dgm:spPr/>
      <dgm:t>
        <a:bodyPr/>
        <a:lstStyle/>
        <a:p>
          <a:r>
            <a:rPr lang="bg-BG" dirty="0" smtClean="0"/>
            <a:t>Разработват по нов начин учебното съдържание, учебни програми и учебни планове.</a:t>
          </a:r>
          <a:endParaRPr lang="en-US" dirty="0"/>
        </a:p>
      </dgm:t>
    </dgm:pt>
    <dgm:pt modelId="{829094BB-275B-43C4-887E-C4CB0CA7D345}" type="parTrans" cxnId="{B7BB5745-F2C7-43A1-93F7-F47583AE6C8B}">
      <dgm:prSet/>
      <dgm:spPr/>
      <dgm:t>
        <a:bodyPr/>
        <a:lstStyle/>
        <a:p>
          <a:endParaRPr lang="en-US"/>
        </a:p>
      </dgm:t>
    </dgm:pt>
    <dgm:pt modelId="{BF1CD8F1-29C1-457D-AF2E-51D5553165C6}" type="sibTrans" cxnId="{B7BB5745-F2C7-43A1-93F7-F47583AE6C8B}">
      <dgm:prSet/>
      <dgm:spPr/>
      <dgm:t>
        <a:bodyPr/>
        <a:lstStyle/>
        <a:p>
          <a:endParaRPr lang="en-US"/>
        </a:p>
      </dgm:t>
    </dgm:pt>
    <dgm:pt modelId="{898975D0-789F-4475-BA91-8AEB10054F2C}" type="pres">
      <dgm:prSet presAssocID="{B644E3FC-BC5A-496F-8A36-4C67DFDA80F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12A82F6-168B-4482-8D66-D63616F94291}" type="pres">
      <dgm:prSet presAssocID="{4EAC9639-7FF7-4B62-81C8-13F1825358E0}" presName="Name5" presStyleLbl="vennNode1" presStyleIdx="0" presStyleCnt="4" custScaleX="126042" custScaleY="1304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ED3503-5B8C-41E0-AFC7-D384237324F9}" type="pres">
      <dgm:prSet presAssocID="{2FF1A33B-2F13-4776-8048-65E46AE4B79E}" presName="space" presStyleCnt="0"/>
      <dgm:spPr/>
      <dgm:t>
        <a:bodyPr/>
        <a:lstStyle/>
        <a:p>
          <a:endParaRPr lang="bg-BG"/>
        </a:p>
      </dgm:t>
    </dgm:pt>
    <dgm:pt modelId="{0CCE6EC2-CEE6-4039-A125-E0D3B107384C}" type="pres">
      <dgm:prSet presAssocID="{01E60269-F954-46FA-BDAC-3147F383E122}" presName="Name5" presStyleLbl="vennNode1" presStyleIdx="1" presStyleCnt="4" custScaleX="124754" custScaleY="130209" custLinFactNeighborX="5717" custLinFactNeighborY="15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507F959-FCB5-42F1-8A01-F0487B65AA69}" type="pres">
      <dgm:prSet presAssocID="{D2AE7DCF-E73D-4F08-8160-D3FCB7051817}" presName="space" presStyleCnt="0"/>
      <dgm:spPr/>
      <dgm:t>
        <a:bodyPr/>
        <a:lstStyle/>
        <a:p>
          <a:endParaRPr lang="bg-BG"/>
        </a:p>
      </dgm:t>
    </dgm:pt>
    <dgm:pt modelId="{1C42E07A-B985-4F5B-A3B2-22E3CD22D39A}" type="pres">
      <dgm:prSet presAssocID="{A2E92FD7-B897-4025-881C-921333FE8A31}" presName="Name5" presStyleLbl="vennNode1" presStyleIdx="2" presStyleCnt="4" custScaleX="120658" custScaleY="1326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ADA8AA-2FD0-4115-9E6E-48A23592CEFD}" type="pres">
      <dgm:prSet presAssocID="{20342D1A-4B63-4503-AA59-0C7D3FFBC4FD}" presName="space" presStyleCnt="0"/>
      <dgm:spPr/>
      <dgm:t>
        <a:bodyPr/>
        <a:lstStyle/>
        <a:p>
          <a:endParaRPr lang="bg-BG"/>
        </a:p>
      </dgm:t>
    </dgm:pt>
    <dgm:pt modelId="{576EEBDC-EA70-4FCC-AF41-8F4F7158C115}" type="pres">
      <dgm:prSet presAssocID="{1456D5F0-E922-45A7-84DE-64D0C998242E}" presName="Name5" presStyleLbl="vennNode1" presStyleIdx="3" presStyleCnt="4" custScaleX="120848" custScaleY="1302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A16036-E861-4C9B-BB4E-C1BB476B1314}" srcId="{B644E3FC-BC5A-496F-8A36-4C67DFDA80F7}" destId="{A2E92FD7-B897-4025-881C-921333FE8A31}" srcOrd="2" destOrd="0" parTransId="{0741EF59-AEC9-4401-A2BA-AAE051F039FF}" sibTransId="{20342D1A-4B63-4503-AA59-0C7D3FFBC4FD}"/>
    <dgm:cxn modelId="{955255F7-31EC-4CA1-9FD7-2976D46269FB}" type="presOf" srcId="{01E60269-F954-46FA-BDAC-3147F383E122}" destId="{0CCE6EC2-CEE6-4039-A125-E0D3B107384C}" srcOrd="0" destOrd="0" presId="urn:microsoft.com/office/officeart/2005/8/layout/venn3"/>
    <dgm:cxn modelId="{C21E5FB0-AEAB-4470-A6C6-79510D0E5164}" srcId="{B644E3FC-BC5A-496F-8A36-4C67DFDA80F7}" destId="{01E60269-F954-46FA-BDAC-3147F383E122}" srcOrd="1" destOrd="0" parTransId="{5F9DA15C-A195-4542-BE59-1F56A0F5DDB2}" sibTransId="{D2AE7DCF-E73D-4F08-8160-D3FCB7051817}"/>
    <dgm:cxn modelId="{39C2351D-75C7-4507-A564-4016EC0F984C}" type="presOf" srcId="{1456D5F0-E922-45A7-84DE-64D0C998242E}" destId="{576EEBDC-EA70-4FCC-AF41-8F4F7158C115}" srcOrd="0" destOrd="0" presId="urn:microsoft.com/office/officeart/2005/8/layout/venn3"/>
    <dgm:cxn modelId="{35A1B7C3-C473-4682-B39B-EAF71D3004AC}" type="presOf" srcId="{4EAC9639-7FF7-4B62-81C8-13F1825358E0}" destId="{E12A82F6-168B-4482-8D66-D63616F94291}" srcOrd="0" destOrd="0" presId="urn:microsoft.com/office/officeart/2005/8/layout/venn3"/>
    <dgm:cxn modelId="{282B76D3-216B-4189-A97D-E64176DF1E58}" type="presOf" srcId="{A2E92FD7-B897-4025-881C-921333FE8A31}" destId="{1C42E07A-B985-4F5B-A3B2-22E3CD22D39A}" srcOrd="0" destOrd="0" presId="urn:microsoft.com/office/officeart/2005/8/layout/venn3"/>
    <dgm:cxn modelId="{05E6013F-D749-4115-AAC0-CD06D486A99D}" type="presOf" srcId="{B644E3FC-BC5A-496F-8A36-4C67DFDA80F7}" destId="{898975D0-789F-4475-BA91-8AEB10054F2C}" srcOrd="0" destOrd="0" presId="urn:microsoft.com/office/officeart/2005/8/layout/venn3"/>
    <dgm:cxn modelId="{4F01A707-940F-434A-8338-E2D7BC7CCD15}" srcId="{B644E3FC-BC5A-496F-8A36-4C67DFDA80F7}" destId="{4EAC9639-7FF7-4B62-81C8-13F1825358E0}" srcOrd="0" destOrd="0" parTransId="{ABA36DC9-C4C5-4A25-96C5-09A5FB1E6995}" sibTransId="{2FF1A33B-2F13-4776-8048-65E46AE4B79E}"/>
    <dgm:cxn modelId="{B7BB5745-F2C7-43A1-93F7-F47583AE6C8B}" srcId="{B644E3FC-BC5A-496F-8A36-4C67DFDA80F7}" destId="{1456D5F0-E922-45A7-84DE-64D0C998242E}" srcOrd="3" destOrd="0" parTransId="{829094BB-275B-43C4-887E-C4CB0CA7D345}" sibTransId="{BF1CD8F1-29C1-457D-AF2E-51D5553165C6}"/>
    <dgm:cxn modelId="{6E6B8123-DC9D-4F28-8353-1FA9A7962C60}" type="presParOf" srcId="{898975D0-789F-4475-BA91-8AEB10054F2C}" destId="{E12A82F6-168B-4482-8D66-D63616F94291}" srcOrd="0" destOrd="0" presId="urn:microsoft.com/office/officeart/2005/8/layout/venn3"/>
    <dgm:cxn modelId="{80619627-F367-415A-8F61-BF12ED73CA2E}" type="presParOf" srcId="{898975D0-789F-4475-BA91-8AEB10054F2C}" destId="{76ED3503-5B8C-41E0-AFC7-D384237324F9}" srcOrd="1" destOrd="0" presId="urn:microsoft.com/office/officeart/2005/8/layout/venn3"/>
    <dgm:cxn modelId="{E0E1FBE6-6FAA-4A5C-8E8F-61755E8666A0}" type="presParOf" srcId="{898975D0-789F-4475-BA91-8AEB10054F2C}" destId="{0CCE6EC2-CEE6-4039-A125-E0D3B107384C}" srcOrd="2" destOrd="0" presId="urn:microsoft.com/office/officeart/2005/8/layout/venn3"/>
    <dgm:cxn modelId="{D1DBCDF0-C42C-4835-8070-736ABF1E22BA}" type="presParOf" srcId="{898975D0-789F-4475-BA91-8AEB10054F2C}" destId="{1507F959-FCB5-42F1-8A01-F0487B65AA69}" srcOrd="3" destOrd="0" presId="urn:microsoft.com/office/officeart/2005/8/layout/venn3"/>
    <dgm:cxn modelId="{6EEEA234-53DE-4A05-B6FB-C4127F91D868}" type="presParOf" srcId="{898975D0-789F-4475-BA91-8AEB10054F2C}" destId="{1C42E07A-B985-4F5B-A3B2-22E3CD22D39A}" srcOrd="4" destOrd="0" presId="urn:microsoft.com/office/officeart/2005/8/layout/venn3"/>
    <dgm:cxn modelId="{3D1BFF60-8609-4E8C-939F-C41CBB303E06}" type="presParOf" srcId="{898975D0-789F-4475-BA91-8AEB10054F2C}" destId="{E2ADA8AA-2FD0-4115-9E6E-48A23592CEFD}" srcOrd="5" destOrd="0" presId="urn:microsoft.com/office/officeart/2005/8/layout/venn3"/>
    <dgm:cxn modelId="{4DA3C0BD-BF52-4AE7-BCA1-979EB60A99CB}" type="presParOf" srcId="{898975D0-789F-4475-BA91-8AEB10054F2C}" destId="{576EEBDC-EA70-4FCC-AF41-8F4F7158C115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2554D-DDBC-43F9-9105-703C012461B2}">
      <dsp:nvSpPr>
        <dsp:cNvPr id="0" name=""/>
        <dsp:cNvSpPr/>
      </dsp:nvSpPr>
      <dsp:spPr>
        <a:xfrm>
          <a:off x="1022314" y="0"/>
          <a:ext cx="4781260" cy="478126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BFD755-C241-4963-8E79-F4E8E154E9EF}">
      <dsp:nvSpPr>
        <dsp:cNvPr id="0" name=""/>
        <dsp:cNvSpPr/>
      </dsp:nvSpPr>
      <dsp:spPr>
        <a:xfrm>
          <a:off x="1212095" y="480694"/>
          <a:ext cx="7509517" cy="11318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Областната администрация  </a:t>
          </a:r>
          <a:r>
            <a:rPr lang="bg-BG" sz="2600" kern="1200" dirty="0" smtClean="0"/>
            <a:t>и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600" kern="1200" dirty="0" smtClean="0"/>
            <a:t>Регионалното управление на образованието</a:t>
          </a:r>
          <a:endParaRPr lang="bg-BG" sz="2600" kern="1200" dirty="0"/>
        </a:p>
      </dsp:txBody>
      <dsp:txXfrm>
        <a:off x="1267346" y="535945"/>
        <a:ext cx="7399015" cy="1021312"/>
      </dsp:txXfrm>
    </dsp:sp>
    <dsp:sp modelId="{8273479B-AB41-47E9-ADAA-E14615FF17AD}">
      <dsp:nvSpPr>
        <dsp:cNvPr id="0" name=""/>
        <dsp:cNvSpPr/>
      </dsp:nvSpPr>
      <dsp:spPr>
        <a:xfrm>
          <a:off x="966779" y="1753985"/>
          <a:ext cx="8000149" cy="11318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Общинската администрация </a:t>
          </a:r>
          <a:endParaRPr lang="bg-BG" sz="3600" kern="1200" dirty="0"/>
        </a:p>
      </dsp:txBody>
      <dsp:txXfrm>
        <a:off x="1022030" y="1809236"/>
        <a:ext cx="7889647" cy="1021312"/>
      </dsp:txXfrm>
    </dsp:sp>
    <dsp:sp modelId="{3D13DA17-0F26-45F4-9087-D32279824A9E}">
      <dsp:nvSpPr>
        <dsp:cNvPr id="0" name=""/>
        <dsp:cNvSpPr/>
      </dsp:nvSpPr>
      <dsp:spPr>
        <a:xfrm>
          <a:off x="554185" y="3027275"/>
          <a:ext cx="8825337" cy="11318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Училището и детската градина</a:t>
          </a:r>
          <a:endParaRPr lang="bg-BG" sz="3600" kern="1200" dirty="0"/>
        </a:p>
      </dsp:txBody>
      <dsp:txXfrm>
        <a:off x="609436" y="3082526"/>
        <a:ext cx="8714835" cy="10213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10251-A97A-4D1B-9FA1-EE1722848531}">
      <dsp:nvSpPr>
        <dsp:cNvPr id="0" name=""/>
        <dsp:cNvSpPr/>
      </dsp:nvSpPr>
      <dsp:spPr>
        <a:xfrm>
          <a:off x="4180207" y="2234162"/>
          <a:ext cx="1478514" cy="1478514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>
              <a:solidFill>
                <a:schemeClr val="tx1"/>
              </a:solidFill>
            </a:rPr>
            <a:t>ЦПЛР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4396730" y="2450685"/>
        <a:ext cx="1045468" cy="1045468"/>
      </dsp:txXfrm>
    </dsp:sp>
    <dsp:sp modelId="{4F3074B0-F119-4280-9031-6A69633C7999}">
      <dsp:nvSpPr>
        <dsp:cNvPr id="0" name=""/>
        <dsp:cNvSpPr/>
      </dsp:nvSpPr>
      <dsp:spPr>
        <a:xfrm rot="16200000">
          <a:off x="4807081" y="1763427"/>
          <a:ext cx="224766" cy="53010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4840796" y="1903163"/>
        <a:ext cx="157336" cy="318064"/>
      </dsp:txXfrm>
    </dsp:sp>
    <dsp:sp modelId="{FB9C85A0-273B-41D4-9F1E-FCFFA44BC156}">
      <dsp:nvSpPr>
        <dsp:cNvPr id="0" name=""/>
        <dsp:cNvSpPr/>
      </dsp:nvSpPr>
      <dsp:spPr>
        <a:xfrm>
          <a:off x="3033393" y="-228868"/>
          <a:ext cx="3772141" cy="203894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ОДК/ДК /ЦРД</a:t>
          </a:r>
          <a:endParaRPr lang="en-US" sz="2800" b="1" kern="1200" dirty="0"/>
        </a:p>
      </dsp:txBody>
      <dsp:txXfrm>
        <a:off x="3585810" y="69728"/>
        <a:ext cx="2667307" cy="1441751"/>
      </dsp:txXfrm>
    </dsp:sp>
    <dsp:sp modelId="{2F4F9A36-DD85-4352-8363-F4CC1DCFC5D4}">
      <dsp:nvSpPr>
        <dsp:cNvPr id="0" name=""/>
        <dsp:cNvSpPr/>
      </dsp:nvSpPr>
      <dsp:spPr>
        <a:xfrm rot="96552">
          <a:off x="5758723" y="2735341"/>
          <a:ext cx="241826" cy="53010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5758737" y="2840343"/>
        <a:ext cx="169278" cy="318064"/>
      </dsp:txXfrm>
    </dsp:sp>
    <dsp:sp modelId="{8A281276-FA39-418A-899F-A713F19F7CA0}">
      <dsp:nvSpPr>
        <dsp:cNvPr id="0" name=""/>
        <dsp:cNvSpPr/>
      </dsp:nvSpPr>
      <dsp:spPr>
        <a:xfrm>
          <a:off x="6113699" y="1608968"/>
          <a:ext cx="3269211" cy="2887846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 smtClean="0"/>
            <a:t>Ученическо общежитие</a:t>
          </a:r>
          <a:endParaRPr lang="en-US" sz="2500" b="1" kern="1200" dirty="0"/>
        </a:p>
      </dsp:txBody>
      <dsp:txXfrm>
        <a:off x="6592464" y="2031883"/>
        <a:ext cx="2311681" cy="2042016"/>
      </dsp:txXfrm>
    </dsp:sp>
    <dsp:sp modelId="{A4105521-35C3-494B-B922-2D742BC196FB}">
      <dsp:nvSpPr>
        <dsp:cNvPr id="0" name=""/>
        <dsp:cNvSpPr/>
      </dsp:nvSpPr>
      <dsp:spPr>
        <a:xfrm rot="5361039">
          <a:off x="4850299" y="3592490"/>
          <a:ext cx="158369" cy="53010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4873785" y="3674757"/>
        <a:ext cx="110858" cy="318064"/>
      </dsp:txXfrm>
    </dsp:sp>
    <dsp:sp modelId="{F293F7EE-C51F-4EB3-A8CB-1FFDC55C5F5F}">
      <dsp:nvSpPr>
        <dsp:cNvPr id="0" name=""/>
        <dsp:cNvSpPr/>
      </dsp:nvSpPr>
      <dsp:spPr>
        <a:xfrm>
          <a:off x="3007032" y="4011403"/>
          <a:ext cx="3871193" cy="2011705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b="1" kern="1200" dirty="0" smtClean="0"/>
            <a:t>Астрономически обсерватории и планетариуми</a:t>
          </a:r>
          <a:endParaRPr lang="en-US" sz="2500" b="1" kern="1200" dirty="0"/>
        </a:p>
      </dsp:txBody>
      <dsp:txXfrm>
        <a:off x="3573955" y="4306010"/>
        <a:ext cx="2737347" cy="1422491"/>
      </dsp:txXfrm>
    </dsp:sp>
    <dsp:sp modelId="{CB1B7AD5-FFF9-40D3-962C-FC2A40922779}">
      <dsp:nvSpPr>
        <dsp:cNvPr id="0" name=""/>
        <dsp:cNvSpPr/>
      </dsp:nvSpPr>
      <dsp:spPr>
        <a:xfrm rot="10816875">
          <a:off x="3948538" y="2704002"/>
          <a:ext cx="163720" cy="530106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 rot="10800000">
        <a:off x="3997654" y="2810144"/>
        <a:ext cx="114604" cy="318064"/>
      </dsp:txXfrm>
    </dsp:sp>
    <dsp:sp modelId="{D9E263C4-B888-4DFA-99CE-031140FD34E6}">
      <dsp:nvSpPr>
        <dsp:cNvPr id="0" name=""/>
        <dsp:cNvSpPr/>
      </dsp:nvSpPr>
      <dsp:spPr>
        <a:xfrm>
          <a:off x="665286" y="1524286"/>
          <a:ext cx="3206050" cy="2872239"/>
        </a:xfrm>
        <a:prstGeom prst="ellipse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b="1" kern="1200" dirty="0" smtClean="0"/>
            <a:t>ЦСОП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/>
            <a:t>(Помощно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b="1" kern="1200" dirty="0" smtClean="0"/>
            <a:t>Училище</a:t>
          </a:r>
          <a:r>
            <a:rPr lang="bg-BG" sz="1400" b="1" kern="1200" dirty="0" smtClean="0"/>
            <a:t>)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400" kern="1200" dirty="0"/>
        </a:p>
      </dsp:txBody>
      <dsp:txXfrm>
        <a:off x="1134801" y="1944916"/>
        <a:ext cx="2267020" cy="203097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08B52A-1B6B-4513-A221-844682DC7EBC}">
      <dsp:nvSpPr>
        <dsp:cNvPr id="0" name=""/>
        <dsp:cNvSpPr/>
      </dsp:nvSpPr>
      <dsp:spPr>
        <a:xfrm>
          <a:off x="-6572078" y="-1005077"/>
          <a:ext cx="7822231" cy="7822231"/>
        </a:xfrm>
        <a:prstGeom prst="blockArc">
          <a:avLst>
            <a:gd name="adj1" fmla="val 18900000"/>
            <a:gd name="adj2" fmla="val 2700000"/>
            <a:gd name="adj3" fmla="val 276"/>
          </a:avLst>
        </a:pr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83FE9-2140-4168-887C-310581EA2C64}">
      <dsp:nvSpPr>
        <dsp:cNvPr id="0" name=""/>
        <dsp:cNvSpPr/>
      </dsp:nvSpPr>
      <dsp:spPr>
        <a:xfrm>
          <a:off x="465283" y="306063"/>
          <a:ext cx="8048233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Развитие на интересите, способностите, компетентностите и изявата в областта на науките, технологиите, изкуствата и спорта;</a:t>
          </a:r>
          <a:endParaRPr lang="en-US" sz="1800" kern="1200" dirty="0"/>
        </a:p>
      </dsp:txBody>
      <dsp:txXfrm>
        <a:off x="465283" y="306063"/>
        <a:ext cx="8048233" cy="611895"/>
      </dsp:txXfrm>
    </dsp:sp>
    <dsp:sp modelId="{521BFEBA-0089-4D8B-B360-35DD9119BE38}">
      <dsp:nvSpPr>
        <dsp:cNvPr id="0" name=""/>
        <dsp:cNvSpPr/>
      </dsp:nvSpPr>
      <dsp:spPr>
        <a:xfrm>
          <a:off x="82848" y="229577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1FEE5-3B9D-4861-B0C1-BC66D5CAF458}">
      <dsp:nvSpPr>
        <dsp:cNvPr id="0" name=""/>
        <dsp:cNvSpPr/>
      </dsp:nvSpPr>
      <dsp:spPr>
        <a:xfrm>
          <a:off x="968609" y="1223790"/>
          <a:ext cx="7544907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Кариерно ориентиране и консултиране;</a:t>
          </a:r>
          <a:endParaRPr lang="en-US" sz="1800" kern="1200" dirty="0"/>
        </a:p>
      </dsp:txBody>
      <dsp:txXfrm>
        <a:off x="968609" y="1223790"/>
        <a:ext cx="7544907" cy="611895"/>
      </dsp:txXfrm>
    </dsp:sp>
    <dsp:sp modelId="{E3438F38-D86C-4233-8243-1D8713DF68D1}">
      <dsp:nvSpPr>
        <dsp:cNvPr id="0" name=""/>
        <dsp:cNvSpPr/>
      </dsp:nvSpPr>
      <dsp:spPr>
        <a:xfrm>
          <a:off x="586174" y="1147303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CC7902-B9EE-4820-95B6-5C02662279D9}">
      <dsp:nvSpPr>
        <dsp:cNvPr id="0" name=""/>
        <dsp:cNvSpPr/>
      </dsp:nvSpPr>
      <dsp:spPr>
        <a:xfrm>
          <a:off x="1198767" y="2141517"/>
          <a:ext cx="7314749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Превантивна, диагностична, рехабилитационна, корекционна и </a:t>
          </a:r>
          <a:r>
            <a:rPr lang="bg-BG" sz="1800" kern="1200" dirty="0" err="1" smtClean="0"/>
            <a:t>ресоциализираща</a:t>
          </a:r>
          <a:r>
            <a:rPr lang="bg-BG" sz="1800" kern="1200" dirty="0" smtClean="0"/>
            <a:t> работа с деца и ученици;</a:t>
          </a:r>
          <a:endParaRPr lang="en-US" sz="1800" kern="1200" dirty="0"/>
        </a:p>
      </dsp:txBody>
      <dsp:txXfrm>
        <a:off x="1198767" y="2141517"/>
        <a:ext cx="7314749" cy="611895"/>
      </dsp:txXfrm>
    </dsp:sp>
    <dsp:sp modelId="{D1FE900E-35F9-45B7-935A-1281DAB0C3E4}">
      <dsp:nvSpPr>
        <dsp:cNvPr id="0" name=""/>
        <dsp:cNvSpPr/>
      </dsp:nvSpPr>
      <dsp:spPr>
        <a:xfrm>
          <a:off x="816332" y="2065030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8008BB-583D-4545-A946-B16E86CD7DBB}">
      <dsp:nvSpPr>
        <dsp:cNvPr id="0" name=""/>
        <dsp:cNvSpPr/>
      </dsp:nvSpPr>
      <dsp:spPr>
        <a:xfrm>
          <a:off x="1198767" y="3058663"/>
          <a:ext cx="7314749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Ресурсно подпомагане на деца и ученици със специални образователни потребности;</a:t>
          </a:r>
          <a:endParaRPr lang="en-US" sz="1800" kern="1200" dirty="0"/>
        </a:p>
      </dsp:txBody>
      <dsp:txXfrm>
        <a:off x="1198767" y="3058663"/>
        <a:ext cx="7314749" cy="611895"/>
      </dsp:txXfrm>
    </dsp:sp>
    <dsp:sp modelId="{05175E9A-F62D-4A12-B5A8-DD904F2CAA98}">
      <dsp:nvSpPr>
        <dsp:cNvPr id="0" name=""/>
        <dsp:cNvSpPr/>
      </dsp:nvSpPr>
      <dsp:spPr>
        <a:xfrm>
          <a:off x="816332" y="2982176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235D2E-7FB2-411C-95A4-BACE7356C32F}">
      <dsp:nvSpPr>
        <dsp:cNvPr id="0" name=""/>
        <dsp:cNvSpPr/>
      </dsp:nvSpPr>
      <dsp:spPr>
        <a:xfrm>
          <a:off x="968609" y="3976390"/>
          <a:ext cx="7544907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Педагогическа и психологическа подкрепа;</a:t>
          </a:r>
          <a:endParaRPr lang="en-US" sz="1800" kern="1200" dirty="0"/>
        </a:p>
      </dsp:txBody>
      <dsp:txXfrm>
        <a:off x="968609" y="3976390"/>
        <a:ext cx="7544907" cy="611895"/>
      </dsp:txXfrm>
    </dsp:sp>
    <dsp:sp modelId="{C47DCB4E-FD13-4030-9FF0-F8FB88EAB6EE}">
      <dsp:nvSpPr>
        <dsp:cNvPr id="0" name=""/>
        <dsp:cNvSpPr/>
      </dsp:nvSpPr>
      <dsp:spPr>
        <a:xfrm>
          <a:off x="586174" y="3899903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DB2513-6A9F-4483-9F2E-CC983F58CFCA}">
      <dsp:nvSpPr>
        <dsp:cNvPr id="0" name=""/>
        <dsp:cNvSpPr/>
      </dsp:nvSpPr>
      <dsp:spPr>
        <a:xfrm>
          <a:off x="465283" y="4894117"/>
          <a:ext cx="8048233" cy="611895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85692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Прилагане на програми за подкрепа и обучение за семействата на децата и учениците с увреждания.</a:t>
          </a:r>
          <a:endParaRPr lang="en-US" sz="1800" kern="1200" dirty="0"/>
        </a:p>
      </dsp:txBody>
      <dsp:txXfrm>
        <a:off x="465283" y="4894117"/>
        <a:ext cx="8048233" cy="611895"/>
      </dsp:txXfrm>
    </dsp:sp>
    <dsp:sp modelId="{D67B3026-6333-4CD7-A4C0-28144796E13B}">
      <dsp:nvSpPr>
        <dsp:cNvPr id="0" name=""/>
        <dsp:cNvSpPr/>
      </dsp:nvSpPr>
      <dsp:spPr>
        <a:xfrm>
          <a:off x="82848" y="4817630"/>
          <a:ext cx="764869" cy="7648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940972-1744-470A-9846-9D16E22CAE54}">
      <dsp:nvSpPr>
        <dsp:cNvPr id="0" name=""/>
        <dsp:cNvSpPr/>
      </dsp:nvSpPr>
      <dsp:spPr>
        <a:xfrm>
          <a:off x="-127053" y="0"/>
          <a:ext cx="7385263" cy="85391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1" kern="1200" dirty="0" smtClean="0">
              <a:solidFill>
                <a:schemeClr val="tx1"/>
              </a:solidFill>
            </a:rPr>
            <a:t>Обслужващи звена  ( ОДК, ДК, ЦРД)</a:t>
          </a:r>
          <a:endParaRPr lang="en-US" sz="2100" b="1" kern="1200" dirty="0">
            <a:solidFill>
              <a:schemeClr val="tx1"/>
            </a:solidFill>
          </a:endParaRPr>
        </a:p>
      </dsp:txBody>
      <dsp:txXfrm>
        <a:off x="-102043" y="25010"/>
        <a:ext cx="6321935" cy="803896"/>
      </dsp:txXfrm>
    </dsp:sp>
    <dsp:sp modelId="{4801F895-7E66-4625-A50D-40FF37B3CC91}">
      <dsp:nvSpPr>
        <dsp:cNvPr id="0" name=""/>
        <dsp:cNvSpPr/>
      </dsp:nvSpPr>
      <dsp:spPr>
        <a:xfrm>
          <a:off x="526197" y="1009173"/>
          <a:ext cx="7230667" cy="853916"/>
        </a:xfrm>
        <a:prstGeom prst="roundRect">
          <a:avLst>
            <a:gd name="adj" fmla="val 10000"/>
          </a:avLst>
        </a:prstGeom>
        <a:solidFill>
          <a:schemeClr val="accent2">
            <a:hueOff val="-904150"/>
            <a:satOff val="-552"/>
            <a:lumOff val="2157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b="0" kern="1200" dirty="0" smtClean="0">
              <a:solidFill>
                <a:schemeClr val="tx1"/>
              </a:solidFill>
            </a:rPr>
            <a:t>ЦПЛР (център за подкрепа на личностно развитие)</a:t>
          </a:r>
          <a:endParaRPr lang="en-US" sz="2100" b="0" kern="1200" dirty="0">
            <a:solidFill>
              <a:schemeClr val="tx1"/>
            </a:solidFill>
          </a:endParaRPr>
        </a:p>
      </dsp:txBody>
      <dsp:txXfrm>
        <a:off x="551207" y="1034183"/>
        <a:ext cx="5991493" cy="803896"/>
      </dsp:txXfrm>
    </dsp:sp>
    <dsp:sp modelId="{FC390871-D8DE-4DB7-9CA0-9DE9A0DB5F66}">
      <dsp:nvSpPr>
        <dsp:cNvPr id="0" name=""/>
        <dsp:cNvSpPr/>
      </dsp:nvSpPr>
      <dsp:spPr>
        <a:xfrm>
          <a:off x="1270362" y="2018347"/>
          <a:ext cx="6877049" cy="853916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След 3 месеца – Решение на </a:t>
          </a:r>
          <a:r>
            <a:rPr lang="bg-BG" sz="2100" kern="1200" dirty="0" err="1" smtClean="0">
              <a:solidFill>
                <a:schemeClr val="tx1"/>
              </a:solidFill>
            </a:rPr>
            <a:t>ОбС</a:t>
          </a:r>
          <a:r>
            <a:rPr lang="bg-BG" sz="2100" kern="1200" dirty="0" smtClean="0">
              <a:solidFill>
                <a:schemeClr val="tx1"/>
              </a:solidFill>
            </a:rPr>
            <a:t>, кмета определя със заповед дейността на центъра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295372" y="2043357"/>
        <a:ext cx="5704627" cy="803896"/>
      </dsp:txXfrm>
    </dsp:sp>
    <dsp:sp modelId="{C858C5B1-2AD7-4940-95A2-125C4B62E8AD}">
      <dsp:nvSpPr>
        <dsp:cNvPr id="0" name=""/>
        <dsp:cNvSpPr/>
      </dsp:nvSpPr>
      <dsp:spPr>
        <a:xfrm>
          <a:off x="1846315" y="3027520"/>
          <a:ext cx="6877049" cy="853916"/>
        </a:xfrm>
        <a:prstGeom prst="roundRect">
          <a:avLst>
            <a:gd name="adj" fmla="val 10000"/>
          </a:avLst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>
              <a:solidFill>
                <a:schemeClr val="tx1"/>
              </a:solidFill>
            </a:rPr>
            <a:t>След 5 месеца- </a:t>
          </a:r>
          <a:r>
            <a:rPr lang="bg-BG" sz="2100" kern="1200" dirty="0" err="1" smtClean="0">
              <a:solidFill>
                <a:schemeClr val="tx1"/>
              </a:solidFill>
            </a:rPr>
            <a:t>ОбС</a:t>
          </a:r>
          <a:r>
            <a:rPr lang="bg-BG" sz="2100" kern="1200" dirty="0" smtClean="0">
              <a:solidFill>
                <a:schemeClr val="tx1"/>
              </a:solidFill>
            </a:rPr>
            <a:t> приема Правилник за устройството и  дейността на центъра</a:t>
          </a:r>
          <a:endParaRPr lang="en-US" sz="2100" kern="1200" dirty="0">
            <a:solidFill>
              <a:schemeClr val="tx1"/>
            </a:solidFill>
          </a:endParaRPr>
        </a:p>
      </dsp:txBody>
      <dsp:txXfrm>
        <a:off x="1871325" y="3052530"/>
        <a:ext cx="5696031" cy="803896"/>
      </dsp:txXfrm>
    </dsp:sp>
    <dsp:sp modelId="{054632FC-4541-447C-BE10-6722F8539EDE}">
      <dsp:nvSpPr>
        <dsp:cNvPr id="0" name=""/>
        <dsp:cNvSpPr/>
      </dsp:nvSpPr>
      <dsp:spPr>
        <a:xfrm>
          <a:off x="6449057" y="654022"/>
          <a:ext cx="555045" cy="555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6573942" y="654022"/>
        <a:ext cx="305275" cy="417671"/>
      </dsp:txXfrm>
    </dsp:sp>
    <dsp:sp modelId="{961DA05A-DE46-4521-A801-BEAD63B422D5}">
      <dsp:nvSpPr>
        <dsp:cNvPr id="0" name=""/>
        <dsp:cNvSpPr/>
      </dsp:nvSpPr>
      <dsp:spPr>
        <a:xfrm>
          <a:off x="7025010" y="1663195"/>
          <a:ext cx="555045" cy="555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870683"/>
            <a:satOff val="3763"/>
            <a:lumOff val="574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7149895" y="1663195"/>
        <a:ext cx="305275" cy="417671"/>
      </dsp:txXfrm>
    </dsp:sp>
    <dsp:sp modelId="{1D64FF99-DD6B-45AF-9172-58ABAB124718}">
      <dsp:nvSpPr>
        <dsp:cNvPr id="0" name=""/>
        <dsp:cNvSpPr/>
      </dsp:nvSpPr>
      <dsp:spPr>
        <a:xfrm>
          <a:off x="7592367" y="2672369"/>
          <a:ext cx="555045" cy="555045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3741367"/>
            <a:satOff val="7526"/>
            <a:lumOff val="1147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 dirty="0"/>
        </a:p>
      </dsp:txBody>
      <dsp:txXfrm>
        <a:off x="7717252" y="2672369"/>
        <a:ext cx="305275" cy="4176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4DD740-1AF1-471C-BD4E-CD17A0AA8A1E}">
      <dsp:nvSpPr>
        <dsp:cNvPr id="0" name=""/>
        <dsp:cNvSpPr/>
      </dsp:nvSpPr>
      <dsp:spPr>
        <a:xfrm>
          <a:off x="3440202" y="112538"/>
          <a:ext cx="5147718" cy="22699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500" kern="1200" dirty="0" smtClean="0"/>
            <a:t>РЦПППО (Регионален център за подкрепа на процеса на приобщаващото образование)</a:t>
          </a:r>
          <a:endParaRPr lang="en-US" sz="2500" kern="1200" dirty="0"/>
        </a:p>
      </dsp:txBody>
      <dsp:txXfrm>
        <a:off x="3440202" y="396280"/>
        <a:ext cx="4296493" cy="1702449"/>
      </dsp:txXfrm>
    </dsp:sp>
    <dsp:sp modelId="{CF0C3946-885D-4919-AEBB-687F783CAC2D}">
      <dsp:nvSpPr>
        <dsp:cNvPr id="0" name=""/>
        <dsp:cNvSpPr/>
      </dsp:nvSpPr>
      <dsp:spPr>
        <a:xfrm>
          <a:off x="8390" y="2389"/>
          <a:ext cx="3431812" cy="249023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Ресурсен център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(виж §21)</a:t>
          </a:r>
          <a:endParaRPr lang="en-US" sz="3000" kern="1200" dirty="0"/>
        </a:p>
      </dsp:txBody>
      <dsp:txXfrm>
        <a:off x="129953" y="123952"/>
        <a:ext cx="3188686" cy="2247104"/>
      </dsp:txXfrm>
    </dsp:sp>
    <dsp:sp modelId="{689CFFBF-A2F2-4268-B211-4D4C9DDB6E52}">
      <dsp:nvSpPr>
        <dsp:cNvPr id="0" name=""/>
        <dsp:cNvSpPr/>
      </dsp:nvSpPr>
      <dsp:spPr>
        <a:xfrm>
          <a:off x="3439364" y="2797744"/>
          <a:ext cx="5152750" cy="226993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5" tIns="15875" rIns="15875" bIns="15875" numCol="1" spcCol="1270" anchor="t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500" kern="1200" dirty="0"/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500" kern="1200" dirty="0" smtClean="0"/>
            <a:t>ЦПЛР(Център за подкрепа на личностно развитие)</a:t>
          </a:r>
          <a:endParaRPr lang="en-US" sz="2500" kern="1200" dirty="0"/>
        </a:p>
      </dsp:txBody>
      <dsp:txXfrm>
        <a:off x="3439364" y="3081486"/>
        <a:ext cx="4301525" cy="1702449"/>
      </dsp:txXfrm>
    </dsp:sp>
    <dsp:sp modelId="{3057E6F5-EC50-4D40-984F-ED1100B40BA7}">
      <dsp:nvSpPr>
        <dsp:cNvPr id="0" name=""/>
        <dsp:cNvSpPr/>
      </dsp:nvSpPr>
      <dsp:spPr>
        <a:xfrm>
          <a:off x="4197" y="2719613"/>
          <a:ext cx="3435166" cy="2426195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3000" kern="1200" dirty="0" smtClean="0"/>
            <a:t>Средношколско общежитие</a:t>
          </a:r>
        </a:p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(виж чл.49, ал.3)</a:t>
          </a:r>
          <a:endParaRPr lang="en-US" sz="3000" kern="1200" dirty="0"/>
        </a:p>
      </dsp:txBody>
      <dsp:txXfrm>
        <a:off x="122634" y="2838050"/>
        <a:ext cx="3198292" cy="2189321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E1000-BE05-4253-BA51-166151EC4A2F}">
      <dsp:nvSpPr>
        <dsp:cNvPr id="0" name=""/>
        <dsp:cNvSpPr/>
      </dsp:nvSpPr>
      <dsp:spPr>
        <a:xfrm>
          <a:off x="1890" y="937712"/>
          <a:ext cx="4032167" cy="2896991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Помощно училище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(виж §13)</a:t>
          </a:r>
          <a:endParaRPr lang="en-US" sz="2800" kern="1200" dirty="0"/>
        </a:p>
      </dsp:txBody>
      <dsp:txXfrm>
        <a:off x="86740" y="1022562"/>
        <a:ext cx="3862467" cy="2727291"/>
      </dsp:txXfrm>
    </dsp:sp>
    <dsp:sp modelId="{5229C459-D2C4-4269-9211-463E94F98819}">
      <dsp:nvSpPr>
        <dsp:cNvPr id="0" name=""/>
        <dsp:cNvSpPr/>
      </dsp:nvSpPr>
      <dsp:spPr>
        <a:xfrm>
          <a:off x="4437274" y="1886219"/>
          <a:ext cx="854819" cy="999977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300" kern="1200"/>
        </a:p>
      </dsp:txBody>
      <dsp:txXfrm>
        <a:off x="4437274" y="2086214"/>
        <a:ext cx="598373" cy="599987"/>
      </dsp:txXfrm>
    </dsp:sp>
    <dsp:sp modelId="{3EA7A884-DEF8-484A-9579-9BC12290F17F}">
      <dsp:nvSpPr>
        <dsp:cNvPr id="0" name=""/>
        <dsp:cNvSpPr/>
      </dsp:nvSpPr>
      <dsp:spPr>
        <a:xfrm>
          <a:off x="5646924" y="964506"/>
          <a:ext cx="4032167" cy="284340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ЦСОП</a:t>
          </a:r>
          <a:r>
            <a:rPr lang="bg-BG" sz="2800" kern="1200" dirty="0" smtClean="0"/>
            <a:t>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(Център за специална образователна подкрепа- </a:t>
          </a:r>
          <a:r>
            <a:rPr lang="bg-BG" sz="2800" i="1" kern="1200" dirty="0" smtClean="0"/>
            <a:t>държавно или общинско</a:t>
          </a:r>
          <a:r>
            <a:rPr lang="bg-BG" sz="2800" kern="1200" dirty="0" smtClean="0"/>
            <a:t>)</a:t>
          </a:r>
          <a:endParaRPr lang="en-US" sz="2800" kern="1200" dirty="0"/>
        </a:p>
      </dsp:txBody>
      <dsp:txXfrm>
        <a:off x="5730204" y="1047786"/>
        <a:ext cx="3865607" cy="2676843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5A6E3-2A56-4049-A753-4A8988F66035}">
      <dsp:nvSpPr>
        <dsp:cNvPr id="0" name=""/>
        <dsp:cNvSpPr/>
      </dsp:nvSpPr>
      <dsp:spPr>
        <a:xfrm rot="5400000">
          <a:off x="-413869" y="416639"/>
          <a:ext cx="2759129" cy="1931390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§ 8.</a:t>
          </a:r>
          <a:r>
            <a:rPr lang="ru-RU" sz="3200" kern="1200" dirty="0" smtClean="0"/>
            <a:t>(2)</a:t>
          </a:r>
          <a:endParaRPr lang="bg-BG" sz="3200" kern="1200" dirty="0"/>
        </a:p>
      </dsp:txBody>
      <dsp:txXfrm rot="-5400000">
        <a:off x="1" y="968464"/>
        <a:ext cx="1931390" cy="827739"/>
      </dsp:txXfrm>
    </dsp:sp>
    <dsp:sp modelId="{DA9D0474-2E4C-44E8-B6A2-B553853A40F6}">
      <dsp:nvSpPr>
        <dsp:cNvPr id="0" name=""/>
        <dsp:cNvSpPr/>
      </dsp:nvSpPr>
      <dsp:spPr>
        <a:xfrm rot="5400000">
          <a:off x="4854497" y="-2920336"/>
          <a:ext cx="1793434" cy="7639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Заварените към влизането в сила на закона оздравителни училища продължават да осъществяват дейността си като средни училища. </a:t>
          </a:r>
          <a:endParaRPr lang="bg-BG" sz="2200" kern="1200" dirty="0"/>
        </a:p>
      </dsp:txBody>
      <dsp:txXfrm rot="-5400000">
        <a:off x="1931391" y="90318"/>
        <a:ext cx="7552099" cy="1618338"/>
      </dsp:txXfrm>
    </dsp:sp>
    <dsp:sp modelId="{5BD1362E-DF63-4335-A33C-892D8391FD4F}">
      <dsp:nvSpPr>
        <dsp:cNvPr id="0" name=""/>
        <dsp:cNvSpPr/>
      </dsp:nvSpPr>
      <dsp:spPr>
        <a:xfrm rot="5400000">
          <a:off x="-413869" y="2893804"/>
          <a:ext cx="2759129" cy="1931390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§ </a:t>
          </a:r>
          <a:r>
            <a:rPr lang="bg-BG" sz="3200" kern="1200" dirty="0" smtClean="0"/>
            <a:t>12</a:t>
          </a:r>
          <a:r>
            <a:rPr lang="en-US" sz="3200" kern="1200" dirty="0" smtClean="0"/>
            <a:t>.</a:t>
          </a:r>
          <a:r>
            <a:rPr lang="ru-RU" sz="3200" kern="1200" dirty="0" smtClean="0"/>
            <a:t>(1)</a:t>
          </a:r>
          <a:endParaRPr lang="bg-BG" sz="3200" kern="1200" dirty="0"/>
        </a:p>
      </dsp:txBody>
      <dsp:txXfrm rot="-5400000">
        <a:off x="1" y="3445629"/>
        <a:ext cx="1931390" cy="827739"/>
      </dsp:txXfrm>
    </dsp:sp>
    <dsp:sp modelId="{89E849EC-469A-4937-9DC7-BB225F9A41C7}">
      <dsp:nvSpPr>
        <dsp:cNvPr id="0" name=""/>
        <dsp:cNvSpPr/>
      </dsp:nvSpPr>
      <dsp:spPr>
        <a:xfrm rot="5400000">
          <a:off x="4854497" y="-443171"/>
          <a:ext cx="1793434" cy="763964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 </a:t>
          </a:r>
          <a:r>
            <a:rPr lang="ru-RU" sz="2000" kern="1200" dirty="0" smtClean="0"/>
            <a:t>Заварените към влизането в сила на закона болнични училища се закриват, считано от 1 януари 2017 г., или се преобразуват в центрове за подкрепа за личностно развитие със заповед на кмета на общината след решение на общинския съвет. </a:t>
          </a:r>
          <a:endParaRPr lang="bg-BG" sz="2000" kern="1200" dirty="0"/>
        </a:p>
      </dsp:txBody>
      <dsp:txXfrm rot="-5400000">
        <a:off x="1931391" y="2567483"/>
        <a:ext cx="7552099" cy="161833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59E2CE-1BB2-43E7-A24D-5D997679B13D}">
      <dsp:nvSpPr>
        <dsp:cNvPr id="0" name=""/>
        <dsp:cNvSpPr/>
      </dsp:nvSpPr>
      <dsp:spPr>
        <a:xfrm rot="5400000">
          <a:off x="5978180" y="-2274506"/>
          <a:ext cx="1375780" cy="62739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Институциите в системата на предучилищното и училищното образование,в които има промяна  или са преобразувани</a:t>
          </a:r>
          <a:endParaRPr lang="bg-BG" sz="2100" kern="1200" dirty="0"/>
        </a:p>
      </dsp:txBody>
      <dsp:txXfrm rot="-5400000">
        <a:off x="3529096" y="241738"/>
        <a:ext cx="6206789" cy="1241460"/>
      </dsp:txXfrm>
    </dsp:sp>
    <dsp:sp modelId="{7A88C0D5-75C6-437B-9471-836273013DE4}">
      <dsp:nvSpPr>
        <dsp:cNvPr id="0" name=""/>
        <dsp:cNvSpPr/>
      </dsp:nvSpPr>
      <dsp:spPr>
        <a:xfrm>
          <a:off x="0" y="2605"/>
          <a:ext cx="3529096" cy="1719726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bg1"/>
              </a:solidFill>
            </a:rPr>
            <a:t>Обикновен собствен печат</a:t>
          </a:r>
          <a:endParaRPr lang="bg-BG" sz="2400" kern="1200" dirty="0">
            <a:solidFill>
              <a:schemeClr val="bg1"/>
            </a:solidFill>
          </a:endParaRPr>
        </a:p>
      </dsp:txBody>
      <dsp:txXfrm>
        <a:off x="83950" y="86555"/>
        <a:ext cx="3361196" cy="1551826"/>
      </dsp:txXfrm>
    </dsp:sp>
    <dsp:sp modelId="{957575DC-E848-409B-B32B-471498392F81}">
      <dsp:nvSpPr>
        <dsp:cNvPr id="0" name=""/>
        <dsp:cNvSpPr/>
      </dsp:nvSpPr>
      <dsp:spPr>
        <a:xfrm rot="5400000">
          <a:off x="5978180" y="-468793"/>
          <a:ext cx="1375780" cy="62739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Училищата, с изключение на началните, частните и духовните училища, притежават и печат с изображение на държавния герб</a:t>
          </a:r>
          <a:r>
            <a:rPr lang="ru-RU" sz="2100" kern="1200" dirty="0" smtClean="0">
              <a:solidFill>
                <a:schemeClr val="tx2">
                  <a:lumMod val="75000"/>
                </a:schemeClr>
              </a:solidFill>
            </a:rPr>
            <a:t>.       </a:t>
          </a:r>
          <a:r>
            <a:rPr lang="ru-RU" sz="2100" kern="1200" dirty="0" smtClean="0">
              <a:solidFill>
                <a:srgbClr val="FF0000"/>
              </a:solidFill>
            </a:rPr>
            <a:t>/ виж чл.34, ал.1/</a:t>
          </a:r>
          <a:endParaRPr lang="bg-BG" sz="2100" kern="1200" dirty="0">
            <a:solidFill>
              <a:srgbClr val="FF0000"/>
            </a:solidFill>
          </a:endParaRPr>
        </a:p>
      </dsp:txBody>
      <dsp:txXfrm rot="-5400000">
        <a:off x="3529096" y="2047451"/>
        <a:ext cx="6206789" cy="1241460"/>
      </dsp:txXfrm>
    </dsp:sp>
    <dsp:sp modelId="{9E47CE5E-80D6-4711-B758-BF50B353EDE0}">
      <dsp:nvSpPr>
        <dsp:cNvPr id="0" name=""/>
        <dsp:cNvSpPr/>
      </dsp:nvSpPr>
      <dsp:spPr>
        <a:xfrm>
          <a:off x="0" y="1808317"/>
          <a:ext cx="3529096" cy="1719726"/>
        </a:xfrm>
        <a:prstGeom prst="roundRect">
          <a:avLst/>
        </a:prstGeom>
        <a:solidFill>
          <a:schemeClr val="accent2">
            <a:lumMod val="75000"/>
          </a:schemeClr>
        </a:solidFill>
        <a:ln>
          <a:solidFill>
            <a:srgbClr val="00206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Държавен герб</a:t>
          </a:r>
          <a:endParaRPr lang="bg-BG" sz="2800" kern="1200" dirty="0"/>
        </a:p>
      </dsp:txBody>
      <dsp:txXfrm>
        <a:off x="83950" y="1892267"/>
        <a:ext cx="3361196" cy="1551826"/>
      </dsp:txXfrm>
    </dsp:sp>
    <dsp:sp modelId="{221D4B00-49A5-4246-AB1E-50AEA31BCF99}">
      <dsp:nvSpPr>
        <dsp:cNvPr id="0" name=""/>
        <dsp:cNvSpPr/>
      </dsp:nvSpPr>
      <dsp:spPr>
        <a:xfrm rot="5400000">
          <a:off x="5978180" y="1336918"/>
          <a:ext cx="1375780" cy="627394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100" kern="1200" dirty="0" smtClean="0"/>
            <a:t>Институциите в системата на предучилищното и училищното образование, в които има промяна  или са преобразувани</a:t>
          </a:r>
          <a:endParaRPr lang="bg-BG" sz="2100" kern="1200" dirty="0"/>
        </a:p>
      </dsp:txBody>
      <dsp:txXfrm rot="-5400000">
        <a:off x="3529096" y="3853162"/>
        <a:ext cx="6206789" cy="1241460"/>
      </dsp:txXfrm>
    </dsp:sp>
    <dsp:sp modelId="{25A66D49-5A1E-47E7-90C3-1B42013AB5C9}">
      <dsp:nvSpPr>
        <dsp:cNvPr id="0" name=""/>
        <dsp:cNvSpPr/>
      </dsp:nvSpPr>
      <dsp:spPr>
        <a:xfrm>
          <a:off x="0" y="3614030"/>
          <a:ext cx="3529096" cy="1719726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Булстат </a:t>
          </a:r>
          <a:endParaRPr lang="bg-BG" sz="2400" kern="1200" dirty="0"/>
        </a:p>
      </dsp:txBody>
      <dsp:txXfrm>
        <a:off x="83950" y="3697980"/>
        <a:ext cx="3361196" cy="155182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E1000-BE05-4253-BA51-166151EC4A2F}">
      <dsp:nvSpPr>
        <dsp:cNvPr id="0" name=""/>
        <dsp:cNvSpPr/>
      </dsp:nvSpPr>
      <dsp:spPr>
        <a:xfrm>
          <a:off x="1734" y="582108"/>
          <a:ext cx="3698344" cy="360819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3300" kern="1200" dirty="0" smtClean="0"/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400" kern="1200" dirty="0" smtClean="0"/>
            <a:t> ЦДГ и 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400" kern="1200" dirty="0" smtClean="0"/>
            <a:t>ОДЗ</a:t>
          </a:r>
        </a:p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300" kern="1200" dirty="0"/>
        </a:p>
      </dsp:txBody>
      <dsp:txXfrm>
        <a:off x="107415" y="687789"/>
        <a:ext cx="3486982" cy="3396836"/>
      </dsp:txXfrm>
    </dsp:sp>
    <dsp:sp modelId="{5229C459-D2C4-4269-9211-463E94F98819}">
      <dsp:nvSpPr>
        <dsp:cNvPr id="0" name=""/>
        <dsp:cNvSpPr/>
      </dsp:nvSpPr>
      <dsp:spPr>
        <a:xfrm>
          <a:off x="4069913" y="1927613"/>
          <a:ext cx="784049" cy="917189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100" kern="1200"/>
        </a:p>
      </dsp:txBody>
      <dsp:txXfrm>
        <a:off x="4069913" y="2111051"/>
        <a:ext cx="548834" cy="550313"/>
      </dsp:txXfrm>
    </dsp:sp>
    <dsp:sp modelId="{3EA7A884-DEF8-484A-9579-9BC12290F17F}">
      <dsp:nvSpPr>
        <dsp:cNvPr id="0" name=""/>
        <dsp:cNvSpPr/>
      </dsp:nvSpPr>
      <dsp:spPr>
        <a:xfrm>
          <a:off x="5179416" y="607507"/>
          <a:ext cx="3698344" cy="3557400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/>
            <a:t>Детска градина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Заповед на кмета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( </a:t>
          </a:r>
          <a:r>
            <a:rPr lang="bg-BG" sz="2400" i="1" kern="1200" dirty="0" smtClean="0"/>
            <a:t>наименование, печат, Булстат</a:t>
          </a:r>
          <a:r>
            <a:rPr lang="bg-BG" sz="3000" kern="1200" dirty="0" smtClean="0"/>
            <a:t>)</a:t>
          </a:r>
        </a:p>
      </dsp:txBody>
      <dsp:txXfrm>
        <a:off x="5283609" y="711700"/>
        <a:ext cx="3489958" cy="3349014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BCC747-6F5F-4E32-98E1-DBE69EA53C78}">
      <dsp:nvSpPr>
        <dsp:cNvPr id="0" name=""/>
        <dsp:cNvSpPr/>
      </dsp:nvSpPr>
      <dsp:spPr>
        <a:xfrm rot="10800000">
          <a:off x="1495607" y="0"/>
          <a:ext cx="7626861" cy="2413957"/>
        </a:xfrm>
        <a:prstGeom prst="homePlat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4488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700" kern="1200" dirty="0" smtClean="0"/>
            <a:t>Във всяка община се създава и води регистър на общинските детски градини и ЦПЛР въз основа на заповедта за тяхното откриване, преобразуване, промяна и закриване</a:t>
          </a:r>
          <a:endParaRPr lang="en-US" sz="2700" kern="1200" dirty="0"/>
        </a:p>
      </dsp:txBody>
      <dsp:txXfrm rot="10800000">
        <a:off x="2099096" y="0"/>
        <a:ext cx="7023372" cy="2413957"/>
      </dsp:txXfrm>
    </dsp:sp>
    <dsp:sp modelId="{85028914-E4E8-4AB0-8B2D-74477BA9719C}">
      <dsp:nvSpPr>
        <dsp:cNvPr id="0" name=""/>
        <dsp:cNvSpPr/>
      </dsp:nvSpPr>
      <dsp:spPr>
        <a:xfrm>
          <a:off x="790960" y="265"/>
          <a:ext cx="2413957" cy="2413957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E784E50-F20D-404D-994F-7C0E6B38036D}">
      <dsp:nvSpPr>
        <dsp:cNvPr id="0" name=""/>
        <dsp:cNvSpPr/>
      </dsp:nvSpPr>
      <dsp:spPr>
        <a:xfrm rot="10800000">
          <a:off x="1667874" y="3134807"/>
          <a:ext cx="7367440" cy="2413957"/>
        </a:xfrm>
        <a:prstGeom prst="homePlate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4488" tIns="102870" rIns="192024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700" kern="1200" dirty="0" smtClean="0"/>
            <a:t>Обстоятелствата, които подлежат на вписване в регистъра, както и редът за вписване се определят с Наредба на съответния Общински съвет</a:t>
          </a:r>
          <a:endParaRPr lang="en-US" sz="2700" kern="1200" dirty="0"/>
        </a:p>
      </dsp:txBody>
      <dsp:txXfrm rot="10800000">
        <a:off x="2271363" y="3134807"/>
        <a:ext cx="6763951" cy="2413957"/>
      </dsp:txXfrm>
    </dsp:sp>
    <dsp:sp modelId="{141C849D-944D-400E-938F-925CA13A1D76}">
      <dsp:nvSpPr>
        <dsp:cNvPr id="0" name=""/>
        <dsp:cNvSpPr/>
      </dsp:nvSpPr>
      <dsp:spPr>
        <a:xfrm>
          <a:off x="855815" y="3134807"/>
          <a:ext cx="2413957" cy="2413957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DE2F34-82A1-4615-9C1D-5B57041CED74}">
      <dsp:nvSpPr>
        <dsp:cNvPr id="0" name=""/>
        <dsp:cNvSpPr/>
      </dsp:nvSpPr>
      <dsp:spPr>
        <a:xfrm>
          <a:off x="942404" y="424544"/>
          <a:ext cx="7003307" cy="2188533"/>
        </a:xfrm>
        <a:prstGeom prst="rect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2367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600" kern="1200" dirty="0" smtClean="0"/>
            <a:t>В общинските детски градини може да се организират почасови, съботно-неделни и сезонни дейности като допълнителна услуга, по желание на родителите</a:t>
          </a:r>
          <a:endParaRPr lang="en-US" sz="2600" kern="1200" dirty="0"/>
        </a:p>
      </dsp:txBody>
      <dsp:txXfrm>
        <a:off x="942404" y="424544"/>
        <a:ext cx="7003307" cy="2188533"/>
      </dsp:txXfrm>
    </dsp:sp>
    <dsp:sp modelId="{13B749B7-F7C8-4A80-ADF8-403165B1C9C2}">
      <dsp:nvSpPr>
        <dsp:cNvPr id="0" name=""/>
        <dsp:cNvSpPr/>
      </dsp:nvSpPr>
      <dsp:spPr>
        <a:xfrm>
          <a:off x="650599" y="108422"/>
          <a:ext cx="1531973" cy="229796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2C0CAD-B7D4-4015-B25B-F03F61D8C08F}">
      <dsp:nvSpPr>
        <dsp:cNvPr id="0" name=""/>
        <dsp:cNvSpPr/>
      </dsp:nvSpPr>
      <dsp:spPr>
        <a:xfrm>
          <a:off x="942404" y="3179665"/>
          <a:ext cx="7003307" cy="2188533"/>
        </a:xfrm>
        <a:prstGeom prst="rect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354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2367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600" b="0" kern="1200" dirty="0" smtClean="0"/>
            <a:t>Допълнителните</a:t>
          </a:r>
          <a:r>
            <a:rPr lang="bg-BG" sz="2600" kern="1200" dirty="0" smtClean="0"/>
            <a:t> услуги в детските градини се заплащат при условия и по ред, определени с Наредба на съответния Общински съвет.</a:t>
          </a:r>
          <a:endParaRPr lang="en-US" sz="2600" kern="1200" dirty="0"/>
        </a:p>
      </dsp:txBody>
      <dsp:txXfrm>
        <a:off x="942404" y="3179665"/>
        <a:ext cx="7003307" cy="2188533"/>
      </dsp:txXfrm>
    </dsp:sp>
    <dsp:sp modelId="{F476E1D5-A960-412A-B414-EDE8176E8CDD}">
      <dsp:nvSpPr>
        <dsp:cNvPr id="0" name=""/>
        <dsp:cNvSpPr/>
      </dsp:nvSpPr>
      <dsp:spPr>
        <a:xfrm>
          <a:off x="650599" y="2863543"/>
          <a:ext cx="1531973" cy="2297960"/>
        </a:xfrm>
        <a:prstGeom prst="rect">
          <a:avLst/>
        </a:prstGeom>
        <a:solidFill>
          <a:schemeClr val="accent2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A5C0A5-292F-4195-85E5-3ACC05F84F67}">
      <dsp:nvSpPr>
        <dsp:cNvPr id="0" name=""/>
        <dsp:cNvSpPr/>
      </dsp:nvSpPr>
      <dsp:spPr>
        <a:xfrm>
          <a:off x="-6033551" y="-923206"/>
          <a:ext cx="7182500" cy="7182500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19050" cap="rnd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51DA03-7860-4521-8C4C-6E6DE54E232F}">
      <dsp:nvSpPr>
        <dsp:cNvPr id="0" name=""/>
        <dsp:cNvSpPr/>
      </dsp:nvSpPr>
      <dsp:spPr>
        <a:xfrm>
          <a:off x="601337" y="410238"/>
          <a:ext cx="8989898" cy="8209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159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/>
            <a:t>Откриват</a:t>
          </a:r>
          <a:endParaRPr lang="en-US" sz="3200" b="1" kern="1200" dirty="0"/>
        </a:p>
      </dsp:txBody>
      <dsp:txXfrm>
        <a:off x="601337" y="410238"/>
        <a:ext cx="8989898" cy="820903"/>
      </dsp:txXfrm>
    </dsp:sp>
    <dsp:sp modelId="{012A6529-A7E4-4435-8FF8-EFA687534189}">
      <dsp:nvSpPr>
        <dsp:cNvPr id="0" name=""/>
        <dsp:cNvSpPr/>
      </dsp:nvSpPr>
      <dsp:spPr>
        <a:xfrm>
          <a:off x="88273" y="307625"/>
          <a:ext cx="1026129" cy="10261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BC8E5C-920D-4A82-8846-E2DE7A9C52C8}">
      <dsp:nvSpPr>
        <dsp:cNvPr id="0" name=""/>
        <dsp:cNvSpPr/>
      </dsp:nvSpPr>
      <dsp:spPr>
        <a:xfrm>
          <a:off x="1071980" y="1641807"/>
          <a:ext cx="8519255" cy="8209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159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/>
            <a:t>Преобразуват</a:t>
          </a:r>
          <a:r>
            <a:rPr lang="bg-BG" sz="1800" kern="1200" dirty="0" smtClean="0"/>
            <a:t> (</a:t>
          </a:r>
          <a:r>
            <a:rPr lang="bg-BG" sz="1800" i="1" kern="1200" dirty="0" smtClean="0"/>
            <a:t>чрез вливане, сливане, отделяне или разделяне; или чрез промяна вида по чл.38, ал.1 и 2)</a:t>
          </a:r>
          <a:endParaRPr lang="en-US" sz="1800" i="1" kern="1200" dirty="0"/>
        </a:p>
      </dsp:txBody>
      <dsp:txXfrm>
        <a:off x="1071980" y="1641807"/>
        <a:ext cx="8519255" cy="820903"/>
      </dsp:txXfrm>
    </dsp:sp>
    <dsp:sp modelId="{8F1485A2-9043-41E4-B197-27BB1AB4DB05}">
      <dsp:nvSpPr>
        <dsp:cNvPr id="0" name=""/>
        <dsp:cNvSpPr/>
      </dsp:nvSpPr>
      <dsp:spPr>
        <a:xfrm>
          <a:off x="558916" y="1539194"/>
          <a:ext cx="1026129" cy="10261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8E13FA-4C6C-44BB-B01B-F358B14504B9}">
      <dsp:nvSpPr>
        <dsp:cNvPr id="0" name=""/>
        <dsp:cNvSpPr/>
      </dsp:nvSpPr>
      <dsp:spPr>
        <a:xfrm>
          <a:off x="1071980" y="2873376"/>
          <a:ext cx="8519255" cy="8209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159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/>
            <a:t>Променят</a:t>
          </a:r>
          <a:r>
            <a:rPr lang="bg-BG" sz="1800" b="1" kern="1200" dirty="0" smtClean="0"/>
            <a:t> (</a:t>
          </a:r>
          <a:r>
            <a:rPr lang="bg-BG" sz="1800" kern="1200" dirty="0" smtClean="0"/>
            <a:t> </a:t>
          </a:r>
          <a:r>
            <a:rPr lang="bg-BG" sz="1800" i="1" kern="1200" dirty="0" smtClean="0"/>
            <a:t>промени, свързани с наименованието, официалния адрес, адреса на сградите, в които се провежда обучението, финансиращия орган, с предмета на дейност</a:t>
          </a:r>
          <a:r>
            <a:rPr lang="bg-BG" sz="1800" kern="1200" dirty="0" smtClean="0"/>
            <a:t>)</a:t>
          </a:r>
          <a:endParaRPr lang="en-US" sz="1800" kern="1200" dirty="0"/>
        </a:p>
      </dsp:txBody>
      <dsp:txXfrm>
        <a:off x="1071980" y="2873376"/>
        <a:ext cx="8519255" cy="820903"/>
      </dsp:txXfrm>
    </dsp:sp>
    <dsp:sp modelId="{363CA222-AA38-486E-8388-38C24DE59A97}">
      <dsp:nvSpPr>
        <dsp:cNvPr id="0" name=""/>
        <dsp:cNvSpPr/>
      </dsp:nvSpPr>
      <dsp:spPr>
        <a:xfrm>
          <a:off x="558916" y="2770763"/>
          <a:ext cx="1026129" cy="10261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9E154-B2A6-4B4E-846C-4D0D813A844A}">
      <dsp:nvSpPr>
        <dsp:cNvPr id="0" name=""/>
        <dsp:cNvSpPr/>
      </dsp:nvSpPr>
      <dsp:spPr>
        <a:xfrm>
          <a:off x="601337" y="4104945"/>
          <a:ext cx="8989898" cy="8209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51592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/>
            <a:t>Закриват</a:t>
          </a:r>
          <a:r>
            <a:rPr lang="bg-BG" sz="4400" b="1" kern="1200" dirty="0" smtClean="0"/>
            <a:t> </a:t>
          </a:r>
          <a:endParaRPr lang="en-US" sz="4400" b="1" kern="1200" dirty="0"/>
        </a:p>
      </dsp:txBody>
      <dsp:txXfrm>
        <a:off x="601337" y="4104945"/>
        <a:ext cx="8989898" cy="820903"/>
      </dsp:txXfrm>
    </dsp:sp>
    <dsp:sp modelId="{42C679EB-171E-46A8-9FA0-C270A65AE7D4}">
      <dsp:nvSpPr>
        <dsp:cNvPr id="0" name=""/>
        <dsp:cNvSpPr/>
      </dsp:nvSpPr>
      <dsp:spPr>
        <a:xfrm>
          <a:off x="88273" y="4002332"/>
          <a:ext cx="1026129" cy="102612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AE54AC-ABDD-4A57-ACE8-7A53BF2198FF}">
      <dsp:nvSpPr>
        <dsp:cNvPr id="0" name=""/>
        <dsp:cNvSpPr/>
      </dsp:nvSpPr>
      <dsp:spPr>
        <a:xfrm>
          <a:off x="0" y="1562734"/>
          <a:ext cx="9579711" cy="226800"/>
        </a:xfrm>
        <a:prstGeom prst="rect">
          <a:avLst/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8EA5A-1E82-4982-9D04-7A8AD5C238A6}">
      <dsp:nvSpPr>
        <dsp:cNvPr id="0" name=""/>
        <dsp:cNvSpPr/>
      </dsp:nvSpPr>
      <dsp:spPr>
        <a:xfrm>
          <a:off x="465420" y="254052"/>
          <a:ext cx="9105757" cy="1441521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3463" tIns="0" rIns="25346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Организира разработването на областна стратегия за подкрепа за личностно развитие на децата и учениците</a:t>
          </a:r>
          <a:endParaRPr lang="en-US" sz="2400" kern="1200" dirty="0"/>
        </a:p>
      </dsp:txBody>
      <dsp:txXfrm>
        <a:off x="535789" y="324421"/>
        <a:ext cx="8965019" cy="1300783"/>
      </dsp:txXfrm>
    </dsp:sp>
    <dsp:sp modelId="{40B9E441-CFAC-4846-BFBC-565AEE261E1A}">
      <dsp:nvSpPr>
        <dsp:cNvPr id="0" name=""/>
        <dsp:cNvSpPr/>
      </dsp:nvSpPr>
      <dsp:spPr>
        <a:xfrm>
          <a:off x="0" y="3501027"/>
          <a:ext cx="9579711" cy="226800"/>
        </a:xfrm>
        <a:prstGeom prst="rect">
          <a:avLst/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3492" tIns="187452" rIns="743492" bIns="64008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900" kern="1200" dirty="0"/>
        </a:p>
      </dsp:txBody>
      <dsp:txXfrm>
        <a:off x="0" y="3501027"/>
        <a:ext cx="9579711" cy="226800"/>
      </dsp:txXfrm>
    </dsp:sp>
    <dsp:sp modelId="{BBAD6F8A-4BBB-43D5-928F-3D52658E4A0C}">
      <dsp:nvSpPr>
        <dsp:cNvPr id="0" name=""/>
        <dsp:cNvSpPr/>
      </dsp:nvSpPr>
      <dsp:spPr>
        <a:xfrm>
          <a:off x="456065" y="1838134"/>
          <a:ext cx="9121297" cy="1795733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3463" tIns="0" rIns="25346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Осигурява участието на представители на всяка община на територията на областта, на РУО, на регионалния център за подкрепа на процеса на приобщаващо образование, на РЗИ, НПО и други </a:t>
          </a:r>
          <a:endParaRPr lang="en-US" sz="2400" kern="1200" dirty="0"/>
        </a:p>
      </dsp:txBody>
      <dsp:txXfrm>
        <a:off x="543725" y="1925794"/>
        <a:ext cx="8945977" cy="1620413"/>
      </dsp:txXfrm>
    </dsp:sp>
    <dsp:sp modelId="{BC65D353-01B0-4945-93A6-34E3D6A25A52}">
      <dsp:nvSpPr>
        <dsp:cNvPr id="0" name=""/>
        <dsp:cNvSpPr/>
      </dsp:nvSpPr>
      <dsp:spPr>
        <a:xfrm>
          <a:off x="0" y="5393731"/>
          <a:ext cx="9579711" cy="226800"/>
        </a:xfrm>
        <a:prstGeom prst="rect">
          <a:avLst/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8D5BEF-D019-4BE1-9206-AD8356D7D654}">
      <dsp:nvSpPr>
        <dsp:cNvPr id="0" name=""/>
        <dsp:cNvSpPr/>
      </dsp:nvSpPr>
      <dsp:spPr>
        <a:xfrm>
          <a:off x="458838" y="3770790"/>
          <a:ext cx="9120872" cy="1750143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3463" tIns="0" rIns="253463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Утвърждава стратегията след съгласуване с областния съвет за развитие и с РУО. </a:t>
          </a:r>
          <a:r>
            <a:rPr lang="bg-BG" sz="2400" i="1" kern="1200" dirty="0" smtClean="0"/>
            <a:t>(Стратегията обхваща период от две години).</a:t>
          </a:r>
          <a:endParaRPr lang="en-US" sz="2400" i="1" kern="1200" dirty="0"/>
        </a:p>
      </dsp:txBody>
      <dsp:txXfrm>
        <a:off x="544273" y="3856225"/>
        <a:ext cx="8950002" cy="1579273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FBC2E-7269-42F6-ADC1-78A7A39284B5}">
      <dsp:nvSpPr>
        <dsp:cNvPr id="0" name=""/>
        <dsp:cNvSpPr/>
      </dsp:nvSpPr>
      <dsp:spPr>
        <a:xfrm rot="5400000">
          <a:off x="-273367" y="275752"/>
          <a:ext cx="1822452" cy="12757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700" kern="1200" dirty="0" smtClean="0"/>
            <a:t>1.</a:t>
          </a:r>
          <a:endParaRPr lang="en-US" sz="3700" kern="1200" dirty="0"/>
        </a:p>
      </dsp:txBody>
      <dsp:txXfrm rot="-5400000">
        <a:off x="1" y="640242"/>
        <a:ext cx="1275716" cy="546736"/>
      </dsp:txXfrm>
    </dsp:sp>
    <dsp:sp modelId="{D8182FD5-A69F-4805-9F76-934429AD7ACE}">
      <dsp:nvSpPr>
        <dsp:cNvPr id="0" name=""/>
        <dsp:cNvSpPr/>
      </dsp:nvSpPr>
      <dsp:spPr>
        <a:xfrm rot="5400000">
          <a:off x="4869179" y="-3591078"/>
          <a:ext cx="1184594" cy="8371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kern="1200" dirty="0" smtClean="0"/>
            <a:t>Въз основа на областната стратегия се приема общинска стратегия за личностно развитие на децата и учениците</a:t>
          </a:r>
          <a:endParaRPr lang="en-US" sz="2400" kern="1200" dirty="0"/>
        </a:p>
      </dsp:txBody>
      <dsp:txXfrm rot="-5400000">
        <a:off x="1275717" y="60211"/>
        <a:ext cx="8313693" cy="1068940"/>
      </dsp:txXfrm>
    </dsp:sp>
    <dsp:sp modelId="{2E8EBED1-38D0-4337-B524-90DD2AC8B060}">
      <dsp:nvSpPr>
        <dsp:cNvPr id="0" name=""/>
        <dsp:cNvSpPr/>
      </dsp:nvSpPr>
      <dsp:spPr>
        <a:xfrm rot="5400000">
          <a:off x="-273367" y="1924004"/>
          <a:ext cx="1822452" cy="1275716"/>
        </a:xfrm>
        <a:prstGeom prst="chevron">
          <a:avLst/>
        </a:prstGeom>
        <a:solidFill>
          <a:schemeClr val="accent2">
            <a:hueOff val="-1356225"/>
            <a:satOff val="-828"/>
            <a:lumOff val="3235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700" kern="1200" dirty="0" smtClean="0"/>
            <a:t>2.</a:t>
          </a:r>
          <a:endParaRPr lang="en-US" sz="3700" kern="1200" dirty="0"/>
        </a:p>
      </dsp:txBody>
      <dsp:txXfrm rot="-5400000">
        <a:off x="1" y="2288494"/>
        <a:ext cx="1275716" cy="546736"/>
      </dsp:txXfrm>
    </dsp:sp>
    <dsp:sp modelId="{B2B6A8E7-F791-493B-9EBA-F36B2110E8F0}">
      <dsp:nvSpPr>
        <dsp:cNvPr id="0" name=""/>
        <dsp:cNvSpPr/>
      </dsp:nvSpPr>
      <dsp:spPr>
        <a:xfrm rot="5400000">
          <a:off x="4869179" y="-1942826"/>
          <a:ext cx="1184594" cy="8371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kern="1200" dirty="0" smtClean="0"/>
            <a:t>Стратегията се приема от Общинския съвет  за период от две години.</a:t>
          </a:r>
          <a:endParaRPr lang="en-US" sz="2400" kern="1200" dirty="0"/>
        </a:p>
      </dsp:txBody>
      <dsp:txXfrm rot="-5400000">
        <a:off x="1275717" y="1708463"/>
        <a:ext cx="8313693" cy="1068940"/>
      </dsp:txXfrm>
    </dsp:sp>
    <dsp:sp modelId="{47E6A436-4F77-432B-9FFF-57D59EB6FF96}">
      <dsp:nvSpPr>
        <dsp:cNvPr id="0" name=""/>
        <dsp:cNvSpPr/>
      </dsp:nvSpPr>
      <dsp:spPr>
        <a:xfrm rot="5400000">
          <a:off x="-273367" y="4052709"/>
          <a:ext cx="1822452" cy="1275716"/>
        </a:xfrm>
        <a:prstGeom prst="chevron">
          <a:avLst/>
        </a:prstGeom>
        <a:solidFill>
          <a:schemeClr val="accent2">
            <a:hueOff val="-2712450"/>
            <a:satOff val="-1656"/>
            <a:lumOff val="6471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3495" tIns="23495" rIns="23495" bIns="23495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700" kern="1200" dirty="0" smtClean="0"/>
            <a:t>3.</a:t>
          </a:r>
          <a:endParaRPr lang="en-US" sz="3700" kern="1200" dirty="0"/>
        </a:p>
      </dsp:txBody>
      <dsp:txXfrm rot="-5400000">
        <a:off x="1" y="4417199"/>
        <a:ext cx="1275716" cy="546736"/>
      </dsp:txXfrm>
    </dsp:sp>
    <dsp:sp modelId="{57794029-69B1-48FB-A99F-C6980BA262E7}">
      <dsp:nvSpPr>
        <dsp:cNvPr id="0" name=""/>
        <dsp:cNvSpPr/>
      </dsp:nvSpPr>
      <dsp:spPr>
        <a:xfrm rot="5400000">
          <a:off x="4388726" y="185879"/>
          <a:ext cx="2145501" cy="83715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600" kern="1200" dirty="0" smtClean="0"/>
            <a:t>Ежегодно до 30 април </a:t>
          </a:r>
          <a:r>
            <a:rPr lang="bg-BG" sz="2600" kern="1200" dirty="0" err="1" smtClean="0"/>
            <a:t>ОбС</a:t>
          </a:r>
          <a:r>
            <a:rPr lang="bg-BG" sz="2600" kern="1200" dirty="0" smtClean="0"/>
            <a:t> приема годишен план на дейностите за подкрепа на за личностно развитие.</a:t>
          </a:r>
          <a:endParaRPr lang="en-US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600" kern="1200" dirty="0" smtClean="0"/>
            <a:t>Годишният план се приема по предложение на кмета на общината след съгласуване с РУО.</a:t>
          </a:r>
          <a:endParaRPr lang="en-US" sz="2600" kern="1200" dirty="0"/>
        </a:p>
      </dsp:txBody>
      <dsp:txXfrm rot="-5400000">
        <a:off x="1275717" y="3403624"/>
        <a:ext cx="8266785" cy="1936031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F1A5C-149D-4A12-950B-7FC7C8EE84BD}">
      <dsp:nvSpPr>
        <dsp:cNvPr id="0" name=""/>
        <dsp:cNvSpPr/>
      </dsp:nvSpPr>
      <dsp:spPr>
        <a:xfrm>
          <a:off x="4012274" y="154665"/>
          <a:ext cx="6011066" cy="17500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Общинските детски градини</a:t>
          </a:r>
          <a:endParaRPr lang="en-US" sz="2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ЦПЛР (център за подкрепа на личностно развитие)</a:t>
          </a:r>
          <a:endParaRPr lang="en-US" sz="2000" kern="1200" dirty="0"/>
        </a:p>
      </dsp:txBody>
      <dsp:txXfrm>
        <a:off x="4012274" y="373418"/>
        <a:ext cx="5354807" cy="1312519"/>
      </dsp:txXfrm>
    </dsp:sp>
    <dsp:sp modelId="{57C58EF9-8EAC-4AC6-A5B3-97F80A0585F2}">
      <dsp:nvSpPr>
        <dsp:cNvPr id="0" name=""/>
        <dsp:cNvSpPr/>
      </dsp:nvSpPr>
      <dsp:spPr>
        <a:xfrm>
          <a:off x="4896" y="715"/>
          <a:ext cx="4007377" cy="2057925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Кмет на община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rgbClr val="FF0000"/>
              </a:solidFill>
            </a:rPr>
            <a:t>(виж чл.217, ал.3)</a:t>
          </a:r>
          <a:endParaRPr lang="en-US" sz="2800" b="1" kern="1200" dirty="0">
            <a:solidFill>
              <a:srgbClr val="FF0000"/>
            </a:solidFill>
          </a:endParaRPr>
        </a:p>
      </dsp:txBody>
      <dsp:txXfrm>
        <a:off x="105356" y="101175"/>
        <a:ext cx="3806457" cy="1857005"/>
      </dsp:txXfrm>
    </dsp:sp>
    <dsp:sp modelId="{F3AA2914-A053-4A00-820B-B10CB7F1409C}">
      <dsp:nvSpPr>
        <dsp:cNvPr id="0" name=""/>
        <dsp:cNvSpPr/>
      </dsp:nvSpPr>
      <dsp:spPr>
        <a:xfrm>
          <a:off x="4017171" y="2234290"/>
          <a:ext cx="6011066" cy="2285253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Общинските училища</a:t>
          </a:r>
          <a:endParaRPr lang="en-US" sz="2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Държавните професионални гимназии</a:t>
          </a:r>
          <a:endParaRPr lang="en-US" sz="2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ЦПЛР ( общежитие)</a:t>
          </a:r>
          <a:endParaRPr lang="en-US" sz="2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ЦСОП</a:t>
          </a:r>
          <a:endParaRPr lang="en-US" sz="20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kern="1200" dirty="0"/>
        </a:p>
      </dsp:txBody>
      <dsp:txXfrm>
        <a:off x="4017171" y="2519947"/>
        <a:ext cx="5154096" cy="1713939"/>
      </dsp:txXfrm>
    </dsp:sp>
    <dsp:sp modelId="{C1B2C8DB-9F09-4D36-BFC4-504C051ED45D}">
      <dsp:nvSpPr>
        <dsp:cNvPr id="0" name=""/>
        <dsp:cNvSpPr/>
      </dsp:nvSpPr>
      <dsp:spPr>
        <a:xfrm>
          <a:off x="4896" y="2347534"/>
          <a:ext cx="4007377" cy="2057470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/>
            <a:t>Началник РУО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b="1" kern="1200" dirty="0" smtClean="0">
              <a:solidFill>
                <a:srgbClr val="FF0000"/>
              </a:solidFill>
            </a:rPr>
            <a:t>(виж чл.217, ал.2)</a:t>
          </a:r>
          <a:endParaRPr lang="en-US" sz="2800" b="1" kern="1200" dirty="0">
            <a:solidFill>
              <a:srgbClr val="FF0000"/>
            </a:solidFill>
          </a:endParaRPr>
        </a:p>
      </dsp:txBody>
      <dsp:txXfrm>
        <a:off x="105333" y="2447971"/>
        <a:ext cx="3806503" cy="185659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23EE89-615B-4F5E-AB6E-CEA87EA176BF}">
      <dsp:nvSpPr>
        <dsp:cNvPr id="0" name=""/>
        <dsp:cNvSpPr/>
      </dsp:nvSpPr>
      <dsp:spPr>
        <a:xfrm>
          <a:off x="3281770" y="2553047"/>
          <a:ext cx="2025039" cy="2078631"/>
        </a:xfrm>
        <a:prstGeom prst="roundRect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b="1" kern="1200" dirty="0" smtClean="0">
              <a:solidFill>
                <a:srgbClr val="FF0000"/>
              </a:solidFill>
            </a:rPr>
            <a:t>Състав: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500" kern="1200" dirty="0" smtClean="0">
              <a:solidFill>
                <a:schemeClr val="tx1"/>
              </a:solidFill>
            </a:rPr>
            <a:t>(</a:t>
          </a:r>
          <a:r>
            <a:rPr lang="bg-BG" sz="2000" i="1" kern="1200" dirty="0" smtClean="0">
              <a:solidFill>
                <a:schemeClr val="tx1"/>
              </a:solidFill>
            </a:rPr>
            <a:t>нечетен брой)</a:t>
          </a:r>
          <a:endParaRPr lang="en-US" sz="2000" i="1" kern="1200" dirty="0">
            <a:solidFill>
              <a:schemeClr val="tx1"/>
            </a:solidFill>
          </a:endParaRPr>
        </a:p>
      </dsp:txBody>
      <dsp:txXfrm>
        <a:off x="3380624" y="2651901"/>
        <a:ext cx="1827331" cy="1880923"/>
      </dsp:txXfrm>
    </dsp:sp>
    <dsp:sp modelId="{BD999355-A150-43A4-8C92-226593B7EF3D}">
      <dsp:nvSpPr>
        <dsp:cNvPr id="0" name=""/>
        <dsp:cNvSpPr/>
      </dsp:nvSpPr>
      <dsp:spPr>
        <a:xfrm rot="16200000">
          <a:off x="3867229" y="2125987"/>
          <a:ext cx="85411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54119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E68D43-8DC3-4F04-964C-F85B3BB410B1}">
      <dsp:nvSpPr>
        <dsp:cNvPr id="0" name=""/>
        <dsp:cNvSpPr/>
      </dsp:nvSpPr>
      <dsp:spPr>
        <a:xfrm>
          <a:off x="2624596" y="116244"/>
          <a:ext cx="3339385" cy="1582683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Финансиращ орган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i="1" kern="1200" dirty="0" smtClean="0"/>
            <a:t>(определя се от кмета)</a:t>
          </a:r>
          <a:endParaRPr lang="en-US" sz="2000" i="1" kern="1200" dirty="0"/>
        </a:p>
      </dsp:txBody>
      <dsp:txXfrm>
        <a:off x="2701856" y="193504"/>
        <a:ext cx="3184865" cy="1428163"/>
      </dsp:txXfrm>
    </dsp:sp>
    <dsp:sp modelId="{43518EFC-63D3-4C57-9926-27206959A20E}">
      <dsp:nvSpPr>
        <dsp:cNvPr id="0" name=""/>
        <dsp:cNvSpPr/>
      </dsp:nvSpPr>
      <dsp:spPr>
        <a:xfrm rot="1800000">
          <a:off x="5303632" y="4188797"/>
          <a:ext cx="4742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7424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B1DDA6-7981-4BD6-8CF7-EB1708D60B35}">
      <dsp:nvSpPr>
        <dsp:cNvPr id="0" name=""/>
        <dsp:cNvSpPr/>
      </dsp:nvSpPr>
      <dsp:spPr>
        <a:xfrm>
          <a:off x="5344814" y="4200653"/>
          <a:ext cx="2549121" cy="1468195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Работодателите </a:t>
          </a:r>
          <a:r>
            <a:rPr lang="bg-BG" sz="1600" kern="1200" dirty="0" smtClean="0"/>
            <a:t>(</a:t>
          </a:r>
          <a:r>
            <a:rPr lang="bg-BG" sz="1600" i="1" kern="1200" dirty="0" smtClean="0"/>
            <a:t>определя се от Областния управител</a:t>
          </a:r>
          <a:r>
            <a:rPr lang="bg-BG" sz="1600" kern="1200" dirty="0" smtClean="0"/>
            <a:t>) </a:t>
          </a:r>
          <a:endParaRPr lang="en-US" sz="1600" kern="1200" dirty="0"/>
        </a:p>
      </dsp:txBody>
      <dsp:txXfrm>
        <a:off x="5416485" y="4272324"/>
        <a:ext cx="2405779" cy="1324853"/>
      </dsp:txXfrm>
    </dsp:sp>
    <dsp:sp modelId="{82BDF195-3791-490E-9BB8-3360EED095D8}">
      <dsp:nvSpPr>
        <dsp:cNvPr id="0" name=""/>
        <dsp:cNvSpPr/>
      </dsp:nvSpPr>
      <dsp:spPr>
        <a:xfrm rot="9000000">
          <a:off x="3232494" y="4190144"/>
          <a:ext cx="5281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2813" y="0"/>
              </a:lnTo>
            </a:path>
          </a:pathLst>
        </a:cu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A05AD1-0914-4412-9A45-AFF00DB4117F}">
      <dsp:nvSpPr>
        <dsp:cNvPr id="0" name=""/>
        <dsp:cNvSpPr/>
      </dsp:nvSpPr>
      <dsp:spPr>
        <a:xfrm>
          <a:off x="702376" y="4161146"/>
          <a:ext cx="2533655" cy="1547209"/>
        </a:xfrm>
        <a:prstGeom prst="roundRect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Родители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(</a:t>
          </a:r>
          <a:r>
            <a:rPr lang="bg-BG" sz="1800" i="1" kern="1200" dirty="0" smtClean="0"/>
            <a:t>Най-малко трима</a:t>
          </a:r>
          <a:r>
            <a:rPr lang="bg-BG" sz="1800" kern="1200" dirty="0" smtClean="0"/>
            <a:t>)</a:t>
          </a:r>
          <a:endParaRPr lang="en-US" sz="1800" kern="1200" dirty="0"/>
        </a:p>
      </dsp:txBody>
      <dsp:txXfrm>
        <a:off x="777905" y="4236675"/>
        <a:ext cx="2382597" cy="1396151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DBD05D-5673-4E85-BD19-C27520DDB6C6}">
      <dsp:nvSpPr>
        <dsp:cNvPr id="0" name=""/>
        <dsp:cNvSpPr/>
      </dsp:nvSpPr>
      <dsp:spPr>
        <a:xfrm rot="16200000">
          <a:off x="-1001017" y="1002220"/>
          <a:ext cx="5130799" cy="3126359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Представителите на родителите 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Директорът на ДГ/ училището свиква събрание на родителите</a:t>
          </a:r>
          <a:endParaRPr lang="en-US" sz="20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Определя се броят и се избират резервни членове.</a:t>
          </a:r>
          <a:endParaRPr lang="en-US" sz="2000" kern="1200" dirty="0"/>
        </a:p>
      </dsp:txBody>
      <dsp:txXfrm rot="5400000">
        <a:off x="1203" y="1026160"/>
        <a:ext cx="3126359" cy="3078479"/>
      </dsp:txXfrm>
    </dsp:sp>
    <dsp:sp modelId="{778C8225-B891-4194-9DB3-8E437580A2AA}">
      <dsp:nvSpPr>
        <dsp:cNvPr id="0" name=""/>
        <dsp:cNvSpPr/>
      </dsp:nvSpPr>
      <dsp:spPr>
        <a:xfrm rot="16200000">
          <a:off x="2359819" y="1002220"/>
          <a:ext cx="5130799" cy="3126359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Представителите на работодателите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Областният управител ги определя по предложение на представителните организации</a:t>
          </a:r>
          <a:endParaRPr lang="en-US" sz="2000" kern="1200" dirty="0"/>
        </a:p>
      </dsp:txBody>
      <dsp:txXfrm rot="5400000">
        <a:off x="3362039" y="1026160"/>
        <a:ext cx="3126359" cy="3078479"/>
      </dsp:txXfrm>
    </dsp:sp>
    <dsp:sp modelId="{305EB6DF-E02F-4642-849C-B14D56663D6D}">
      <dsp:nvSpPr>
        <dsp:cNvPr id="0" name=""/>
        <dsp:cNvSpPr/>
      </dsp:nvSpPr>
      <dsp:spPr>
        <a:xfrm rot="16200000">
          <a:off x="5720655" y="1002220"/>
          <a:ext cx="5130799" cy="312635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Председателят на обществения съвет се избира от членовете му.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Членовете на обществения съвет се определят за срок не по-дълъг от три години.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kern="1200" dirty="0" smtClean="0"/>
            <a:t>Общественият съвет се свиква най-малко 4 пъти  годишно</a:t>
          </a:r>
          <a:endParaRPr lang="en-US" sz="2000" kern="1200" dirty="0"/>
        </a:p>
      </dsp:txBody>
      <dsp:txXfrm rot="5400000">
        <a:off x="6722875" y="1026160"/>
        <a:ext cx="3126359" cy="3078479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F26DA-A146-4BB6-A5D6-6AE2EDEE43EA}">
      <dsp:nvSpPr>
        <dsp:cNvPr id="0" name=""/>
        <dsp:cNvSpPr/>
      </dsp:nvSpPr>
      <dsp:spPr>
        <a:xfrm rot="5400000">
          <a:off x="-302323" y="394898"/>
          <a:ext cx="2015489" cy="1410842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100" kern="1200" dirty="0" smtClean="0"/>
            <a:t>1-3</a:t>
          </a:r>
          <a:endParaRPr lang="en-US" sz="4100" kern="1200" dirty="0"/>
        </a:p>
      </dsp:txBody>
      <dsp:txXfrm rot="-5400000">
        <a:off x="1" y="797995"/>
        <a:ext cx="1410842" cy="604647"/>
      </dsp:txXfrm>
    </dsp:sp>
    <dsp:sp modelId="{916C067D-F4D8-40DB-8807-E20373470366}">
      <dsp:nvSpPr>
        <dsp:cNvPr id="0" name=""/>
        <dsp:cNvSpPr/>
      </dsp:nvSpPr>
      <dsp:spPr>
        <a:xfrm rot="5400000">
          <a:off x="5822673" y="-4405661"/>
          <a:ext cx="1482879" cy="103065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Одобрява Стратегията за развитие и ежегоден отчет за изпълнението й;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Участва при обсъждането на програмите по превенция на ранното напускане на училище и избор на униформи;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Предлага политики и мерки за подобряване на качеството на образователния процес;</a:t>
          </a:r>
          <a:endParaRPr lang="en-US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8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410843" y="78557"/>
        <a:ext cx="10234152" cy="1338103"/>
      </dsp:txXfrm>
    </dsp:sp>
    <dsp:sp modelId="{F20A0DAD-7E5A-4848-9DC2-C96D59132841}">
      <dsp:nvSpPr>
        <dsp:cNvPr id="0" name=""/>
        <dsp:cNvSpPr/>
      </dsp:nvSpPr>
      <dsp:spPr>
        <a:xfrm rot="5400000">
          <a:off x="-302323" y="2390709"/>
          <a:ext cx="2015489" cy="1410842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100" kern="1200" dirty="0" smtClean="0"/>
            <a:t>4-8</a:t>
          </a:r>
          <a:endParaRPr lang="en-US" sz="4100" kern="1200" dirty="0"/>
        </a:p>
      </dsp:txBody>
      <dsp:txXfrm rot="-5400000">
        <a:off x="1" y="2793806"/>
        <a:ext cx="1410842" cy="604647"/>
      </dsp:txXfrm>
    </dsp:sp>
    <dsp:sp modelId="{974EFC09-7617-4786-BD07-E17A7400CA54}">
      <dsp:nvSpPr>
        <dsp:cNvPr id="0" name=""/>
        <dsp:cNvSpPr/>
      </dsp:nvSpPr>
      <dsp:spPr>
        <a:xfrm rot="5400000">
          <a:off x="5750023" y="-2409850"/>
          <a:ext cx="1628178" cy="103065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Дава становище за разпределението на бюджета по дейности и размера на капиталови разходи, отчета за изпълнение;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Съгласува училищния учебен план; избора от учителите на учебниците и учебните комплекти;</a:t>
          </a:r>
          <a:endParaRPr lang="en-US" sz="20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0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Дава становище по училищния план-прием; </a:t>
          </a:r>
          <a:endParaRPr lang="en-US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endParaRPr lang="en-US" sz="2000" b="1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400" kern="1200" dirty="0"/>
        </a:p>
      </dsp:txBody>
      <dsp:txXfrm rot="-5400000">
        <a:off x="1410843" y="2008811"/>
        <a:ext cx="10227059" cy="1469216"/>
      </dsp:txXfrm>
    </dsp:sp>
    <dsp:sp modelId="{DDA85E54-6956-457F-B708-FF9D46AC26DF}">
      <dsp:nvSpPr>
        <dsp:cNvPr id="0" name=""/>
        <dsp:cNvSpPr/>
      </dsp:nvSpPr>
      <dsp:spPr>
        <a:xfrm rot="5400000">
          <a:off x="-302323" y="4321245"/>
          <a:ext cx="2015489" cy="1410842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6035" tIns="26035" rIns="26035" bIns="2603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100" kern="1200" dirty="0" smtClean="0"/>
            <a:t>9-10</a:t>
          </a:r>
          <a:endParaRPr lang="en-US" sz="4100" kern="1200" dirty="0"/>
        </a:p>
      </dsp:txBody>
      <dsp:txXfrm rot="-5400000">
        <a:off x="1" y="4724342"/>
        <a:ext cx="1410842" cy="604647"/>
      </dsp:txXfrm>
    </dsp:sp>
    <dsp:sp modelId="{82DCCB1A-56E9-4B50-A0C5-8A199F96CCD9}">
      <dsp:nvSpPr>
        <dsp:cNvPr id="0" name=""/>
        <dsp:cNvSpPr/>
      </dsp:nvSpPr>
      <dsp:spPr>
        <a:xfrm rot="5400000">
          <a:off x="5815297" y="-623211"/>
          <a:ext cx="1497630" cy="1030654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Участва в създаването и приемането на етичен кодекс на училищната общност</a:t>
          </a:r>
          <a:endParaRPr lang="en-US" sz="16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Сигнализира компетентните органи, когато при осъществяване на дейността си констатира нарушения на нормативните актове. </a:t>
          </a:r>
          <a:endParaRPr lang="en-US" sz="2200" b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410842" y="3854352"/>
        <a:ext cx="10233432" cy="1351414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B63359-F1D3-4462-9D63-436B118FA4F9}">
      <dsp:nvSpPr>
        <dsp:cNvPr id="0" name=""/>
        <dsp:cNvSpPr/>
      </dsp:nvSpPr>
      <dsp:spPr>
        <a:xfrm>
          <a:off x="1894416" y="1018919"/>
          <a:ext cx="3547872" cy="236643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При неодобрение от обществения съвет на стратегията и училищния учебен план се връщат за повторно разглеждане от ПС.</a:t>
          </a:r>
          <a:endParaRPr lang="en-US" sz="2000" kern="1200" dirty="0"/>
        </a:p>
      </dsp:txBody>
      <dsp:txXfrm>
        <a:off x="2462076" y="1018919"/>
        <a:ext cx="2980212" cy="2366430"/>
      </dsp:txXfrm>
    </dsp:sp>
    <dsp:sp modelId="{190759E6-0A81-400D-854E-6635DDFE9079}">
      <dsp:nvSpPr>
        <dsp:cNvPr id="0" name=""/>
        <dsp:cNvSpPr/>
      </dsp:nvSpPr>
      <dsp:spPr>
        <a:xfrm>
          <a:off x="1894416" y="3385350"/>
          <a:ext cx="3547872" cy="2366430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При повторното им разглеждане ПС се произнася по мотивите и взема окончателно решение </a:t>
          </a:r>
          <a:endParaRPr lang="en-US" sz="2000" kern="1200" dirty="0"/>
        </a:p>
      </dsp:txBody>
      <dsp:txXfrm>
        <a:off x="2462076" y="3385350"/>
        <a:ext cx="2980212" cy="2366430"/>
      </dsp:txXfrm>
    </dsp:sp>
    <dsp:sp modelId="{ECE82953-573F-4969-8A0D-A5325C52FEB4}">
      <dsp:nvSpPr>
        <dsp:cNvPr id="0" name=""/>
        <dsp:cNvSpPr/>
      </dsp:nvSpPr>
      <dsp:spPr>
        <a:xfrm>
          <a:off x="2218" y="72820"/>
          <a:ext cx="2365248" cy="236524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500" kern="1200" dirty="0" smtClean="0"/>
            <a:t>1</a:t>
          </a:r>
          <a:endParaRPr lang="en-US" sz="6500" kern="1200" dirty="0"/>
        </a:p>
      </dsp:txBody>
      <dsp:txXfrm>
        <a:off x="348601" y="419203"/>
        <a:ext cx="1672482" cy="1672482"/>
      </dsp:txXfrm>
    </dsp:sp>
    <dsp:sp modelId="{C13F8C04-73A0-4B53-9887-AE03A9504E9F}">
      <dsp:nvSpPr>
        <dsp:cNvPr id="0" name=""/>
        <dsp:cNvSpPr/>
      </dsp:nvSpPr>
      <dsp:spPr>
        <a:xfrm>
          <a:off x="7807536" y="1018919"/>
          <a:ext cx="3547872" cy="2705942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/>
            <a:t>Условията и редът за създаването, устройството и дейността на обществения съвет се уреждат с</a:t>
          </a:r>
          <a:endParaRPr lang="en-US" sz="2000" kern="1200" dirty="0"/>
        </a:p>
      </dsp:txBody>
      <dsp:txXfrm>
        <a:off x="8375196" y="1018919"/>
        <a:ext cx="2980212" cy="2705942"/>
      </dsp:txXfrm>
    </dsp:sp>
    <dsp:sp modelId="{A7B1B3C1-3E0D-4D03-A31E-82F4677730BF}">
      <dsp:nvSpPr>
        <dsp:cNvPr id="0" name=""/>
        <dsp:cNvSpPr/>
      </dsp:nvSpPr>
      <dsp:spPr>
        <a:xfrm>
          <a:off x="7807536" y="3724862"/>
          <a:ext cx="3547872" cy="180000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bg-BG" sz="2000" kern="1200" dirty="0" smtClean="0"/>
            <a:t>Правилник, издаден от министъра на образованието и науката. </a:t>
          </a:r>
          <a:endParaRPr lang="en-US" sz="2000" kern="1200" dirty="0" smtClean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 dirty="0"/>
        </a:p>
      </dsp:txBody>
      <dsp:txXfrm>
        <a:off x="8375196" y="3724862"/>
        <a:ext cx="2980212" cy="1800001"/>
      </dsp:txXfrm>
    </dsp:sp>
    <dsp:sp modelId="{BB076703-AAC3-41C0-A7B1-EC6360F1011D}">
      <dsp:nvSpPr>
        <dsp:cNvPr id="0" name=""/>
        <dsp:cNvSpPr/>
      </dsp:nvSpPr>
      <dsp:spPr>
        <a:xfrm>
          <a:off x="5915338" y="72820"/>
          <a:ext cx="2365248" cy="236524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6500" kern="1200" dirty="0" smtClean="0"/>
            <a:t>2</a:t>
          </a:r>
          <a:endParaRPr lang="en-US" sz="6500" kern="1200" dirty="0"/>
        </a:p>
      </dsp:txBody>
      <dsp:txXfrm>
        <a:off x="6261721" y="419203"/>
        <a:ext cx="1672482" cy="1672482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A1137-FD2B-46F1-A1B8-A6B98ADA92F2}">
      <dsp:nvSpPr>
        <dsp:cNvPr id="0" name=""/>
        <dsp:cNvSpPr/>
      </dsp:nvSpPr>
      <dsp:spPr>
        <a:xfrm>
          <a:off x="0" y="0"/>
          <a:ext cx="10015537" cy="1722076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Всяко училище въз основа на съответния рамков или типов учебен план разработва училищен учебен план съобразно интересите на учениците и възможностите си. Избраният рамков или типов учебен план се прилага за целия етап съответно цялата степен на образование. </a:t>
          </a:r>
          <a:endParaRPr lang="bg-BG" sz="1900" kern="1200" dirty="0"/>
        </a:p>
      </dsp:txBody>
      <dsp:txXfrm>
        <a:off x="2175315" y="0"/>
        <a:ext cx="7840221" cy="1722076"/>
      </dsp:txXfrm>
    </dsp:sp>
    <dsp:sp modelId="{34C56EA7-8838-40C0-8200-DEDDF5FB00C5}">
      <dsp:nvSpPr>
        <dsp:cNvPr id="0" name=""/>
        <dsp:cNvSpPr/>
      </dsp:nvSpPr>
      <dsp:spPr>
        <a:xfrm>
          <a:off x="172207" y="172207"/>
          <a:ext cx="2003107" cy="13776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075019E5-4235-433C-8E71-F0961716A2F5}">
      <dsp:nvSpPr>
        <dsp:cNvPr id="0" name=""/>
        <dsp:cNvSpPr/>
      </dsp:nvSpPr>
      <dsp:spPr>
        <a:xfrm>
          <a:off x="0" y="1894284"/>
          <a:ext cx="10015537" cy="1722076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Училището предлага списък с учебни предмети за всеки един от класовете, от които учениците и техните родители/</a:t>
          </a:r>
          <a:r>
            <a:rPr lang="en-US" sz="1900" kern="1200" dirty="0" smtClean="0"/>
            <a:t> </a:t>
          </a:r>
          <a:r>
            <a:rPr lang="bg-BG" sz="1900" kern="1200" dirty="0" smtClean="0"/>
            <a:t>настойници посочват избраните от тях учебни предмети чрез попълване на заявления в края на предходната учебна година или преди постъпването на ученика в училището.</a:t>
          </a:r>
          <a:endParaRPr lang="bg-BG" sz="1900" kern="1200" dirty="0"/>
        </a:p>
      </dsp:txBody>
      <dsp:txXfrm>
        <a:off x="2175315" y="1894284"/>
        <a:ext cx="7840221" cy="1722076"/>
      </dsp:txXfrm>
    </dsp:sp>
    <dsp:sp modelId="{463EDCE2-316C-418C-BEE4-5ABF1C60ABA3}">
      <dsp:nvSpPr>
        <dsp:cNvPr id="0" name=""/>
        <dsp:cNvSpPr/>
      </dsp:nvSpPr>
      <dsp:spPr>
        <a:xfrm>
          <a:off x="172207" y="2066491"/>
          <a:ext cx="2003107" cy="13776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530B72B-6B0C-4088-A7F3-6CC96C2D0CB2}">
      <dsp:nvSpPr>
        <dsp:cNvPr id="0" name=""/>
        <dsp:cNvSpPr/>
      </dsp:nvSpPr>
      <dsp:spPr>
        <a:xfrm>
          <a:off x="0" y="3788568"/>
          <a:ext cx="10015537" cy="1722076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900" kern="1200" dirty="0" smtClean="0"/>
            <a:t>Училищният учебен план се приема с решение на Педагогическия съвет и след съгласуване с Обществения съвет към училището при условията и по реда на чл. 269, ал. 2 и 3 от ЗПУО, се утвърждава от директора на училището, като за спортните училища и за училищата по културата се съгласува  съответно с министъра на младежта и спорта или с министъра на културата. </a:t>
          </a:r>
          <a:endParaRPr lang="bg-BG" sz="1900" kern="1200" dirty="0"/>
        </a:p>
      </dsp:txBody>
      <dsp:txXfrm>
        <a:off x="2175315" y="3788568"/>
        <a:ext cx="7840221" cy="1722076"/>
      </dsp:txXfrm>
    </dsp:sp>
    <dsp:sp modelId="{849B5B61-4C2F-4F44-93DF-B6A37C974583}">
      <dsp:nvSpPr>
        <dsp:cNvPr id="0" name=""/>
        <dsp:cNvSpPr/>
      </dsp:nvSpPr>
      <dsp:spPr>
        <a:xfrm>
          <a:off x="172207" y="3960776"/>
          <a:ext cx="2003107" cy="137766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A1137-FD2B-46F1-A1B8-A6B98ADA92F2}">
      <dsp:nvSpPr>
        <dsp:cNvPr id="0" name=""/>
        <dsp:cNvSpPr/>
      </dsp:nvSpPr>
      <dsp:spPr>
        <a:xfrm>
          <a:off x="0" y="0"/>
          <a:ext cx="9685337" cy="255092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700" kern="1200" dirty="0" smtClean="0"/>
            <a:t>Училищният учебен план се утвърждава за всяка учебна година за всяка паралелка, с изключение на училищните учебни планове на иновативните училища, които може да се утвърждават и за всички класове от определен етап от степента на образование. </a:t>
          </a:r>
          <a:endParaRPr lang="bg-BG" sz="2700" kern="1200" dirty="0"/>
        </a:p>
      </dsp:txBody>
      <dsp:txXfrm>
        <a:off x="2192159" y="0"/>
        <a:ext cx="7493177" cy="2550922"/>
      </dsp:txXfrm>
    </dsp:sp>
    <dsp:sp modelId="{34C56EA7-8838-40C0-8200-DEDDF5FB00C5}">
      <dsp:nvSpPr>
        <dsp:cNvPr id="0" name=""/>
        <dsp:cNvSpPr/>
      </dsp:nvSpPr>
      <dsp:spPr>
        <a:xfrm>
          <a:off x="255092" y="255092"/>
          <a:ext cx="1937067" cy="204073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4451E56-D353-4C96-8B10-0D68A982B208}">
      <dsp:nvSpPr>
        <dsp:cNvPr id="0" name=""/>
        <dsp:cNvSpPr/>
      </dsp:nvSpPr>
      <dsp:spPr>
        <a:xfrm>
          <a:off x="0" y="2806014"/>
          <a:ext cx="9685337" cy="255092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700" kern="1200" smtClean="0"/>
            <a:t>Училищните учебни планове ежегодно се включват в </a:t>
          </a:r>
          <a:r>
            <a:rPr lang="ru-RU" sz="2700" kern="1200" smtClean="0"/>
            <a:t>Националната </a:t>
          </a:r>
          <a:r>
            <a:rPr lang="bg-BG" sz="2700" kern="1200" smtClean="0"/>
            <a:t>електронна </a:t>
          </a:r>
          <a:r>
            <a:rPr lang="ru-RU" sz="2700" kern="1200" smtClean="0"/>
            <a:t>информационна система по чл. 250 от Закона за предучилищното и училищното образование</a:t>
          </a:r>
          <a:r>
            <a:rPr lang="bg-BG" sz="2700" kern="1200" smtClean="0"/>
            <a:t>.</a:t>
          </a:r>
          <a:endParaRPr lang="bg-BG" sz="2700" kern="1200" dirty="0"/>
        </a:p>
      </dsp:txBody>
      <dsp:txXfrm>
        <a:off x="2192159" y="2806014"/>
        <a:ext cx="7493177" cy="2550922"/>
      </dsp:txXfrm>
    </dsp:sp>
    <dsp:sp modelId="{366E8392-D543-409B-9AC5-B5AAAD2856A6}">
      <dsp:nvSpPr>
        <dsp:cNvPr id="0" name=""/>
        <dsp:cNvSpPr/>
      </dsp:nvSpPr>
      <dsp:spPr>
        <a:xfrm>
          <a:off x="255092" y="3061106"/>
          <a:ext cx="1937067" cy="204073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91B8C-424D-4CF2-B915-9621217580DA}">
      <dsp:nvSpPr>
        <dsp:cNvPr id="0" name=""/>
        <dsp:cNvSpPr/>
      </dsp:nvSpPr>
      <dsp:spPr>
        <a:xfrm rot="16200000">
          <a:off x="-262835" y="262835"/>
          <a:ext cx="5494181" cy="4968510"/>
        </a:xfrm>
        <a:prstGeom prst="flowChartManualOperati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(1) </a:t>
          </a:r>
          <a:r>
            <a:rPr lang="bg-BG" sz="2000" kern="1200" noProof="0" dirty="0" smtClean="0"/>
            <a:t>Въз основа на училищния учебен план се разработва </a:t>
          </a:r>
          <a:r>
            <a:rPr lang="bg-BG" sz="2000" b="1" kern="1200" noProof="0" dirty="0" smtClean="0"/>
            <a:t>индивидуален учебен план </a:t>
          </a:r>
          <a:r>
            <a:rPr lang="bg-BG" sz="2000" kern="1200" noProof="0" dirty="0" smtClean="0"/>
            <a:t>за учениците в индивидуална форма на обучение, както и при необходимост за:</a:t>
          </a:r>
          <a:endParaRPr lang="bg-BG" sz="2000" kern="1200" noProof="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noProof="0" dirty="0" smtClean="0"/>
            <a:t>учениците</a:t>
          </a:r>
          <a:r>
            <a:rPr lang="ru-RU" sz="1800" kern="1200" dirty="0" smtClean="0"/>
            <a:t> </a:t>
          </a:r>
          <a:r>
            <a:rPr lang="bg-BG" sz="1800" kern="1200" noProof="0" dirty="0" smtClean="0"/>
            <a:t>със СОП, които се обучават в дневна, </a:t>
          </a:r>
          <a:r>
            <a:rPr lang="bg-BG" sz="1800" kern="1200" dirty="0" smtClean="0"/>
            <a:t>вечерна, комбинирана, дистанционна форма </a:t>
          </a:r>
          <a:r>
            <a:rPr lang="ru-RU" sz="1800" kern="1200" dirty="0" smtClean="0"/>
            <a:t>или в </a:t>
          </a:r>
          <a:r>
            <a:rPr lang="ru-RU" sz="1800" kern="1200" dirty="0" err="1" smtClean="0"/>
            <a:t>дуална</a:t>
          </a:r>
          <a:r>
            <a:rPr lang="ru-RU" sz="1800" kern="1200" dirty="0" smtClean="0"/>
            <a:t> система на обучение;</a:t>
          </a:r>
          <a:endParaRPr lang="en-US" sz="1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kern="1200" noProof="0" dirty="0" smtClean="0"/>
            <a:t>учениците с изявени дарби, които се обучават в комбинирана, дистанционна форма или в </a:t>
          </a:r>
          <a:r>
            <a:rPr lang="bg-BG" sz="1800" kern="1200" noProof="0" dirty="0" err="1" smtClean="0"/>
            <a:t>дуална</a:t>
          </a:r>
          <a:r>
            <a:rPr lang="bg-BG" sz="1800" kern="1200" noProof="0" dirty="0" smtClean="0"/>
            <a:t> система </a:t>
          </a:r>
          <a:r>
            <a:rPr lang="ru-RU" sz="1800" kern="1200" dirty="0" smtClean="0"/>
            <a:t>на обучение.</a:t>
          </a:r>
          <a:endParaRPr lang="en-US" sz="1800" kern="1200" dirty="0"/>
        </a:p>
      </dsp:txBody>
      <dsp:txXfrm rot="5400000">
        <a:off x="1" y="1098835"/>
        <a:ext cx="4968510" cy="3296509"/>
      </dsp:txXfrm>
    </dsp:sp>
    <dsp:sp modelId="{ECF8278C-76E6-46CD-B7C6-4DCD233C4744}">
      <dsp:nvSpPr>
        <dsp:cNvPr id="0" name=""/>
        <dsp:cNvSpPr/>
      </dsp:nvSpPr>
      <dsp:spPr>
        <a:xfrm rot="16200000">
          <a:off x="5083478" y="262835"/>
          <a:ext cx="5494181" cy="4968510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l" defTabSz="10668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(2) Индивидуалният учебен план  се утвърждава със заповед на директора и изпълнението му се контролира ежемесечно от РУО.</a:t>
          </a:r>
          <a:endParaRPr lang="en-US" sz="2400" kern="1200" dirty="0">
            <a:solidFill>
              <a:schemeClr val="tx1"/>
            </a:solidFill>
          </a:endParaRPr>
        </a:p>
      </dsp:txBody>
      <dsp:txXfrm rot="5400000">
        <a:off x="5346314" y="1098835"/>
        <a:ext cx="4968510" cy="32965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3FB685-EE6D-4912-A77A-822ED64D865E}">
      <dsp:nvSpPr>
        <dsp:cNvPr id="0" name=""/>
        <dsp:cNvSpPr/>
      </dsp:nvSpPr>
      <dsp:spPr>
        <a:xfrm rot="16200000">
          <a:off x="338223" y="-333495"/>
          <a:ext cx="3881437" cy="4548427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8438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b="1" kern="1200" dirty="0" smtClean="0">
              <a:solidFill>
                <a:schemeClr val="tx1"/>
              </a:solidFill>
            </a:rPr>
            <a:t>Министър </a:t>
          </a:r>
          <a:endParaRPr lang="en-US" sz="31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Държавните училища; </a:t>
          </a:r>
          <a:endParaRPr lang="en-US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Общинските училища;</a:t>
          </a:r>
          <a:endParaRPr lang="en-US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Специализираните обслужващи звена;</a:t>
          </a:r>
          <a:endParaRPr lang="en-US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ЦСОП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4728" y="776287"/>
        <a:ext cx="4548427" cy="2328863"/>
      </dsp:txXfrm>
    </dsp:sp>
    <dsp:sp modelId="{160D7430-7959-4701-B93D-56B61ED6C498}">
      <dsp:nvSpPr>
        <dsp:cNvPr id="0" name=""/>
        <dsp:cNvSpPr/>
      </dsp:nvSpPr>
      <dsp:spPr>
        <a:xfrm rot="16200000">
          <a:off x="5227783" y="-333495"/>
          <a:ext cx="3881437" cy="4548427"/>
        </a:xfrm>
        <a:prstGeom prst="flowChartManualOperati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96850" tIns="0" rIns="198438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100" b="1" kern="1200" dirty="0" smtClean="0">
              <a:solidFill>
                <a:schemeClr val="tx1"/>
              </a:solidFill>
            </a:rPr>
            <a:t>Кмет</a:t>
          </a:r>
          <a:endParaRPr lang="en-US" sz="31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Общинските детски градини;</a:t>
          </a:r>
          <a:endParaRPr lang="en-US" sz="2400" b="1" kern="1200" dirty="0">
            <a:solidFill>
              <a:schemeClr val="tx1"/>
            </a:solidFill>
          </a:endParaRPr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>
              <a:solidFill>
                <a:schemeClr val="tx1"/>
              </a:solidFill>
            </a:rPr>
            <a:t>ЦПЛР</a:t>
          </a:r>
          <a:endParaRPr lang="en-US" sz="2400" b="1" kern="1200" dirty="0">
            <a:solidFill>
              <a:schemeClr val="tx1"/>
            </a:solidFill>
          </a:endParaRPr>
        </a:p>
      </dsp:txBody>
      <dsp:txXfrm rot="5400000">
        <a:off x="4894288" y="776287"/>
        <a:ext cx="4548427" cy="23288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2EB5A7-2BC3-4465-8915-446A4B74A6FF}">
      <dsp:nvSpPr>
        <dsp:cNvPr id="0" name=""/>
        <dsp:cNvSpPr/>
      </dsp:nvSpPr>
      <dsp:spPr>
        <a:xfrm>
          <a:off x="860" y="825291"/>
          <a:ext cx="3704514" cy="4445417"/>
        </a:xfrm>
        <a:prstGeom prst="roundRect">
          <a:avLst>
            <a:gd name="adj" fmla="val 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rgbClr val="FF0000"/>
              </a:solidFill>
            </a:rPr>
            <a:t>Чл. 158, ал.2</a:t>
          </a:r>
          <a:endParaRPr lang="bg-BG" sz="2400" kern="1200" dirty="0">
            <a:solidFill>
              <a:srgbClr val="FF0000"/>
            </a:solidFill>
          </a:endParaRPr>
        </a:p>
      </dsp:txBody>
      <dsp:txXfrm rot="16200000">
        <a:off x="-1451308" y="2277460"/>
        <a:ext cx="3645242" cy="740902"/>
      </dsp:txXfrm>
    </dsp:sp>
    <dsp:sp modelId="{B98A88FD-BA39-45D4-B52E-ACD972434150}">
      <dsp:nvSpPr>
        <dsp:cNvPr id="0" name=""/>
        <dsp:cNvSpPr/>
      </dsp:nvSpPr>
      <dsp:spPr>
        <a:xfrm>
          <a:off x="741763" y="825291"/>
          <a:ext cx="2759863" cy="4445417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Вторият етап от оценяването на проектите на учебник или на учебен комплект се извършва за проектите, които отговарят на изискванията на </a:t>
          </a:r>
          <a:r>
            <a:rPr lang="bg-BG" sz="1800" kern="1200" dirty="0" smtClean="0"/>
            <a:t>ДОС </a:t>
          </a:r>
          <a:r>
            <a:rPr lang="ru-RU" sz="1800" kern="1200" dirty="0" smtClean="0"/>
            <a:t>за познавателните книжки, учебниците и учебните помагала, и се осъществява във всяко училище от учителите, които преподават учебния предмет в съответния етап от степента на образование.</a:t>
          </a:r>
          <a:endParaRPr lang="bg-BG" sz="1800" kern="1200" dirty="0"/>
        </a:p>
      </dsp:txBody>
      <dsp:txXfrm>
        <a:off x="741763" y="825291"/>
        <a:ext cx="2759863" cy="4445417"/>
      </dsp:txXfrm>
    </dsp:sp>
    <dsp:sp modelId="{8A4E6E22-2495-4EE6-AB9B-E94D81415008}">
      <dsp:nvSpPr>
        <dsp:cNvPr id="0" name=""/>
        <dsp:cNvSpPr/>
      </dsp:nvSpPr>
      <dsp:spPr>
        <a:xfrm>
          <a:off x="3835033" y="825291"/>
          <a:ext cx="3704514" cy="4445417"/>
        </a:xfrm>
        <a:prstGeom prst="roundRect">
          <a:avLst>
            <a:gd name="adj" fmla="val 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rgbClr val="FF0000"/>
              </a:solidFill>
            </a:rPr>
            <a:t>Чл.164, ал.2, 3</a:t>
          </a:r>
          <a:endParaRPr lang="bg-BG" sz="2400" kern="1200" dirty="0">
            <a:solidFill>
              <a:srgbClr val="FF0000"/>
            </a:solidFill>
          </a:endParaRPr>
        </a:p>
      </dsp:txBody>
      <dsp:txXfrm rot="16200000">
        <a:off x="2382863" y="2277460"/>
        <a:ext cx="3645242" cy="740902"/>
      </dsp:txXfrm>
    </dsp:sp>
    <dsp:sp modelId="{73784779-1B45-47D0-963A-617450EFCB24}">
      <dsp:nvSpPr>
        <dsp:cNvPr id="0" name=""/>
        <dsp:cNvSpPr/>
      </dsp:nvSpPr>
      <dsp:spPr>
        <a:xfrm rot="5400000">
          <a:off x="3527030" y="4356923"/>
          <a:ext cx="653052" cy="555677"/>
        </a:xfrm>
        <a:prstGeom prst="flowChartExtract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68083A-2568-4E0C-ADA8-CE7B0144C203}">
      <dsp:nvSpPr>
        <dsp:cNvPr id="0" name=""/>
        <dsp:cNvSpPr/>
      </dsp:nvSpPr>
      <dsp:spPr>
        <a:xfrm>
          <a:off x="4575936" y="825291"/>
          <a:ext cx="2759863" cy="4445417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0" bIns="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kern="1200" dirty="0" smtClean="0"/>
            <a:t> Учебниците и учебните комплекти, които се предоставят за безвъзмездно ползване на учениците, се избират от учителите, които преподават по учебния предмет в съответния етап от степента на образование в дадено училище, след съгласуване с обществения съвет.  Учебниците и учебните комплекти , както и учебните помагала, които ще използват учениците, се избират от учителя, който преподава в паралелката по съответния учебен предмет или модул. </a:t>
          </a:r>
          <a:endParaRPr lang="bg-BG" sz="1600" b="0" kern="1200" dirty="0"/>
        </a:p>
      </dsp:txBody>
      <dsp:txXfrm>
        <a:off x="4575936" y="825291"/>
        <a:ext cx="2759863" cy="4445417"/>
      </dsp:txXfrm>
    </dsp:sp>
    <dsp:sp modelId="{0A0E75EC-E544-49A4-B69F-2A685F8BC83A}">
      <dsp:nvSpPr>
        <dsp:cNvPr id="0" name=""/>
        <dsp:cNvSpPr/>
      </dsp:nvSpPr>
      <dsp:spPr>
        <a:xfrm>
          <a:off x="7669206" y="825291"/>
          <a:ext cx="3704514" cy="4445417"/>
        </a:xfrm>
        <a:prstGeom prst="roundRect">
          <a:avLst>
            <a:gd name="adj" fmla="val 5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1066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rgbClr val="FF0000"/>
              </a:solidFill>
            </a:rPr>
            <a:t>Чл.164, ал.4</a:t>
          </a:r>
          <a:endParaRPr lang="bg-BG" sz="2400" kern="1200" dirty="0">
            <a:solidFill>
              <a:srgbClr val="FF0000"/>
            </a:solidFill>
          </a:endParaRPr>
        </a:p>
      </dsp:txBody>
      <dsp:txXfrm rot="16200000">
        <a:off x="6217036" y="2277460"/>
        <a:ext cx="3645242" cy="740902"/>
      </dsp:txXfrm>
    </dsp:sp>
    <dsp:sp modelId="{1EE12810-5DD7-4D21-82EC-F8362010799E}">
      <dsp:nvSpPr>
        <dsp:cNvPr id="0" name=""/>
        <dsp:cNvSpPr/>
      </dsp:nvSpPr>
      <dsp:spPr>
        <a:xfrm rot="5400000">
          <a:off x="7361202" y="4356923"/>
          <a:ext cx="653052" cy="555677"/>
        </a:xfrm>
        <a:prstGeom prst="flowChartExtract">
          <a:avLst/>
        </a:prstGeom>
        <a:solidFill>
          <a:srgbClr val="FF00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2700" prstMaterial="flat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94BF054-8224-4A6E-85DC-A4B0BA0840BB}">
      <dsp:nvSpPr>
        <dsp:cNvPr id="0" name=""/>
        <dsp:cNvSpPr/>
      </dsp:nvSpPr>
      <dsp:spPr>
        <a:xfrm>
          <a:off x="8410109" y="825291"/>
          <a:ext cx="2759863" cy="4445417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1722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Познавателните книжки и учебните помагала, които се използват в предучилищното образование, се избират от учителите, които преподават в съответната група в детската градина или в училището, в съответствие с програмната система по чл. 70. </a:t>
          </a:r>
          <a:endParaRPr lang="bg-BG" sz="1800" kern="1200" dirty="0"/>
        </a:p>
      </dsp:txBody>
      <dsp:txXfrm>
        <a:off x="8410109" y="825291"/>
        <a:ext cx="2759863" cy="4445417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FA1137-FD2B-46F1-A1B8-A6B98ADA92F2}">
      <dsp:nvSpPr>
        <dsp:cNvPr id="0" name=""/>
        <dsp:cNvSpPr/>
      </dsp:nvSpPr>
      <dsp:spPr>
        <a:xfrm>
          <a:off x="0" y="0"/>
          <a:ext cx="10180637" cy="260533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Чл. 13. Годишното тематично разпределение се разработва от преподаващия учител за всяка учебна година и за всеки клас, като се отчитат интересите на учениците и спецификата на образователната среда. </a:t>
          </a:r>
          <a:endParaRPr lang="en-US" sz="2100" kern="1200" dirty="0" smtClean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Чл. 14. Годишното тематично разпределение на учителя за съответната учебна година и за съответния клас се утвърждава от директора на училището преди началото на учебната година. </a:t>
          </a:r>
          <a:r>
            <a:rPr lang="bg-BG" sz="2100" kern="1200" dirty="0" smtClean="0"/>
            <a:t> </a:t>
          </a:r>
          <a:endParaRPr lang="bg-BG" sz="2100" kern="1200" dirty="0"/>
        </a:p>
      </dsp:txBody>
      <dsp:txXfrm>
        <a:off x="2296661" y="0"/>
        <a:ext cx="7883975" cy="2605337"/>
      </dsp:txXfrm>
    </dsp:sp>
    <dsp:sp modelId="{34C56EA7-8838-40C0-8200-DEDDF5FB00C5}">
      <dsp:nvSpPr>
        <dsp:cNvPr id="0" name=""/>
        <dsp:cNvSpPr/>
      </dsp:nvSpPr>
      <dsp:spPr>
        <a:xfrm>
          <a:off x="260533" y="260533"/>
          <a:ext cx="2036127" cy="208427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74451E56-D353-4C96-8B10-0D68A982B208}">
      <dsp:nvSpPr>
        <dsp:cNvPr id="0" name=""/>
        <dsp:cNvSpPr/>
      </dsp:nvSpPr>
      <dsp:spPr>
        <a:xfrm>
          <a:off x="0" y="2865871"/>
          <a:ext cx="10180637" cy="260533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Чл. 15. Годишното тематично разпределение подлежи на изменение, допълнение и преструктуриране при възникнали обстоятелства от обективен характер и промените се осъществяват при условията и по реда на чл. 13 и 14. </a:t>
          </a:r>
          <a:endParaRPr lang="en-US" sz="2100" kern="1200" dirty="0" smtClean="0"/>
        </a:p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Чл. 16. Годишното тематично разпределение подлежи на контрол от страна на директора на училището, на регионалното управление на образованието и на Министерството на образованието и науката. </a:t>
          </a:r>
          <a:endParaRPr lang="bg-BG" sz="2100" kern="1200" dirty="0"/>
        </a:p>
      </dsp:txBody>
      <dsp:txXfrm>
        <a:off x="2296661" y="2865871"/>
        <a:ext cx="7883975" cy="2605337"/>
      </dsp:txXfrm>
    </dsp:sp>
    <dsp:sp modelId="{366E8392-D543-409B-9AC5-B5AAAD2856A6}">
      <dsp:nvSpPr>
        <dsp:cNvPr id="0" name=""/>
        <dsp:cNvSpPr/>
      </dsp:nvSpPr>
      <dsp:spPr>
        <a:xfrm>
          <a:off x="260533" y="3126405"/>
          <a:ext cx="2036127" cy="208427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9B54A4-D9F7-43C1-9082-1268F46A9257}">
      <dsp:nvSpPr>
        <dsp:cNvPr id="0" name=""/>
        <dsp:cNvSpPr/>
      </dsp:nvSpPr>
      <dsp:spPr>
        <a:xfrm>
          <a:off x="-44708" y="0"/>
          <a:ext cx="9898034" cy="237662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 </a:t>
          </a:r>
          <a:r>
            <a:rPr lang="ru-RU" sz="2000" kern="1200" dirty="0" smtClean="0"/>
            <a:t>Училищният план-прием се определя преди началото на учебната година от директора на училището при условията и по реда на държавния образователен стандарт за организацията на дейностите в училищното образование и при спазване на държавния образователен стандарт за физическата среда и информационното и библиотечното осигуряване на детските градини, училищата и центровете за подкрепа за личностно развитие.    </a:t>
          </a:r>
          <a:r>
            <a:rPr lang="ru-RU" sz="2000" kern="1200" dirty="0" smtClean="0">
              <a:solidFill>
                <a:srgbClr val="FF0000"/>
              </a:solidFill>
            </a:rPr>
            <a:t>(Виж чл.143, ал.1) </a:t>
          </a:r>
          <a:endParaRPr lang="en-US" sz="2000" kern="1200" dirty="0">
            <a:solidFill>
              <a:srgbClr val="FF0000"/>
            </a:solidFill>
          </a:endParaRPr>
        </a:p>
      </dsp:txBody>
      <dsp:txXfrm>
        <a:off x="24901" y="69609"/>
        <a:ext cx="7398971" cy="2237405"/>
      </dsp:txXfrm>
    </dsp:sp>
    <dsp:sp modelId="{8ED2334D-0067-4423-B828-64025E3806EB}">
      <dsp:nvSpPr>
        <dsp:cNvPr id="0" name=""/>
        <dsp:cNvSpPr/>
      </dsp:nvSpPr>
      <dsp:spPr>
        <a:xfrm>
          <a:off x="1759861" y="2904762"/>
          <a:ext cx="9719200" cy="2376623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err="1" smtClean="0"/>
            <a:t>Училището</a:t>
          </a:r>
          <a:r>
            <a:rPr lang="ru-RU" sz="2000" kern="1200" dirty="0" smtClean="0"/>
            <a:t> организира целодневна организация на учебния ден за учениците от І до ІV клас при желание на родителите, както и от V до VІІ клас при желание на родителите и съобразно възможностите на училището.  Организацията на учебния ден в спортните училища е </a:t>
          </a:r>
          <a:r>
            <a:rPr lang="ru-RU" sz="2000" kern="1200" dirty="0" err="1" smtClean="0"/>
            <a:t>целодневен</a:t>
          </a:r>
          <a:r>
            <a:rPr lang="ru-RU" sz="2000" kern="1200" dirty="0" smtClean="0"/>
            <a:t>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FF0000"/>
              </a:solidFill>
            </a:rPr>
            <a:t>( Виж чл.102, ал.2 и ал.3) </a:t>
          </a:r>
        </a:p>
      </dsp:txBody>
      <dsp:txXfrm>
        <a:off x="1829470" y="2974371"/>
        <a:ext cx="6320024" cy="2237405"/>
      </dsp:txXfrm>
    </dsp:sp>
    <dsp:sp modelId="{31F3BCD9-B760-4821-A679-25CC8F6C85A7}">
      <dsp:nvSpPr>
        <dsp:cNvPr id="0" name=""/>
        <dsp:cNvSpPr/>
      </dsp:nvSpPr>
      <dsp:spPr>
        <a:xfrm>
          <a:off x="8219103" y="1868290"/>
          <a:ext cx="1544805" cy="1544805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600" kern="1200"/>
        </a:p>
      </dsp:txBody>
      <dsp:txXfrm>
        <a:off x="8566684" y="1868290"/>
        <a:ext cx="849643" cy="1162466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0D3F3-7C4F-4A81-96CB-5BF1D6E5FB7A}">
      <dsp:nvSpPr>
        <dsp:cNvPr id="0" name=""/>
        <dsp:cNvSpPr/>
      </dsp:nvSpPr>
      <dsp:spPr>
        <a:xfrm>
          <a:off x="0" y="0"/>
          <a:ext cx="11159242" cy="490688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FF0000"/>
              </a:solidFill>
            </a:rPr>
            <a:t>Виж чл. 104 .(3) </a:t>
          </a:r>
          <a:endParaRPr lang="bg-BG" sz="3600" kern="1200" dirty="0">
            <a:solidFill>
              <a:srgbClr val="FF0000"/>
            </a:solidFill>
          </a:endParaRPr>
        </a:p>
        <a:p>
          <a:pPr marL="228600" lvl="1" indent="-228600" algn="l" defTabSz="977900">
            <a:lnSpc>
              <a:spcPct val="15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kern="1200" dirty="0" smtClean="0"/>
            <a:t>Преди началото на всяка учебна година директорите на спортните училища в съответствие със заповедта на министъра на образованието и науката за ваканциите и неучебните дни, държавния спортен календар и училищния учебен план определят със заповед началото и края на ваканциите, времето за учебно-тренировъчни и възстановителни лагери и за производствена практика.</a:t>
          </a:r>
          <a:endParaRPr lang="bg-BG" sz="2200" kern="1200" dirty="0"/>
        </a:p>
      </dsp:txBody>
      <dsp:txXfrm>
        <a:off x="2722536" y="0"/>
        <a:ext cx="8436705" cy="4906884"/>
      </dsp:txXfrm>
    </dsp:sp>
    <dsp:sp modelId="{BBBDE76A-F63F-4940-A803-0538846DFB0B}">
      <dsp:nvSpPr>
        <dsp:cNvPr id="0" name=""/>
        <dsp:cNvSpPr/>
      </dsp:nvSpPr>
      <dsp:spPr>
        <a:xfrm>
          <a:off x="490688" y="490688"/>
          <a:ext cx="2231848" cy="3925507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DF09E-6B74-403D-B737-265A7F2B314C}">
      <dsp:nvSpPr>
        <dsp:cNvPr id="0" name=""/>
        <dsp:cNvSpPr/>
      </dsp:nvSpPr>
      <dsp:spPr>
        <a:xfrm>
          <a:off x="17733" y="0"/>
          <a:ext cx="9333627" cy="253849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 </a:t>
          </a:r>
          <a:r>
            <a:rPr lang="ru-RU" sz="2400" kern="1200" dirty="0" smtClean="0"/>
            <a:t>Всяко училище има етичен кодекс на училищната общност, който се приема от представители на педагогическия съвет, обществения съвет, настоятелството и на ученическото самоуправление по ред, определен в правилника за дейността на училището. </a:t>
          </a:r>
          <a:r>
            <a:rPr lang="ru-RU" sz="2400" kern="1200" dirty="0" smtClean="0">
              <a:solidFill>
                <a:srgbClr val="FF0000"/>
              </a:solidFill>
            </a:rPr>
            <a:t>(Виж чл.175, ал.1 ) </a:t>
          </a:r>
          <a:endParaRPr lang="bg-BG" sz="2400" kern="1200" dirty="0">
            <a:solidFill>
              <a:srgbClr val="FF0000"/>
            </a:solidFill>
          </a:endParaRPr>
        </a:p>
      </dsp:txBody>
      <dsp:txXfrm>
        <a:off x="92083" y="74350"/>
        <a:ext cx="6709890" cy="2389799"/>
      </dsp:txXfrm>
    </dsp:sp>
    <dsp:sp modelId="{3ADA7A25-6FF7-4FC9-A426-52F8D91CC4B5}">
      <dsp:nvSpPr>
        <dsp:cNvPr id="0" name=""/>
        <dsp:cNvSpPr/>
      </dsp:nvSpPr>
      <dsp:spPr>
        <a:xfrm>
          <a:off x="1647110" y="3012010"/>
          <a:ext cx="9333627" cy="2538499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 </a:t>
          </a:r>
          <a:r>
            <a:rPr lang="ru-RU" sz="2400" kern="1200" dirty="0" smtClean="0"/>
            <a:t>Етичният кодекс се изготвя по достъпен и разбираем за учениците начин и се поставя на видно място в училищната сграда. Етичният кодекс се публикува на интернет страницата на училището.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FF0000"/>
              </a:solidFill>
            </a:rPr>
            <a:t>(Виж чл.175, ал.2 и ал.3 ) </a:t>
          </a:r>
          <a:endParaRPr lang="bg-BG" sz="2400" kern="1200" dirty="0"/>
        </a:p>
      </dsp:txBody>
      <dsp:txXfrm>
        <a:off x="1721460" y="3086360"/>
        <a:ext cx="5887792" cy="2389799"/>
      </dsp:txXfrm>
    </dsp:sp>
    <dsp:sp modelId="{12F5CB0D-3DEF-436F-A7DF-53DF753C4159}">
      <dsp:nvSpPr>
        <dsp:cNvPr id="0" name=""/>
        <dsp:cNvSpPr/>
      </dsp:nvSpPr>
      <dsp:spPr>
        <a:xfrm>
          <a:off x="7683602" y="1995542"/>
          <a:ext cx="1650024" cy="1650024"/>
        </a:xfrm>
        <a:prstGeom prst="downArrow">
          <a:avLst>
            <a:gd name="adj1" fmla="val 55000"/>
            <a:gd name="adj2" fmla="val 45000"/>
          </a:avLst>
        </a:prstGeom>
        <a:solidFill>
          <a:srgbClr val="FF0000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3600" kern="1200"/>
        </a:p>
      </dsp:txBody>
      <dsp:txXfrm>
        <a:off x="8054857" y="1995542"/>
        <a:ext cx="907514" cy="1241643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7E9CA-97A9-4877-8E27-BD9BF0B44DCC}">
      <dsp:nvSpPr>
        <dsp:cNvPr id="0" name=""/>
        <dsp:cNvSpPr/>
      </dsp:nvSpPr>
      <dsp:spPr>
        <a:xfrm>
          <a:off x="1800" y="120513"/>
          <a:ext cx="11544976" cy="5310469"/>
        </a:xfrm>
        <a:prstGeom prst="roundRect">
          <a:avLst>
            <a:gd name="adj" fmla="val 5000"/>
          </a:avLst>
        </a:prstGeom>
        <a:solidFill>
          <a:schemeClr val="bg1"/>
        </a:solidFill>
        <a:ln>
          <a:solidFill>
            <a:srgbClr val="0070C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>
              <a:solidFill>
                <a:srgbClr val="FF0000"/>
              </a:solidFill>
            </a:rPr>
            <a:t>Виж чл.187 и чл.188</a:t>
          </a:r>
          <a:endParaRPr lang="bg-BG" sz="3200" kern="1200" dirty="0">
            <a:solidFill>
              <a:srgbClr val="FF0000"/>
            </a:solidFill>
          </a:endParaRPr>
        </a:p>
      </dsp:txBody>
      <dsp:txXfrm rot="16200000">
        <a:off x="-1020994" y="1143308"/>
        <a:ext cx="4354584" cy="2308995"/>
      </dsp:txXfrm>
    </dsp:sp>
    <dsp:sp modelId="{B0BDA4AA-8CC9-49C7-8186-09480D874B33}">
      <dsp:nvSpPr>
        <dsp:cNvPr id="0" name=""/>
        <dsp:cNvSpPr/>
      </dsp:nvSpPr>
      <dsp:spPr>
        <a:xfrm>
          <a:off x="1960210" y="120513"/>
          <a:ext cx="8601007" cy="5310469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68580" rIns="0" bIns="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 </a:t>
          </a:r>
          <a:r>
            <a:rPr lang="ru-RU" sz="2200" kern="1200" dirty="0" err="1" smtClean="0">
              <a:solidFill>
                <a:schemeClr val="tx1"/>
              </a:solidFill>
              <a:effectLst/>
            </a:rPr>
            <a:t>Екипът</a:t>
          </a:r>
          <a:r>
            <a:rPr lang="ru-RU" sz="2200" kern="1200" dirty="0" smtClean="0">
              <a:solidFill>
                <a:schemeClr val="tx1"/>
              </a:solidFill>
              <a:effectLst/>
            </a:rPr>
            <a:t> за подкрепа за личностно развитие в детската градина и училището  се създава със заповед на директора за определено дете или ученик по чл. 187, ал. 2.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effectLst/>
            </a:rPr>
            <a:t>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effectLst/>
            </a:rPr>
            <a:t>В състава на екипа за подкрепа за личностно развитие задължително се включва психолог или педагогически съветник, както и логопед. В екипа може да се включват и други специалисти, както и представители на органите за закрила на детето и на органите за борба с противообществените прояви на малолетните и непълнолетните.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effectLst/>
            </a:rPr>
            <a:t> 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solidFill>
                <a:schemeClr val="tx1"/>
              </a:solidFill>
              <a:effectLst/>
            </a:rPr>
            <a:t>Екипът за подкрепа за личностно развитие работи съвместно с родителите, а при необходимост и с регионалните центрове за подкрепа за процеса на приобщаващото образование и/или с центровете за подкрепа за личностно развитие. </a:t>
          </a:r>
          <a:endParaRPr lang="bg-BG" sz="2200" kern="1200" dirty="0">
            <a:solidFill>
              <a:schemeClr val="tx1"/>
            </a:solidFill>
            <a:effectLst/>
          </a:endParaRPr>
        </a:p>
      </dsp:txBody>
      <dsp:txXfrm>
        <a:off x="1960210" y="120513"/>
        <a:ext cx="8601007" cy="5310469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17E9CA-97A9-4877-8E27-BD9BF0B44DCC}">
      <dsp:nvSpPr>
        <dsp:cNvPr id="0" name=""/>
        <dsp:cNvSpPr/>
      </dsp:nvSpPr>
      <dsp:spPr>
        <a:xfrm>
          <a:off x="0" y="0"/>
          <a:ext cx="11000365" cy="5765799"/>
        </a:xfrm>
        <a:prstGeom prst="roundRect">
          <a:avLst>
            <a:gd name="adj" fmla="val 5000"/>
          </a:avLst>
        </a:prstGeom>
        <a:solidFill>
          <a:schemeClr val="bg1"/>
        </a:solidFill>
        <a:ln>
          <a:solidFill>
            <a:srgbClr val="0070C0"/>
          </a:solidFill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>
              <a:solidFill>
                <a:srgbClr val="FF0000"/>
              </a:solidFill>
            </a:rPr>
            <a:t>Виж чл.190</a:t>
          </a:r>
          <a:endParaRPr lang="bg-BG" sz="3200" kern="1200" dirty="0">
            <a:solidFill>
              <a:srgbClr val="FF0000"/>
            </a:solidFill>
          </a:endParaRPr>
        </a:p>
      </dsp:txBody>
      <dsp:txXfrm rot="16200000">
        <a:off x="-1263941" y="1263941"/>
        <a:ext cx="4727956" cy="2200073"/>
      </dsp:txXfrm>
    </dsp:sp>
    <dsp:sp modelId="{B0BDA4AA-8CC9-49C7-8186-09480D874B33}">
      <dsp:nvSpPr>
        <dsp:cNvPr id="0" name=""/>
        <dsp:cNvSpPr/>
      </dsp:nvSpPr>
      <dsp:spPr>
        <a:xfrm>
          <a:off x="2200073" y="0"/>
          <a:ext cx="8195271" cy="5765799"/>
        </a:xfrm>
        <a:prstGeom prst="rect">
          <a:avLst/>
        </a:prstGeom>
        <a:noFill/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82296" rIns="0" bIns="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Към</a:t>
          </a:r>
          <a:r>
            <a:rPr lang="ru-RU" sz="2400" kern="1200" dirty="0" smtClean="0">
              <a:solidFill>
                <a:schemeClr val="tx1"/>
              </a:solidFill>
            </a:rPr>
            <a:t> регионалния център за подкрепа на процеса на приобщаващото образование се създава регионален екип за подкрепа за личностно развитие на децата и учениците със специални образователни потребности.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tx1"/>
              </a:solidFill>
            </a:rPr>
            <a:t>В състава на екипа се включват ресурсни учители, специални педагози, включително от центъра за специална образователна подкрепа, психолози, логопеди и други специалисти при необходимост, както и представители на регионалното управление на образованието.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solidFill>
              <a:schemeClr val="tx1"/>
            </a:solidFill>
          </a:endParaRP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 smtClean="0">
              <a:solidFill>
                <a:schemeClr val="tx1"/>
              </a:solidFill>
            </a:rPr>
            <a:t>Ръководител</a:t>
          </a:r>
          <a:r>
            <a:rPr lang="ru-RU" sz="2400" kern="1200" dirty="0" smtClean="0">
              <a:solidFill>
                <a:schemeClr val="tx1"/>
              </a:solidFill>
            </a:rPr>
            <a:t> на екипа е представителят на съответното регионално управление на образованието.   </a:t>
          </a:r>
          <a:endParaRPr lang="bg-BG" sz="2400" kern="1200" dirty="0">
            <a:solidFill>
              <a:schemeClr val="tx1"/>
            </a:solidFill>
          </a:endParaRPr>
        </a:p>
      </dsp:txBody>
      <dsp:txXfrm>
        <a:off x="2200073" y="0"/>
        <a:ext cx="8195271" cy="5765799"/>
      </dsp:txXfrm>
    </dsp:sp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468E9-FB3C-418A-84B1-DEA8EE2C3650}">
      <dsp:nvSpPr>
        <dsp:cNvPr id="0" name=""/>
        <dsp:cNvSpPr/>
      </dsp:nvSpPr>
      <dsp:spPr>
        <a:xfrm rot="5400000">
          <a:off x="-318069" y="318115"/>
          <a:ext cx="2120465" cy="1484326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/>
            <a:t>§27(1)  </a:t>
          </a:r>
          <a:endParaRPr lang="bg-BG" sz="3200" kern="1200" dirty="0"/>
        </a:p>
      </dsp:txBody>
      <dsp:txXfrm rot="-5400000">
        <a:off x="1" y="742208"/>
        <a:ext cx="1484326" cy="636139"/>
      </dsp:txXfrm>
    </dsp:sp>
    <dsp:sp modelId="{02FF4F8F-1EAB-4B19-870C-645D8E87F248}">
      <dsp:nvSpPr>
        <dsp:cNvPr id="0" name=""/>
        <dsp:cNvSpPr/>
      </dsp:nvSpPr>
      <dsp:spPr>
        <a:xfrm rot="5400000">
          <a:off x="5767263" y="-4282892"/>
          <a:ext cx="1378302" cy="9944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200" kern="1200" dirty="0" smtClean="0"/>
            <a:t> </a:t>
          </a:r>
          <a:r>
            <a:rPr lang="bg-BG" sz="2200" kern="1200" dirty="0" smtClean="0"/>
            <a:t>Лице, което към влизането в сила на закона заема длъжност на педагогически специалист, запазва трудовото си правоотношение, ако е имало право да заема съответната длъжност към момента на възникване на правоотношението. </a:t>
          </a:r>
          <a:endParaRPr lang="bg-BG" sz="2200" kern="1200" dirty="0"/>
        </a:p>
      </dsp:txBody>
      <dsp:txXfrm rot="-5400000">
        <a:off x="1484326" y="67328"/>
        <a:ext cx="9876894" cy="1243736"/>
      </dsp:txXfrm>
    </dsp:sp>
    <dsp:sp modelId="{F0875CC2-D9BC-4E16-BADD-4E222ADC2DB6}">
      <dsp:nvSpPr>
        <dsp:cNvPr id="0" name=""/>
        <dsp:cNvSpPr/>
      </dsp:nvSpPr>
      <dsp:spPr>
        <a:xfrm rot="5400000">
          <a:off x="-318069" y="2248686"/>
          <a:ext cx="2120465" cy="1484326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§27(2) </a:t>
          </a:r>
          <a:endParaRPr lang="bg-BG" sz="2400" kern="1200" dirty="0"/>
        </a:p>
      </dsp:txBody>
      <dsp:txXfrm rot="-5400000">
        <a:off x="1" y="2672779"/>
        <a:ext cx="1484326" cy="636139"/>
      </dsp:txXfrm>
    </dsp:sp>
    <dsp:sp modelId="{DFEB99F5-5BD1-4844-9126-71CEF53B0FA5}">
      <dsp:nvSpPr>
        <dsp:cNvPr id="0" name=""/>
        <dsp:cNvSpPr/>
      </dsp:nvSpPr>
      <dsp:spPr>
        <a:xfrm rot="5400000">
          <a:off x="5767263" y="-2352320"/>
          <a:ext cx="1378302" cy="9944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Лице, заварено към влизането в сила на закона на длъжността "помощник-директор по...", се преназначава на длъжността "заместник-директор по...", а лице, заварено на длъжността "възпитател" в полуинтернатната група, се преназначава на длъжността "учител". </a:t>
          </a:r>
          <a:endParaRPr lang="bg-BG" sz="2200" kern="1200" dirty="0"/>
        </a:p>
      </dsp:txBody>
      <dsp:txXfrm rot="-5400000">
        <a:off x="1484326" y="1997900"/>
        <a:ext cx="9876894" cy="1243736"/>
      </dsp:txXfrm>
    </dsp:sp>
    <dsp:sp modelId="{AD5B2BA1-B3F3-4575-83FA-937B36C4FEC4}">
      <dsp:nvSpPr>
        <dsp:cNvPr id="0" name=""/>
        <dsp:cNvSpPr/>
      </dsp:nvSpPr>
      <dsp:spPr>
        <a:xfrm rot="5400000">
          <a:off x="-318069" y="4179258"/>
          <a:ext cx="2120465" cy="1484326"/>
        </a:xfrm>
        <a:prstGeom prst="chevron">
          <a:avLst/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4000" kern="1200" dirty="0" smtClean="0"/>
            <a:t>§27(3) </a:t>
          </a:r>
          <a:endParaRPr lang="bg-BG" sz="4000" kern="1200" dirty="0"/>
        </a:p>
      </dsp:txBody>
      <dsp:txXfrm rot="-5400000">
        <a:off x="1" y="4603351"/>
        <a:ext cx="1484326" cy="636139"/>
      </dsp:txXfrm>
    </dsp:sp>
    <dsp:sp modelId="{4787BB5D-E53A-4A16-B5A3-77821D1EC76C}">
      <dsp:nvSpPr>
        <dsp:cNvPr id="0" name=""/>
        <dsp:cNvSpPr/>
      </dsp:nvSpPr>
      <dsp:spPr>
        <a:xfrm rot="5400000">
          <a:off x="5767263" y="-421748"/>
          <a:ext cx="1378302" cy="994417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(3) Лице, заварено към влизането в сила на закона на длъжността "младши учител" или "младши възпитател", се преназначава съответно на длъжността "учител" или "възпитател".</a:t>
          </a:r>
          <a:endParaRPr lang="bg-BG" sz="2200" kern="1200" dirty="0"/>
        </a:p>
      </dsp:txBody>
      <dsp:txXfrm rot="-5400000">
        <a:off x="1484326" y="3928472"/>
        <a:ext cx="9876894" cy="1243736"/>
      </dsp:txXfrm>
    </dsp:sp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A0D3F3-7C4F-4A81-96CB-5BF1D6E5FB7A}">
      <dsp:nvSpPr>
        <dsp:cNvPr id="0" name=""/>
        <dsp:cNvSpPr/>
      </dsp:nvSpPr>
      <dsp:spPr>
        <a:xfrm>
          <a:off x="0" y="0"/>
          <a:ext cx="10807700" cy="5389418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rgbClr val="FF0000"/>
              </a:solidFill>
            </a:rPr>
            <a:t>Виж чл. 220 .(3) </a:t>
          </a:r>
          <a:endParaRPr lang="bg-BG" sz="3600" kern="1200" dirty="0">
            <a:solidFill>
              <a:srgbClr val="FF0000"/>
            </a:solidFill>
          </a:endParaRPr>
        </a:p>
        <a:p>
          <a:pPr marL="228600" lvl="1" indent="-228600" algn="l" defTabSz="10668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/>
            <a:t>В едномесечен срок от началото на всяка учебна година педагогическият специалист подава пред работодателя си писмена декларация относно обстоятелството дали срещу заплащане от името и за сметка на децата и учениците през предходната учебна година е извършвал обучение или подкрепа по смисъла чл. 178, ал. 1, т. 2 – 7 и 14 и чл. 187, ал. 1, т. 2 и 4 на деца и ученици и че това не са били деца и ученици, с които педагогическият специалист е работил в детската градина или училището в същия период.</a:t>
          </a:r>
          <a:endParaRPr lang="bg-BG" sz="2400" kern="1200" dirty="0"/>
        </a:p>
      </dsp:txBody>
      <dsp:txXfrm>
        <a:off x="2700481" y="0"/>
        <a:ext cx="8107218" cy="5389418"/>
      </dsp:txXfrm>
    </dsp:sp>
    <dsp:sp modelId="{BBBDE76A-F63F-4940-A803-0538846DFB0B}">
      <dsp:nvSpPr>
        <dsp:cNvPr id="0" name=""/>
        <dsp:cNvSpPr/>
      </dsp:nvSpPr>
      <dsp:spPr>
        <a:xfrm>
          <a:off x="538941" y="538941"/>
          <a:ext cx="2161540" cy="431153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E1000-BE05-4253-BA51-166151EC4A2F}">
      <dsp:nvSpPr>
        <dsp:cNvPr id="0" name=""/>
        <dsp:cNvSpPr/>
      </dsp:nvSpPr>
      <dsp:spPr>
        <a:xfrm>
          <a:off x="1805" y="631063"/>
          <a:ext cx="3849325" cy="389176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Регионалните инспекторати по образованието </a:t>
          </a:r>
          <a:endParaRPr lang="bg-BG" sz="3500" kern="1200" dirty="0" smtClean="0"/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/>
        </a:p>
      </dsp:txBody>
      <dsp:txXfrm>
        <a:off x="114548" y="743806"/>
        <a:ext cx="3623839" cy="3666278"/>
      </dsp:txXfrm>
    </dsp:sp>
    <dsp:sp modelId="{5229C459-D2C4-4269-9211-463E94F98819}">
      <dsp:nvSpPr>
        <dsp:cNvPr id="0" name=""/>
        <dsp:cNvSpPr/>
      </dsp:nvSpPr>
      <dsp:spPr>
        <a:xfrm>
          <a:off x="3972195" y="2099629"/>
          <a:ext cx="1343793" cy="9546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3972195" y="2290555"/>
        <a:ext cx="1057403" cy="572780"/>
      </dsp:txXfrm>
    </dsp:sp>
    <dsp:sp modelId="{3EA7A884-DEF8-484A-9579-9BC12290F17F}">
      <dsp:nvSpPr>
        <dsp:cNvPr id="0" name=""/>
        <dsp:cNvSpPr/>
      </dsp:nvSpPr>
      <dsp:spPr>
        <a:xfrm>
          <a:off x="5390861" y="683833"/>
          <a:ext cx="3849325" cy="3786224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Регионални управления на образоването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 </a:t>
          </a:r>
          <a:r>
            <a:rPr lang="bg-BG" sz="2400" i="1" kern="1200" dirty="0" smtClean="0"/>
            <a:t>наименование, печат, Булстат</a:t>
          </a:r>
          <a:r>
            <a:rPr lang="bg-BG" sz="3000" kern="1200" dirty="0" smtClean="0"/>
            <a:t>; </a:t>
          </a:r>
          <a:r>
            <a:rPr lang="bg-BG" sz="2400" i="1" kern="1200" dirty="0" smtClean="0"/>
            <a:t>трудовите  и служебните правоотношения се запазват</a:t>
          </a:r>
        </a:p>
      </dsp:txBody>
      <dsp:txXfrm>
        <a:off x="5501756" y="794728"/>
        <a:ext cx="3627535" cy="356443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ABCB9-3F4E-4805-B647-479E96D70F7B}">
      <dsp:nvSpPr>
        <dsp:cNvPr id="0" name=""/>
        <dsp:cNvSpPr/>
      </dsp:nvSpPr>
      <dsp:spPr>
        <a:xfrm rot="5400000">
          <a:off x="-263340" y="265023"/>
          <a:ext cx="1755601" cy="122892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1</a:t>
          </a:r>
          <a:endParaRPr lang="en-US" sz="3600" kern="1200" dirty="0"/>
        </a:p>
      </dsp:txBody>
      <dsp:txXfrm rot="-5400000">
        <a:off x="1" y="616142"/>
        <a:ext cx="1228920" cy="526681"/>
      </dsp:txXfrm>
    </dsp:sp>
    <dsp:sp modelId="{9104FE09-DE64-42D9-BF1E-6270E4364A54}">
      <dsp:nvSpPr>
        <dsp:cNvPr id="0" name=""/>
        <dsp:cNvSpPr/>
      </dsp:nvSpPr>
      <dsp:spPr>
        <a:xfrm rot="5400000">
          <a:off x="4342046" y="-3111441"/>
          <a:ext cx="1141140" cy="736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300" kern="1200" dirty="0" smtClean="0"/>
            <a:t>Писмено предложение на финансиращия орган    </a:t>
          </a:r>
          <a:r>
            <a:rPr lang="bg-BG" sz="2300" i="1" kern="1200" dirty="0" smtClean="0"/>
            <a:t>(министъра /РУО, кмета )</a:t>
          </a:r>
          <a:endParaRPr lang="en-US" sz="2300" i="1" kern="1200" dirty="0"/>
        </a:p>
      </dsp:txBody>
      <dsp:txXfrm rot="-5400000">
        <a:off x="1228921" y="57390"/>
        <a:ext cx="7311685" cy="1029728"/>
      </dsp:txXfrm>
    </dsp:sp>
    <dsp:sp modelId="{D2F91C27-DD95-4860-AA6B-EE7B62D69D85}">
      <dsp:nvSpPr>
        <dsp:cNvPr id="0" name=""/>
        <dsp:cNvSpPr/>
      </dsp:nvSpPr>
      <dsp:spPr>
        <a:xfrm rot="5400000">
          <a:off x="-263340" y="1828115"/>
          <a:ext cx="1755601" cy="1228920"/>
        </a:xfrm>
        <a:prstGeom prst="chevron">
          <a:avLst/>
        </a:prstGeom>
        <a:gradFill rotWithShape="0">
          <a:gsLst>
            <a:gs pos="0">
              <a:schemeClr val="accent2">
                <a:hueOff val="-1356225"/>
                <a:satOff val="-828"/>
                <a:lumOff val="3235"/>
                <a:alphaOff val="0"/>
                <a:tint val="96000"/>
                <a:lumMod val="100000"/>
              </a:schemeClr>
            </a:gs>
            <a:gs pos="78000">
              <a:schemeClr val="accent2">
                <a:hueOff val="-1356225"/>
                <a:satOff val="-828"/>
                <a:lumOff val="3235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2</a:t>
          </a:r>
          <a:endParaRPr lang="en-US" sz="3600" kern="1200" dirty="0"/>
        </a:p>
      </dsp:txBody>
      <dsp:txXfrm rot="-5400000">
        <a:off x="1" y="2179234"/>
        <a:ext cx="1228920" cy="526681"/>
      </dsp:txXfrm>
    </dsp:sp>
    <dsp:sp modelId="{E52CDD8F-B7C8-4844-AF10-5E37A920B8FB}">
      <dsp:nvSpPr>
        <dsp:cNvPr id="0" name=""/>
        <dsp:cNvSpPr/>
      </dsp:nvSpPr>
      <dsp:spPr>
        <a:xfrm rot="5400000">
          <a:off x="4342046" y="-1548350"/>
          <a:ext cx="1141140" cy="736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1356225"/>
              <a:satOff val="-828"/>
              <a:lumOff val="323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bg-BG" sz="2300" kern="1200" dirty="0" smtClean="0"/>
            <a:t>Решение на Общинския съвет </a:t>
          </a:r>
          <a:r>
            <a:rPr lang="bg-BG" sz="2300" i="1" kern="1200" dirty="0" smtClean="0"/>
            <a:t>(за общинските училища, детски градини и ЦПЛР)</a:t>
          </a:r>
          <a:endParaRPr lang="en-US" sz="2300" i="1" kern="1200" dirty="0" smtClean="0"/>
        </a:p>
        <a:p>
          <a:pPr marL="228600" lvl="1" indent="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</dsp:txBody>
      <dsp:txXfrm rot="-5400000">
        <a:off x="1228921" y="1620481"/>
        <a:ext cx="7311685" cy="1029728"/>
      </dsp:txXfrm>
    </dsp:sp>
    <dsp:sp modelId="{C0ACD52D-D9D0-4A1A-89E6-48DA8EB15BA3}">
      <dsp:nvSpPr>
        <dsp:cNvPr id="0" name=""/>
        <dsp:cNvSpPr/>
      </dsp:nvSpPr>
      <dsp:spPr>
        <a:xfrm rot="5400000">
          <a:off x="-263340" y="3391206"/>
          <a:ext cx="1755601" cy="1228920"/>
        </a:xfrm>
        <a:prstGeom prst="chevron">
          <a:avLst/>
        </a:prstGeom>
        <a:gradFill rotWithShape="0">
          <a:gsLst>
            <a:gs pos="0">
              <a:schemeClr val="accent2">
                <a:hueOff val="-2712450"/>
                <a:satOff val="-1656"/>
                <a:lumOff val="6471"/>
                <a:alphaOff val="0"/>
                <a:tint val="96000"/>
                <a:lumMod val="100000"/>
              </a:schemeClr>
            </a:gs>
            <a:gs pos="78000">
              <a:schemeClr val="accent2">
                <a:hueOff val="-2712450"/>
                <a:satOff val="-1656"/>
                <a:lumOff val="6471"/>
                <a:alphaOff val="0"/>
                <a:shade val="94000"/>
                <a:lumMod val="94000"/>
              </a:schemeClr>
            </a:gs>
          </a:gsLst>
          <a:lin ang="5400000" scaled="0"/>
        </a:gra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3</a:t>
          </a:r>
          <a:endParaRPr lang="en-US" sz="3600" kern="1200" dirty="0"/>
        </a:p>
      </dsp:txBody>
      <dsp:txXfrm rot="-5400000">
        <a:off x="1" y="3742325"/>
        <a:ext cx="1228920" cy="526681"/>
      </dsp:txXfrm>
    </dsp:sp>
    <dsp:sp modelId="{DD12793B-8B29-4BB2-97C5-4B8E08E06B18}">
      <dsp:nvSpPr>
        <dsp:cNvPr id="0" name=""/>
        <dsp:cNvSpPr/>
      </dsp:nvSpPr>
      <dsp:spPr>
        <a:xfrm rot="5400000">
          <a:off x="4342046" y="14740"/>
          <a:ext cx="1141140" cy="736739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712450"/>
              <a:satOff val="-1656"/>
              <a:lumOff val="6471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300" kern="1200" dirty="0" smtClean="0"/>
            <a:t>Проверка и становище на РУО </a:t>
          </a:r>
          <a:r>
            <a:rPr lang="bg-BG" sz="2300" i="1" kern="1200" dirty="0" smtClean="0"/>
            <a:t>(за училищата, ЦСОП)</a:t>
          </a:r>
          <a:endParaRPr lang="en-US" sz="2300" i="1" kern="1200" dirty="0"/>
        </a:p>
      </dsp:txBody>
      <dsp:txXfrm rot="-5400000">
        <a:off x="1228921" y="3183571"/>
        <a:ext cx="7311685" cy="1029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3D3CA6-1BA6-49BF-A42C-63CF3A292881}">
      <dsp:nvSpPr>
        <dsp:cNvPr id="0" name=""/>
        <dsp:cNvSpPr/>
      </dsp:nvSpPr>
      <dsp:spPr>
        <a:xfrm>
          <a:off x="3438524" y="688"/>
          <a:ext cx="5157787" cy="26834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Държавните училища;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Общинските училища;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ЦСОП / след 01.08.2017 г./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Ученическите общежития (ЦПЛР)</a:t>
          </a:r>
          <a:endParaRPr lang="en-US" sz="2200" kern="1200" dirty="0"/>
        </a:p>
      </dsp:txBody>
      <dsp:txXfrm>
        <a:off x="3438524" y="336125"/>
        <a:ext cx="4151477" cy="2012619"/>
      </dsp:txXfrm>
    </dsp:sp>
    <dsp:sp modelId="{53E83A74-F63F-4D4E-B574-F80D68FF6F7F}">
      <dsp:nvSpPr>
        <dsp:cNvPr id="0" name=""/>
        <dsp:cNvSpPr/>
      </dsp:nvSpPr>
      <dsp:spPr>
        <a:xfrm>
          <a:off x="0" y="688"/>
          <a:ext cx="3438524" cy="2683493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/>
            <a:t>До 31 май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/>
            <a:t>за откриване, преобразуване и закриване </a:t>
          </a:r>
          <a:endParaRPr lang="en-US" sz="2400" kern="1200" dirty="0"/>
        </a:p>
      </dsp:txBody>
      <dsp:txXfrm>
        <a:off x="130997" y="131685"/>
        <a:ext cx="3176530" cy="2421499"/>
      </dsp:txXfrm>
    </dsp:sp>
    <dsp:sp modelId="{99292654-02CA-4BBB-815C-A8E9A9C4E6F2}">
      <dsp:nvSpPr>
        <dsp:cNvPr id="0" name=""/>
        <dsp:cNvSpPr/>
      </dsp:nvSpPr>
      <dsp:spPr>
        <a:xfrm>
          <a:off x="3438524" y="2952530"/>
          <a:ext cx="5157787" cy="2683493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Държавните училища;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Общинските училища;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ЦСОП</a:t>
          </a:r>
          <a:endParaRPr lang="en-US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200" kern="1200" dirty="0" smtClean="0"/>
            <a:t>Всички обучителни институции по предложения за промяна</a:t>
          </a:r>
          <a:endParaRPr lang="en-US" sz="2200" kern="1200" dirty="0"/>
        </a:p>
      </dsp:txBody>
      <dsp:txXfrm>
        <a:off x="3438524" y="3287967"/>
        <a:ext cx="4151477" cy="2012619"/>
      </dsp:txXfrm>
    </dsp:sp>
    <dsp:sp modelId="{F893B72B-E4DC-47C7-8F77-DEF43AEF91BC}">
      <dsp:nvSpPr>
        <dsp:cNvPr id="0" name=""/>
        <dsp:cNvSpPr/>
      </dsp:nvSpPr>
      <dsp:spPr>
        <a:xfrm>
          <a:off x="0" y="2952530"/>
          <a:ext cx="3438524" cy="2683493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>
              <a:solidFill>
                <a:schemeClr val="tx1"/>
              </a:solidFill>
            </a:rPr>
            <a:t>Целогодишно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000" kern="1200" dirty="0" smtClean="0">
              <a:solidFill>
                <a:schemeClr val="tx1"/>
              </a:solidFill>
            </a:rPr>
            <a:t>за преобразуване и закриване поради намаляване броя  или липса на  ученици; предложенията за промени;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130997" y="3083527"/>
        <a:ext cx="3176530" cy="24214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D70F94-30F7-4821-95D5-FCC98B4A2885}">
      <dsp:nvSpPr>
        <dsp:cNvPr id="0" name=""/>
        <dsp:cNvSpPr/>
      </dsp:nvSpPr>
      <dsp:spPr>
        <a:xfrm>
          <a:off x="4973672" y="3611503"/>
          <a:ext cx="2944025" cy="1699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600" b="1" kern="1200" dirty="0" smtClean="0"/>
            <a:t>Професионална гимназия</a:t>
          </a:r>
          <a:endParaRPr lang="en-US" sz="1600" b="1" kern="1200" dirty="0"/>
        </a:p>
      </dsp:txBody>
      <dsp:txXfrm>
        <a:off x="5894213" y="4073719"/>
        <a:ext cx="1986151" cy="1199982"/>
      </dsp:txXfrm>
    </dsp:sp>
    <dsp:sp modelId="{927F7AD6-FB00-4496-8868-F11EC7A98DFA}">
      <dsp:nvSpPr>
        <dsp:cNvPr id="0" name=""/>
        <dsp:cNvSpPr/>
      </dsp:nvSpPr>
      <dsp:spPr>
        <a:xfrm>
          <a:off x="736308" y="3611503"/>
          <a:ext cx="2857366" cy="1699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000" b="1" kern="1200" dirty="0" smtClean="0"/>
            <a:t>Гимназия</a:t>
          </a:r>
          <a:endParaRPr lang="en-US" sz="2000" b="1" kern="1200" dirty="0"/>
        </a:p>
      </dsp:txBody>
      <dsp:txXfrm>
        <a:off x="773641" y="4073719"/>
        <a:ext cx="1925490" cy="1199982"/>
      </dsp:txXfrm>
    </dsp:sp>
    <dsp:sp modelId="{759D1241-04BA-4065-AF7F-6C7FFA770016}">
      <dsp:nvSpPr>
        <dsp:cNvPr id="0" name=""/>
        <dsp:cNvSpPr/>
      </dsp:nvSpPr>
      <dsp:spPr>
        <a:xfrm>
          <a:off x="5133859" y="0"/>
          <a:ext cx="2623651" cy="1699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2400" b="1" kern="1200" dirty="0" smtClean="0"/>
            <a:t>СОУ</a:t>
          </a:r>
          <a:endParaRPr lang="en-US" sz="2400" b="1" kern="1200" dirty="0"/>
        </a:p>
      </dsp:txBody>
      <dsp:txXfrm>
        <a:off x="5958288" y="37333"/>
        <a:ext cx="1761889" cy="1199982"/>
      </dsp:txXfrm>
    </dsp:sp>
    <dsp:sp modelId="{8E4C853B-354F-45E5-BE8F-104FF36D3425}">
      <dsp:nvSpPr>
        <dsp:cNvPr id="0" name=""/>
        <dsp:cNvSpPr/>
      </dsp:nvSpPr>
      <dsp:spPr>
        <a:xfrm>
          <a:off x="678613" y="0"/>
          <a:ext cx="2972754" cy="169953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bg-BG" sz="1800" b="1" kern="1200" dirty="0" smtClean="0"/>
            <a:t>Прогимназия</a:t>
          </a:r>
          <a:endParaRPr lang="en-US" sz="1800" b="1" kern="1200" dirty="0"/>
        </a:p>
      </dsp:txBody>
      <dsp:txXfrm>
        <a:off x="715946" y="37333"/>
        <a:ext cx="2006262" cy="1199982"/>
      </dsp:txXfrm>
    </dsp:sp>
    <dsp:sp modelId="{08E65713-8F20-4318-823F-A31934F8F1F4}">
      <dsp:nvSpPr>
        <dsp:cNvPr id="0" name=""/>
        <dsp:cNvSpPr/>
      </dsp:nvSpPr>
      <dsp:spPr>
        <a:xfrm>
          <a:off x="1945367" y="302728"/>
          <a:ext cx="2299678" cy="229967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Основно училище</a:t>
          </a:r>
          <a:endParaRPr lang="en-US" sz="2400" kern="1200" dirty="0">
            <a:solidFill>
              <a:schemeClr val="tx1"/>
            </a:solidFill>
          </a:endParaRPr>
        </a:p>
      </dsp:txBody>
      <dsp:txXfrm>
        <a:off x="2618927" y="976288"/>
        <a:ext cx="1626118" cy="1626118"/>
      </dsp:txXfrm>
    </dsp:sp>
    <dsp:sp modelId="{28A3DC96-DF28-4F59-8D10-1AA7222FADF3}">
      <dsp:nvSpPr>
        <dsp:cNvPr id="0" name=""/>
        <dsp:cNvSpPr/>
      </dsp:nvSpPr>
      <dsp:spPr>
        <a:xfrm rot="5400000">
          <a:off x="4351266" y="302728"/>
          <a:ext cx="2299678" cy="229967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400" kern="1200" dirty="0" smtClean="0">
              <a:solidFill>
                <a:schemeClr val="tx1"/>
              </a:solidFill>
            </a:rPr>
            <a:t>Средно училище</a:t>
          </a:r>
          <a:endParaRPr lang="en-US" sz="2400" kern="1200" dirty="0">
            <a:solidFill>
              <a:schemeClr val="tx1"/>
            </a:solidFill>
          </a:endParaRPr>
        </a:p>
      </dsp:txBody>
      <dsp:txXfrm rot="-5400000">
        <a:off x="4351266" y="976288"/>
        <a:ext cx="1626118" cy="1626118"/>
      </dsp:txXfrm>
    </dsp:sp>
    <dsp:sp modelId="{E551B78B-5347-406F-A2B6-251309F0211B}">
      <dsp:nvSpPr>
        <dsp:cNvPr id="0" name=""/>
        <dsp:cNvSpPr/>
      </dsp:nvSpPr>
      <dsp:spPr>
        <a:xfrm rot="10800000">
          <a:off x="4297971" y="2708627"/>
          <a:ext cx="2406268" cy="229967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>
              <a:solidFill>
                <a:schemeClr val="tx1"/>
              </a:solidFill>
            </a:rPr>
            <a:t>Професионална гимназия</a:t>
          </a:r>
          <a:endParaRPr lang="en-US" sz="1800" kern="1200" dirty="0">
            <a:solidFill>
              <a:schemeClr val="tx1"/>
            </a:solidFill>
          </a:endParaRPr>
        </a:p>
      </dsp:txBody>
      <dsp:txXfrm rot="10800000">
        <a:off x="4297971" y="2708627"/>
        <a:ext cx="1701488" cy="1626118"/>
      </dsp:txXfrm>
    </dsp:sp>
    <dsp:sp modelId="{4A249F7B-905D-46AC-95D3-2ED2485C9913}">
      <dsp:nvSpPr>
        <dsp:cNvPr id="0" name=""/>
        <dsp:cNvSpPr/>
      </dsp:nvSpPr>
      <dsp:spPr>
        <a:xfrm rot="16200000">
          <a:off x="1956520" y="2725162"/>
          <a:ext cx="2299678" cy="2299678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120904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700" b="0" kern="1200" dirty="0" smtClean="0">
              <a:solidFill>
                <a:schemeClr val="tx1"/>
              </a:solidFill>
            </a:rPr>
            <a:t>Профилирана гимназия</a:t>
          </a:r>
          <a:endParaRPr lang="en-US" sz="1700" b="0" kern="1200" dirty="0">
            <a:solidFill>
              <a:schemeClr val="tx1"/>
            </a:solidFill>
          </a:endParaRPr>
        </a:p>
      </dsp:txBody>
      <dsp:txXfrm rot="5400000">
        <a:off x="2630080" y="2725162"/>
        <a:ext cx="1626118" cy="1626118"/>
      </dsp:txXfrm>
    </dsp:sp>
    <dsp:sp modelId="{D933A176-1F54-4451-AF29-FF2CE1B16110}">
      <dsp:nvSpPr>
        <dsp:cNvPr id="0" name=""/>
        <dsp:cNvSpPr/>
      </dsp:nvSpPr>
      <dsp:spPr>
        <a:xfrm>
          <a:off x="3901156" y="2177524"/>
          <a:ext cx="793999" cy="69043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C1E26E-7CC2-4869-8FE5-9DD319DD66AF}">
      <dsp:nvSpPr>
        <dsp:cNvPr id="0" name=""/>
        <dsp:cNvSpPr/>
      </dsp:nvSpPr>
      <dsp:spPr>
        <a:xfrm rot="10800000">
          <a:off x="3901156" y="2443076"/>
          <a:ext cx="793999" cy="690434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EE1000-BE05-4253-BA51-166151EC4A2F}">
      <dsp:nvSpPr>
        <dsp:cNvPr id="0" name=""/>
        <dsp:cNvSpPr/>
      </dsp:nvSpPr>
      <dsp:spPr>
        <a:xfrm>
          <a:off x="1734" y="719026"/>
          <a:ext cx="3698344" cy="3334362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5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Държавните професионални гимназии на МЗ</a:t>
          </a:r>
          <a:r>
            <a:rPr lang="bg-BG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 </a:t>
          </a:r>
          <a:endParaRPr lang="bg-BG" sz="3500" kern="1200" dirty="0" smtClean="0"/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500" kern="1200" dirty="0"/>
        </a:p>
      </dsp:txBody>
      <dsp:txXfrm>
        <a:off x="99394" y="816686"/>
        <a:ext cx="3503024" cy="3139042"/>
      </dsp:txXfrm>
    </dsp:sp>
    <dsp:sp modelId="{5229C459-D2C4-4269-9211-463E94F98819}">
      <dsp:nvSpPr>
        <dsp:cNvPr id="0" name=""/>
        <dsp:cNvSpPr/>
      </dsp:nvSpPr>
      <dsp:spPr>
        <a:xfrm>
          <a:off x="4069913" y="1927613"/>
          <a:ext cx="784049" cy="91718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kern="1200"/>
        </a:p>
      </dsp:txBody>
      <dsp:txXfrm>
        <a:off x="4069913" y="2111051"/>
        <a:ext cx="548834" cy="550313"/>
      </dsp:txXfrm>
    </dsp:sp>
    <dsp:sp modelId="{3EA7A884-DEF8-484A-9579-9BC12290F17F}">
      <dsp:nvSpPr>
        <dsp:cNvPr id="0" name=""/>
        <dsp:cNvSpPr/>
      </dsp:nvSpPr>
      <dsp:spPr>
        <a:xfrm>
          <a:off x="5179416" y="707874"/>
          <a:ext cx="3698344" cy="3356667"/>
        </a:xfrm>
        <a:prstGeom prst="roundRect">
          <a:avLst>
            <a:gd name="adj" fmla="val 10000"/>
          </a:avLst>
        </a:prstGeom>
        <a:solidFill>
          <a:schemeClr val="accent2">
            <a:lumMod val="75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Общински професионални</a:t>
          </a:r>
          <a:r>
            <a:rPr lang="en-US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bg-BG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гимназии</a:t>
          </a:r>
          <a:endParaRPr lang="bg-BG" sz="2800" kern="1200" dirty="0" smtClean="0"/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000" kern="1200" dirty="0" smtClean="0"/>
            <a:t>( </a:t>
          </a:r>
          <a:r>
            <a:rPr lang="bg-BG" sz="2400" i="1" kern="1200" dirty="0" smtClean="0"/>
            <a:t>наименование, печат, Булстат</a:t>
          </a:r>
          <a:r>
            <a:rPr lang="bg-BG" sz="3000" kern="1200" dirty="0" smtClean="0"/>
            <a:t>)</a:t>
          </a:r>
        </a:p>
      </dsp:txBody>
      <dsp:txXfrm>
        <a:off x="5277729" y="806187"/>
        <a:ext cx="3501718" cy="316004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098A2C-604F-4A1C-974A-0376AACEE6FF}">
      <dsp:nvSpPr>
        <dsp:cNvPr id="0" name=""/>
        <dsp:cNvSpPr/>
      </dsp:nvSpPr>
      <dsp:spPr>
        <a:xfrm>
          <a:off x="3695871" y="2256350"/>
          <a:ext cx="2583456" cy="240481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/>
            <a:t>Обединено училище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200" kern="1200" dirty="0" smtClean="0"/>
            <a:t>(І-Х клас)</a:t>
          </a:r>
          <a:endParaRPr lang="en-US" sz="3200" kern="1200" dirty="0"/>
        </a:p>
      </dsp:txBody>
      <dsp:txXfrm>
        <a:off x="3813264" y="2373743"/>
        <a:ext cx="2348670" cy="2170029"/>
      </dsp:txXfrm>
    </dsp:sp>
    <dsp:sp modelId="{DB5071C2-CA60-4B2B-B58A-5D42322F0E41}">
      <dsp:nvSpPr>
        <dsp:cNvPr id="0" name=""/>
        <dsp:cNvSpPr/>
      </dsp:nvSpPr>
      <dsp:spPr>
        <a:xfrm rot="16200000">
          <a:off x="4552645" y="1821395"/>
          <a:ext cx="8699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9908" y="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4E8BB0-F2F8-48DD-9E8B-50B42F261163}">
      <dsp:nvSpPr>
        <dsp:cNvPr id="0" name=""/>
        <dsp:cNvSpPr/>
      </dsp:nvSpPr>
      <dsp:spPr>
        <a:xfrm>
          <a:off x="2952525" y="230802"/>
          <a:ext cx="4070148" cy="1155638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6360" tIns="86360" rIns="86360" bIns="8636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400" kern="1200" dirty="0" smtClean="0"/>
            <a:t>Основно училище</a:t>
          </a:r>
          <a:endParaRPr lang="en-US" sz="3400" kern="1200" dirty="0"/>
        </a:p>
      </dsp:txBody>
      <dsp:txXfrm>
        <a:off x="3008939" y="287216"/>
        <a:ext cx="3957320" cy="1042810"/>
      </dsp:txXfrm>
    </dsp:sp>
    <dsp:sp modelId="{BDE8DA37-923D-4B2D-845B-BD8BCE205DC4}">
      <dsp:nvSpPr>
        <dsp:cNvPr id="0" name=""/>
        <dsp:cNvSpPr/>
      </dsp:nvSpPr>
      <dsp:spPr>
        <a:xfrm rot="1877580">
          <a:off x="6246048" y="4362746"/>
          <a:ext cx="45752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57523" y="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3B37A1-3388-49F9-A348-887C12A78347}">
      <dsp:nvSpPr>
        <dsp:cNvPr id="0" name=""/>
        <dsp:cNvSpPr/>
      </dsp:nvSpPr>
      <dsp:spPr>
        <a:xfrm>
          <a:off x="6320349" y="4481568"/>
          <a:ext cx="2601100" cy="1155638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800" kern="1200" dirty="0" smtClean="0"/>
            <a:t>Прогимназия</a:t>
          </a:r>
          <a:r>
            <a:rPr lang="bg-BG" sz="2400" kern="1200" dirty="0" smtClean="0"/>
            <a:t> </a:t>
          </a:r>
          <a:endParaRPr lang="en-US" sz="2400" kern="1200" dirty="0"/>
        </a:p>
      </dsp:txBody>
      <dsp:txXfrm>
        <a:off x="6376763" y="4537982"/>
        <a:ext cx="2488272" cy="1042810"/>
      </dsp:txXfrm>
    </dsp:sp>
    <dsp:sp modelId="{46921CD9-800E-49ED-BDBF-0438721CBE59}">
      <dsp:nvSpPr>
        <dsp:cNvPr id="0" name=""/>
        <dsp:cNvSpPr/>
      </dsp:nvSpPr>
      <dsp:spPr>
        <a:xfrm rot="8965402">
          <a:off x="3412723" y="4299371"/>
          <a:ext cx="30430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04305" y="0"/>
              </a:lnTo>
            </a:path>
          </a:pathLst>
        </a:cu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479A0-6E41-4503-983B-AD8E88AB1AFE}">
      <dsp:nvSpPr>
        <dsp:cNvPr id="0" name=""/>
        <dsp:cNvSpPr/>
      </dsp:nvSpPr>
      <dsp:spPr>
        <a:xfrm>
          <a:off x="1274753" y="4279809"/>
          <a:ext cx="2159126" cy="1469637"/>
        </a:xfrm>
        <a:prstGeom prst="round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3600" kern="1200" dirty="0" smtClean="0"/>
            <a:t>СОУ</a:t>
          </a:r>
          <a:endParaRPr lang="en-US" sz="3600" kern="1200" dirty="0"/>
        </a:p>
      </dsp:txBody>
      <dsp:txXfrm>
        <a:off x="1346495" y="4351551"/>
        <a:ext cx="2015642" cy="1326153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2A82F6-168B-4482-8D66-D63616F94291}">
      <dsp:nvSpPr>
        <dsp:cNvPr id="0" name=""/>
        <dsp:cNvSpPr/>
      </dsp:nvSpPr>
      <dsp:spPr>
        <a:xfrm>
          <a:off x="2766" y="1044760"/>
          <a:ext cx="3144296" cy="3253187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288" tIns="22860" rIns="137288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Разработват и въвеждат иновативни елементи по отношение на организацията и/или съдържанието на обучението;</a:t>
          </a:r>
          <a:endParaRPr lang="en-US" sz="1800" kern="1200" dirty="0"/>
        </a:p>
      </dsp:txBody>
      <dsp:txXfrm>
        <a:off x="463237" y="1521178"/>
        <a:ext cx="2223354" cy="2300351"/>
      </dsp:txXfrm>
    </dsp:sp>
    <dsp:sp modelId="{0CCE6EC2-CEE6-4039-A125-E0D3B107384C}">
      <dsp:nvSpPr>
        <dsp:cNvPr id="0" name=""/>
        <dsp:cNvSpPr/>
      </dsp:nvSpPr>
      <dsp:spPr>
        <a:xfrm>
          <a:off x="2676658" y="1085273"/>
          <a:ext cx="3112165" cy="3248248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288" tIns="22860" rIns="137288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800" kern="1200" dirty="0" smtClean="0"/>
            <a:t>Организират по нов или усъвършенстван начин управлението, обучението и учебната среда;</a:t>
          </a:r>
          <a:endParaRPr lang="en-US" sz="1800" kern="1200" dirty="0"/>
        </a:p>
      </dsp:txBody>
      <dsp:txXfrm>
        <a:off x="3132424" y="1560968"/>
        <a:ext cx="2200633" cy="2296858"/>
      </dsp:txXfrm>
    </dsp:sp>
    <dsp:sp modelId="{1C42E07A-B985-4F5B-A3B2-22E3CD22D39A}">
      <dsp:nvSpPr>
        <dsp:cNvPr id="0" name=""/>
        <dsp:cNvSpPr/>
      </dsp:nvSpPr>
      <dsp:spPr>
        <a:xfrm>
          <a:off x="5261371" y="1017082"/>
          <a:ext cx="3009985" cy="3308544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288" tIns="26670" rIns="137288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/>
            <a:t>Използват нови методи на преподаване;</a:t>
          </a:r>
          <a:endParaRPr lang="en-US" sz="2100" kern="1200" dirty="0"/>
        </a:p>
      </dsp:txBody>
      <dsp:txXfrm>
        <a:off x="5702173" y="1501607"/>
        <a:ext cx="2128381" cy="2339494"/>
      </dsp:txXfrm>
    </dsp:sp>
    <dsp:sp modelId="{576EEBDC-EA70-4FCC-AF41-8F4F7158C115}">
      <dsp:nvSpPr>
        <dsp:cNvPr id="0" name=""/>
        <dsp:cNvSpPr/>
      </dsp:nvSpPr>
      <dsp:spPr>
        <a:xfrm>
          <a:off x="7772428" y="1047267"/>
          <a:ext cx="3014725" cy="324817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clear">
          <a:bevelT w="177800" h="2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37288" tIns="26670" rIns="137288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2100" kern="1200" dirty="0" smtClean="0"/>
            <a:t>Разработват по нов начин учебното съдържание, учебни програми и учебни планове.</a:t>
          </a:r>
          <a:endParaRPr lang="en-US" sz="2100" kern="1200" dirty="0"/>
        </a:p>
      </dsp:txBody>
      <dsp:txXfrm>
        <a:off x="8213924" y="1522951"/>
        <a:ext cx="2131733" cy="2296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vList4#6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4#7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Process7#4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vList4#8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vList4#9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hProcess7#5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hProcess7#6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vList4#10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#1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E356C-914C-469A-B59E-3A8B1D2A2B6A}" type="datetimeFigureOut">
              <a:rPr lang="en-US" smtClean="0"/>
              <a:pPr/>
              <a:t>8/15/2016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E24EA-E8C2-410C-962A-4889E6A887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11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7.xml"/><Relationship Id="rId2" Type="http://schemas.openxmlformats.org/officeDocument/2006/relationships/diagramData" Target="../diagrams/data3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7.xml"/><Relationship Id="rId5" Type="http://schemas.openxmlformats.org/officeDocument/2006/relationships/diagramColors" Target="../diagrams/colors37.xml"/><Relationship Id="rId4" Type="http://schemas.openxmlformats.org/officeDocument/2006/relationships/diagramQuickStyle" Target="../diagrams/quickStyle3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8.xml"/><Relationship Id="rId2" Type="http://schemas.openxmlformats.org/officeDocument/2006/relationships/diagramData" Target="../diagrams/data3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8.xml"/><Relationship Id="rId5" Type="http://schemas.openxmlformats.org/officeDocument/2006/relationships/diagramColors" Target="../diagrams/colors38.xml"/><Relationship Id="rId4" Type="http://schemas.openxmlformats.org/officeDocument/2006/relationships/diagramQuickStyle" Target="../diagrams/quickStyle3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9.xml"/><Relationship Id="rId2" Type="http://schemas.openxmlformats.org/officeDocument/2006/relationships/diagramData" Target="../diagrams/data3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9.xml"/><Relationship Id="rId5" Type="http://schemas.openxmlformats.org/officeDocument/2006/relationships/diagramColors" Target="../diagrams/colors39.xml"/><Relationship Id="rId4" Type="http://schemas.openxmlformats.org/officeDocument/2006/relationships/diagramQuickStyle" Target="../diagrams/quickStyle3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678" y="635620"/>
            <a:ext cx="8731405" cy="4650057"/>
          </a:xfrm>
        </p:spPr>
        <p:txBody>
          <a:bodyPr/>
          <a:lstStyle/>
          <a:p>
            <a:pPr algn="ctr"/>
            <a:r>
              <a:rPr lang="bg-BG" sz="4400" b="1" dirty="0" smtClean="0">
                <a:solidFill>
                  <a:schemeClr val="tx1"/>
                </a:solidFill>
              </a:rPr>
              <a:t>Законът за предучилищното и училищното образование </a:t>
            </a:r>
            <a:br>
              <a:rPr lang="bg-BG" sz="4400" b="1" dirty="0" smtClean="0">
                <a:solidFill>
                  <a:schemeClr val="tx1"/>
                </a:solidFill>
              </a:rPr>
            </a:br>
            <a:r>
              <a:rPr lang="bg-BG" sz="4400" b="1" dirty="0" smtClean="0">
                <a:solidFill>
                  <a:schemeClr val="tx1"/>
                </a:solidFill>
              </a:rPr>
              <a:t>и предизвикателствата пред </a:t>
            </a:r>
            <a:br>
              <a:rPr lang="bg-BG" sz="4400" b="1" dirty="0" smtClean="0">
                <a:solidFill>
                  <a:schemeClr val="tx1"/>
                </a:solidFill>
              </a:rPr>
            </a:br>
            <a:r>
              <a:rPr lang="bg-BG" sz="4400" b="1" dirty="0" smtClean="0">
                <a:solidFill>
                  <a:schemeClr val="tx1"/>
                </a:solidFill>
              </a:rPr>
              <a:t>училищата, детските градини, РУО, общинските и областните администрации 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8826" y="4459266"/>
            <a:ext cx="9407047" cy="2038516"/>
          </a:xfrm>
        </p:spPr>
        <p:txBody>
          <a:bodyPr>
            <a:normAutofit/>
          </a:bodyPr>
          <a:lstStyle/>
          <a:p>
            <a:endParaRPr lang="bg-BG" sz="2400" dirty="0" smtClean="0">
              <a:solidFill>
                <a:schemeClr val="tx1"/>
              </a:solidFill>
            </a:endParaRPr>
          </a:p>
          <a:p>
            <a:endParaRPr lang="bg-BG" sz="2400" dirty="0">
              <a:solidFill>
                <a:schemeClr val="tx1"/>
              </a:solidFill>
            </a:endParaRPr>
          </a:p>
          <a:p>
            <a:endParaRPr lang="bg-BG" sz="2400" dirty="0" smtClean="0">
              <a:solidFill>
                <a:schemeClr val="tx1"/>
              </a:solidFill>
            </a:endParaRPr>
          </a:p>
          <a:p>
            <a:r>
              <a:rPr lang="bg-BG" sz="2400" smtClean="0">
                <a:solidFill>
                  <a:schemeClr val="tx1"/>
                </a:solidFill>
              </a:rPr>
              <a:t>2016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56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68" y="100208"/>
            <a:ext cx="10659649" cy="726510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Обединени училища (І-Х клас), чрез преобразуване на: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3125981"/>
              </p:ext>
            </p:extLst>
          </p:nvPr>
        </p:nvGraphicFramePr>
        <p:xfrm>
          <a:off x="125260" y="926926"/>
          <a:ext cx="10196187" cy="57494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 rot="7391335">
            <a:off x="6488482" y="4997885"/>
            <a:ext cx="484632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9657481">
            <a:off x="3331923" y="5240795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5400000">
            <a:off x="4722312" y="2530257"/>
            <a:ext cx="97840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25468" y="1017658"/>
            <a:ext cx="2592888" cy="19039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2800" dirty="0" smtClean="0">
                <a:solidFill>
                  <a:srgbClr val="FF0000"/>
                </a:solidFill>
              </a:rPr>
              <a:t>Важно! </a:t>
            </a:r>
          </a:p>
          <a:p>
            <a:pPr algn="ctr"/>
            <a:r>
              <a:rPr lang="bg-BG" dirty="0" smtClean="0">
                <a:solidFill>
                  <a:schemeClr val="tx1"/>
                </a:solidFill>
              </a:rPr>
              <a:t>Обединените училища може да осигуряват и професионална подготовка</a:t>
            </a:r>
            <a:r>
              <a:rPr lang="bg-BG" dirty="0" smtClean="0"/>
              <a:t>.</a:t>
            </a:r>
          </a:p>
          <a:p>
            <a:pPr algn="ctr"/>
            <a:r>
              <a:rPr lang="bg-BG" dirty="0">
                <a:solidFill>
                  <a:srgbClr val="FF0000"/>
                </a:solidFill>
              </a:rPr>
              <a:t>(</a:t>
            </a:r>
            <a:r>
              <a:rPr lang="bg-BG" dirty="0" smtClean="0">
                <a:solidFill>
                  <a:srgbClr val="FF0000"/>
                </a:solidFill>
              </a:rPr>
              <a:t>Виж чл.47, ал.1 и2)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34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885" y="274320"/>
            <a:ext cx="9356941" cy="1789611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rgbClr val="FF0000"/>
                </a:solidFill>
              </a:rPr>
              <a:t>Иновативни училища </a:t>
            </a:r>
            <a:r>
              <a:rPr lang="bg-BG" sz="2800" dirty="0" smtClean="0">
                <a:solidFill>
                  <a:schemeClr val="tx1"/>
                </a:solidFill>
              </a:rPr>
              <a:t>са училища, които постигат подобряване на качеството на образованието като:</a:t>
            </a:r>
            <a:br>
              <a:rPr lang="bg-BG" sz="2800" dirty="0" smtClean="0">
                <a:solidFill>
                  <a:schemeClr val="tx1"/>
                </a:solidFill>
              </a:rPr>
            </a:b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bg-BG" sz="2800" dirty="0" smtClean="0">
                <a:solidFill>
                  <a:srgbClr val="FF0000"/>
                </a:solidFill>
              </a:rPr>
              <a:t>виж чл.38, ал.7 и 8</a:t>
            </a: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8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1370584"/>
              </p:ext>
            </p:extLst>
          </p:nvPr>
        </p:nvGraphicFramePr>
        <p:xfrm>
          <a:off x="-352697" y="1515291"/>
          <a:ext cx="10789920" cy="53427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7726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898388" y="1184219"/>
            <a:ext cx="8352928" cy="531723"/>
          </a:xfrm>
        </p:spPr>
        <p:txBody>
          <a:bodyPr>
            <a:noAutofit/>
          </a:bodyPr>
          <a:lstStyle/>
          <a:p>
            <a:r>
              <a:rPr lang="bg-BG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авоъгълник 9"/>
          <p:cNvSpPr/>
          <p:nvPr/>
        </p:nvSpPr>
        <p:spPr>
          <a:xfrm>
            <a:off x="814192" y="1262729"/>
            <a:ext cx="96742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Иновативните  училища</a:t>
            </a:r>
          </a:p>
          <a:p>
            <a:pPr algn="ctr"/>
            <a:r>
              <a:rPr lang="bg-BG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Подпомагане на училищата по пътя към иновациите</a:t>
            </a:r>
          </a:p>
        </p:txBody>
      </p:sp>
      <p:sp>
        <p:nvSpPr>
          <p:cNvPr id="3" name="Правоъгълник 2"/>
          <p:cNvSpPr/>
          <p:nvPr/>
        </p:nvSpPr>
        <p:spPr>
          <a:xfrm>
            <a:off x="379141" y="444137"/>
            <a:ext cx="10109347" cy="6001643"/>
          </a:xfrm>
          <a:prstGeom prst="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endParaRPr lang="bg-BG" sz="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bg-BG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Иновацията в училище е крайния резултат от иновационната дейност, получила реализация във вид на нов образователен продукт или усъвършенстван процес, използван в практическата дейност</a:t>
            </a:r>
          </a:p>
          <a:p>
            <a:pPr lvl="0" algn="just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20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Училищата, заявяват желание да бъдат вписани в списъка на иновативните училища чрез училищни програми – изисквания към програмите</a:t>
            </a:r>
          </a:p>
          <a:p>
            <a:pPr lvl="0" algn="just"/>
            <a:endParaRPr lang="bg-BG" sz="2000" i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Списъкът с иновативните училища се определят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 на МС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на министъра на образованието и науката</a:t>
            </a:r>
          </a:p>
          <a:p>
            <a:pPr lvl="0" algn="just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Списъкът с иновативните училища се актуализира ежегодно с акт на МС  по предложение на министъра на образованието и науката, което съдържа оценка на училищните програми след извършен </a:t>
            </a: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bg-BG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q"/>
            </a:pP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Към министъра на образованието и науката се създава– </a:t>
            </a:r>
            <a:r>
              <a:rPr lang="bg-BG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Комисия </a:t>
            </a:r>
            <a:r>
              <a:rPr lang="bg-BG" sz="2000" b="1" u="sng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bg-BG" sz="2000" b="1" u="sng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иновативните училища</a:t>
            </a:r>
            <a:r>
              <a:rPr lang="bg-BG" sz="2000" b="1" u="sng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20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която </a:t>
            </a:r>
            <a:r>
              <a:rPr lang="bg-BG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да включва представители на педагогическата колегия, научната общност, държавни институции,НПО, синдикатите, физически и юридически лица  с опит в иновациите  и др. </a:t>
            </a:r>
            <a:endParaRPr lang="bg-BG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96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046" y="150312"/>
            <a:ext cx="10646254" cy="739036"/>
          </a:xfrm>
        </p:spPr>
        <p:txBody>
          <a:bodyPr>
            <a:normAutofit fontScale="90000"/>
          </a:bodyPr>
          <a:lstStyle/>
          <a:p>
            <a:r>
              <a:rPr lang="bg-BG" sz="2800" b="1" dirty="0" smtClean="0">
                <a:solidFill>
                  <a:schemeClr val="accent2">
                    <a:lumMod val="75000"/>
                  </a:schemeClr>
                </a:solidFill>
              </a:rPr>
              <a:t>Центрове за подкрепа </a:t>
            </a:r>
            <a:r>
              <a:rPr lang="bg-BG" sz="2800" b="1" dirty="0">
                <a:solidFill>
                  <a:schemeClr val="accent2">
                    <a:lumMod val="75000"/>
                  </a:schemeClr>
                </a:solidFill>
              </a:rPr>
              <a:t>з</a:t>
            </a:r>
            <a:r>
              <a:rPr lang="bg-BG" sz="2800" b="1" dirty="0" smtClean="0">
                <a:solidFill>
                  <a:schemeClr val="accent2">
                    <a:lumMod val="75000"/>
                  </a:schemeClr>
                </a:solidFill>
              </a:rPr>
              <a:t>а личностно развитие (ЦПЛР) </a:t>
            </a:r>
            <a:r>
              <a:rPr lang="bg-BG" sz="2200" dirty="0" smtClean="0">
                <a:solidFill>
                  <a:srgbClr val="FF0000"/>
                </a:solidFill>
              </a:rPr>
              <a:t>(виж чл.49)</a:t>
            </a:r>
            <a:endParaRPr lang="en-US" sz="22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8480469"/>
              </p:ext>
            </p:extLst>
          </p:nvPr>
        </p:nvGraphicFramePr>
        <p:xfrm>
          <a:off x="0" y="924779"/>
          <a:ext cx="9870509" cy="5933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15321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839" y="150313"/>
            <a:ext cx="10649415" cy="551146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Центровете за подкрепа за личностно развитие според дейността си са за: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77863" y="951978"/>
          <a:ext cx="8596312" cy="5812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9732722" y="2913018"/>
            <a:ext cx="2367419" cy="123309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bg-BG" dirty="0" smtClean="0"/>
              <a:t>ЦПЛР могат да извършват една или няколко от дейностите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6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215" y="495300"/>
            <a:ext cx="9965266" cy="1143000"/>
          </a:xfrm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Преобразуване – </a:t>
            </a:r>
            <a:r>
              <a:rPr lang="bg-BG" dirty="0" smtClean="0">
                <a:solidFill>
                  <a:srgbClr val="FF0000"/>
                </a:solidFill>
              </a:rPr>
              <a:t>01.08.2016 година- </a:t>
            </a:r>
            <a:r>
              <a:rPr lang="bg-BG" sz="2800" dirty="0" smtClean="0">
                <a:solidFill>
                  <a:srgbClr val="FF0000"/>
                </a:solidFill>
              </a:rPr>
              <a:t>(виж §18)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034868"/>
              </p:ext>
            </p:extLst>
          </p:nvPr>
        </p:nvGraphicFramePr>
        <p:xfrm>
          <a:off x="321024" y="2204573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Rounded Rectangle 4"/>
          <p:cNvSpPr/>
          <p:nvPr/>
        </p:nvSpPr>
        <p:spPr>
          <a:xfrm>
            <a:off x="2476672" y="2880889"/>
            <a:ext cx="6050353" cy="1096221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lvl="0" algn="l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3200" kern="1200" dirty="0" smtClean="0"/>
              <a:t> </a:t>
            </a:r>
            <a:endParaRPr lang="en-US" sz="3200" kern="1200" dirty="0"/>
          </a:p>
        </p:txBody>
      </p:sp>
      <p:sp>
        <p:nvSpPr>
          <p:cNvPr id="5" name="Rectangle 4"/>
          <p:cNvSpPr/>
          <p:nvPr/>
        </p:nvSpPr>
        <p:spPr>
          <a:xfrm>
            <a:off x="8595359" y="1638300"/>
            <a:ext cx="3304903" cy="22478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dirty="0" smtClean="0">
                <a:solidFill>
                  <a:schemeClr val="tx1"/>
                </a:solidFill>
              </a:rPr>
              <a:t>Наименованието на центъра за подкрепа за личностно развитие  съдържа име и указание за предмета на дейност 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/ виж чл.32/</a:t>
            </a:r>
            <a:endParaRPr lang="ru-RU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100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Преобразуване</a:t>
            </a: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bg-BG" dirty="0" smtClean="0">
                <a:solidFill>
                  <a:srgbClr val="FF0000"/>
                </a:solidFill>
              </a:rPr>
              <a:t>01.08.2016 година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577506"/>
              </p:ext>
            </p:extLst>
          </p:nvPr>
        </p:nvGraphicFramePr>
        <p:xfrm>
          <a:off x="677863" y="1540702"/>
          <a:ext cx="8596312" cy="5148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>
            <a:off x="3720230" y="3344449"/>
            <a:ext cx="60262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832964" y="5837129"/>
            <a:ext cx="602628" cy="48463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3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Преобразуване –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0000"/>
                </a:solidFill>
              </a:rPr>
              <a:t>01.08.2017 година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8010303"/>
              </p:ext>
            </p:extLst>
          </p:nvPr>
        </p:nvGraphicFramePr>
        <p:xfrm>
          <a:off x="677862" y="1678488"/>
          <a:ext cx="9680983" cy="477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angle 4"/>
          <p:cNvSpPr/>
          <p:nvPr/>
        </p:nvSpPr>
        <p:spPr>
          <a:xfrm>
            <a:off x="8597900" y="152400"/>
            <a:ext cx="3403600" cy="2222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 (</a:t>
            </a:r>
            <a:r>
              <a:rPr lang="ru-RU" sz="2000" dirty="0" smtClean="0">
                <a:solidFill>
                  <a:srgbClr val="C00000"/>
                </a:solidFill>
              </a:rPr>
              <a:t>Чл.49, ал. 9) </a:t>
            </a:r>
            <a:r>
              <a:rPr lang="ru-RU" sz="2000" dirty="0" smtClean="0">
                <a:solidFill>
                  <a:schemeClr val="tx1"/>
                </a:solidFill>
              </a:rPr>
              <a:t>Устройството и дейността на  ЦСОП се уреждат с правилник, издаден от министъра на образованието и науката.  </a:t>
            </a:r>
            <a:endParaRPr lang="bg-BG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78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13510"/>
            <a:ext cx="8596668" cy="822960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accent2">
                    <a:lumMod val="50000"/>
                  </a:schemeClr>
                </a:solidFill>
              </a:rPr>
              <a:t>ОЗДРАВИТЕЛНИ И БОЛНИЧНИ УЧИЛИЩА</a:t>
            </a:r>
            <a:endParaRPr lang="bg-BG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5478134"/>
              </p:ext>
            </p:extLst>
          </p:nvPr>
        </p:nvGraphicFramePr>
        <p:xfrm>
          <a:off x="677862" y="1489166"/>
          <a:ext cx="9571038" cy="5241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93700"/>
            <a:ext cx="9673166" cy="736599"/>
          </a:xfrm>
        </p:spPr>
        <p:txBody>
          <a:bodyPr>
            <a:normAutofit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СМЯНА НА ПЕЧАТИ И БУЛСТАТ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0553750"/>
              </p:ext>
            </p:extLst>
          </p:nvPr>
        </p:nvGraphicFramePr>
        <p:xfrm>
          <a:off x="572854" y="1407338"/>
          <a:ext cx="9803046" cy="53363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04800"/>
            <a:ext cx="8596668" cy="914400"/>
          </a:xfrm>
        </p:spPr>
        <p:txBody>
          <a:bodyPr>
            <a:noAutofit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ЗПУО и предстоящите дейности  пред: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7138713"/>
              </p:ext>
            </p:extLst>
          </p:nvPr>
        </p:nvGraphicFramePr>
        <p:xfrm>
          <a:off x="221672" y="1260764"/>
          <a:ext cx="9933709" cy="47812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Промяна –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0000"/>
                </a:solidFill>
              </a:rPr>
              <a:t>01.08.2016 година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683337"/>
              </p:ext>
            </p:extLst>
          </p:nvPr>
        </p:nvGraphicFramePr>
        <p:xfrm>
          <a:off x="677863" y="1678488"/>
          <a:ext cx="8879496" cy="477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ight Arrow 2"/>
          <p:cNvSpPr/>
          <p:nvPr/>
        </p:nvSpPr>
        <p:spPr>
          <a:xfrm>
            <a:off x="6054814" y="3832964"/>
            <a:ext cx="446195" cy="212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7786"/>
            <a:ext cx="8596668" cy="814192"/>
          </a:xfrm>
        </p:spPr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РЕГИСТЪР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861911"/>
              </p:ext>
            </p:extLst>
          </p:nvPr>
        </p:nvGraphicFramePr>
        <p:xfrm>
          <a:off x="256478" y="951978"/>
          <a:ext cx="9891131" cy="55490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097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468" y="112735"/>
            <a:ext cx="10513155" cy="789140"/>
          </a:xfrm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solidFill>
                  <a:schemeClr val="tx1"/>
                </a:solidFill>
              </a:rPr>
              <a:t>Допълнителна услуга в детската градина </a:t>
            </a:r>
            <a:r>
              <a:rPr lang="bg-BG" sz="2400" dirty="0" smtClean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bg-BG" sz="2400" dirty="0" smtClean="0">
                <a:solidFill>
                  <a:srgbClr val="FF0000"/>
                </a:solidFill>
              </a:rPr>
              <a:t>виж чл.68, чл.299</a:t>
            </a:r>
            <a:r>
              <a:rPr lang="bg-BG" sz="2400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6292417"/>
              </p:ext>
            </p:extLst>
          </p:nvPr>
        </p:nvGraphicFramePr>
        <p:xfrm>
          <a:off x="677863" y="901876"/>
          <a:ext cx="8596312" cy="5476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896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50312"/>
            <a:ext cx="8596668" cy="701458"/>
          </a:xfrm>
        </p:spPr>
        <p:txBody>
          <a:bodyPr>
            <a:normAutofit/>
          </a:bodyPr>
          <a:lstStyle/>
          <a:p>
            <a:r>
              <a:rPr lang="bg-BG" b="1" dirty="0" smtClean="0">
                <a:solidFill>
                  <a:schemeClr val="tx1"/>
                </a:solidFill>
              </a:rPr>
              <a:t>Областният управител: </a:t>
            </a:r>
            <a:r>
              <a:rPr lang="bg-BG" b="1" dirty="0" smtClean="0">
                <a:solidFill>
                  <a:srgbClr val="FF0000"/>
                </a:solidFill>
              </a:rPr>
              <a:t>(виж чл.196)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1827332"/>
              </p:ext>
            </p:extLst>
          </p:nvPr>
        </p:nvGraphicFramePr>
        <p:xfrm>
          <a:off x="465988" y="818316"/>
          <a:ext cx="9579711" cy="5874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757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0521"/>
            <a:ext cx="8596668" cy="776613"/>
          </a:xfrm>
        </p:spPr>
        <p:txBody>
          <a:bodyPr>
            <a:normAutofit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Общините: </a:t>
            </a:r>
            <a:r>
              <a:rPr lang="bg-BG" sz="2800" dirty="0" smtClean="0">
                <a:solidFill>
                  <a:srgbClr val="FF0000"/>
                </a:solidFill>
              </a:rPr>
              <a:t>( виж чл.197)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0480210"/>
              </p:ext>
            </p:extLst>
          </p:nvPr>
        </p:nvGraphicFramePr>
        <p:xfrm>
          <a:off x="677862" y="1164921"/>
          <a:ext cx="9647237" cy="56041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4733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2342" y="609600"/>
            <a:ext cx="6151660" cy="1320800"/>
          </a:xfrm>
        </p:spPr>
        <p:txBody>
          <a:bodyPr/>
          <a:lstStyle/>
          <a:p>
            <a:r>
              <a:rPr lang="bg-BG" b="1" dirty="0" smtClean="0">
                <a:solidFill>
                  <a:schemeClr val="tx1"/>
                </a:solidFill>
              </a:rPr>
              <a:t>Сключва и прекратява ТД с директорите на:</a:t>
            </a:r>
            <a:endParaRPr lang="en-US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12973"/>
              </p:ext>
            </p:extLst>
          </p:nvPr>
        </p:nvGraphicFramePr>
        <p:xfrm>
          <a:off x="677862" y="2160588"/>
          <a:ext cx="10028238" cy="45196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Bent Arrow 5"/>
          <p:cNvSpPr/>
          <p:nvPr/>
        </p:nvSpPr>
        <p:spPr>
          <a:xfrm>
            <a:off x="2125328" y="1097280"/>
            <a:ext cx="813816" cy="106172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  <p:sp>
        <p:nvSpPr>
          <p:cNvPr id="5" name="Bent Arrow 4"/>
          <p:cNvSpPr/>
          <p:nvPr/>
        </p:nvSpPr>
        <p:spPr>
          <a:xfrm>
            <a:off x="2277728" y="1249680"/>
            <a:ext cx="813816" cy="1061720"/>
          </a:xfrm>
          <a:prstGeom prst="ben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6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7891"/>
            <a:ext cx="8596668" cy="751562"/>
          </a:xfrm>
        </p:spPr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Обществен съвет </a:t>
            </a:r>
            <a:r>
              <a:rPr lang="bg-BG" sz="2800" dirty="0" smtClean="0">
                <a:solidFill>
                  <a:srgbClr val="FF0000"/>
                </a:solidFill>
              </a:rPr>
              <a:t>(виж чл. 265)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061558"/>
              </p:ext>
            </p:extLst>
          </p:nvPr>
        </p:nvGraphicFramePr>
        <p:xfrm>
          <a:off x="677863" y="939453"/>
          <a:ext cx="8596312" cy="5824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wn Arrow 4"/>
          <p:cNvSpPr/>
          <p:nvPr/>
        </p:nvSpPr>
        <p:spPr>
          <a:xfrm>
            <a:off x="4674472" y="2552700"/>
            <a:ext cx="484632" cy="1028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Up Arrow 5"/>
          <p:cNvSpPr/>
          <p:nvPr/>
        </p:nvSpPr>
        <p:spPr>
          <a:xfrm rot="3340655">
            <a:off x="3275243" y="4236625"/>
            <a:ext cx="525450" cy="1393625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7" name="Up Arrow 6"/>
          <p:cNvSpPr/>
          <p:nvPr/>
        </p:nvSpPr>
        <p:spPr>
          <a:xfrm rot="17844591">
            <a:off x="6137280" y="4231172"/>
            <a:ext cx="484632" cy="1394300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7937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Членовете на обществения съвет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67010"/>
              </p:ext>
            </p:extLst>
          </p:nvPr>
        </p:nvGraphicFramePr>
        <p:xfrm>
          <a:off x="677862" y="1638300"/>
          <a:ext cx="9850438" cy="513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7240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60219"/>
            <a:ext cx="8596668" cy="748146"/>
          </a:xfrm>
        </p:spPr>
        <p:txBody>
          <a:bodyPr>
            <a:normAutofit/>
          </a:bodyPr>
          <a:lstStyle/>
          <a:p>
            <a:pPr algn="ctr"/>
            <a:r>
              <a:rPr lang="bg-BG" sz="4000" dirty="0" smtClean="0">
                <a:solidFill>
                  <a:schemeClr val="tx1"/>
                </a:solidFill>
              </a:rPr>
              <a:t>В обществения съвет ...</a:t>
            </a:r>
            <a:endParaRPr lang="bg-BG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1300" y="1587500"/>
            <a:ext cx="4914900" cy="4453861"/>
          </a:xfrm>
          <a:ln w="38100">
            <a:solidFill>
              <a:srgbClr val="0070C0"/>
            </a:solidFill>
          </a:ln>
        </p:spPr>
        <p:txBody>
          <a:bodyPr/>
          <a:lstStyle/>
          <a:p>
            <a:pPr lvl="0"/>
            <a:endParaRPr lang="bg-BG" dirty="0" smtClean="0"/>
          </a:p>
          <a:p>
            <a:pPr lvl="0"/>
            <a:r>
              <a:rPr lang="bg-BG" sz="2200" b="1" dirty="0" smtClean="0"/>
              <a:t>С право на съвещателен глас:</a:t>
            </a:r>
          </a:p>
          <a:p>
            <a:pPr lvl="0">
              <a:buNone/>
            </a:pPr>
            <a:endParaRPr lang="bg-BG" sz="2200" dirty="0" smtClean="0"/>
          </a:p>
          <a:p>
            <a:pPr lvl="0">
              <a:buFont typeface="Wingdings" pitchFamily="2" charset="2"/>
              <a:buChar char="q"/>
            </a:pPr>
            <a:r>
              <a:rPr lang="bg-BG" sz="2200" b="1" dirty="0" smtClean="0"/>
              <a:t>Поне</a:t>
            </a:r>
            <a:r>
              <a:rPr lang="bg-BG" sz="2200" dirty="0" smtClean="0"/>
              <a:t> </a:t>
            </a:r>
            <a:r>
              <a:rPr lang="bg-BG" sz="2200" b="1" dirty="0" smtClean="0"/>
              <a:t>трима представители на ученическото самоуправление</a:t>
            </a:r>
            <a:r>
              <a:rPr lang="bg-BG" sz="2200" dirty="0" smtClean="0"/>
              <a:t>;</a:t>
            </a:r>
          </a:p>
          <a:p>
            <a:pPr marL="0" lvl="0" indent="0">
              <a:buNone/>
            </a:pPr>
            <a:endParaRPr lang="bg-BG" sz="800" dirty="0" smtClean="0"/>
          </a:p>
          <a:p>
            <a:pPr lvl="0">
              <a:buFont typeface="Wingdings" pitchFamily="2" charset="2"/>
              <a:buChar char="q"/>
            </a:pPr>
            <a:r>
              <a:rPr lang="bg-BG" sz="2200" b="1" dirty="0" smtClean="0"/>
              <a:t>Представител на УН</a:t>
            </a:r>
            <a:r>
              <a:rPr lang="bg-BG" sz="2200" dirty="0" smtClean="0"/>
              <a:t>;</a:t>
            </a:r>
          </a:p>
          <a:p>
            <a:pPr marL="0" lvl="0" indent="0">
              <a:buNone/>
            </a:pPr>
            <a:endParaRPr lang="bg-BG" sz="800" dirty="0" smtClean="0"/>
          </a:p>
          <a:p>
            <a:pPr>
              <a:buFont typeface="Wingdings" pitchFamily="2" charset="2"/>
              <a:buChar char="q"/>
            </a:pPr>
            <a:r>
              <a:rPr lang="bg-BG" sz="2200" b="1" dirty="0" smtClean="0"/>
              <a:t>Служители на институции, РУО, синдикати, работодатели </a:t>
            </a:r>
            <a:r>
              <a:rPr lang="bg-BG" sz="2200" dirty="0" smtClean="0"/>
              <a:t>и други</a:t>
            </a:r>
            <a:endParaRPr lang="en-US" sz="2200" dirty="0" smtClean="0"/>
          </a:p>
          <a:p>
            <a:endParaRPr lang="bg-BG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6700" y="1612901"/>
            <a:ext cx="5054600" cy="4428462"/>
          </a:xfrm>
          <a:ln w="38100">
            <a:solidFill>
              <a:srgbClr val="0070C0"/>
            </a:solidFill>
          </a:ln>
        </p:spPr>
        <p:txBody>
          <a:bodyPr/>
          <a:lstStyle/>
          <a:p>
            <a:pPr lvl="0"/>
            <a:endParaRPr lang="bg-BG" dirty="0" smtClean="0"/>
          </a:p>
          <a:p>
            <a:pPr lvl="0"/>
            <a:r>
              <a:rPr lang="bg-BG" sz="2800" b="1" dirty="0" smtClean="0"/>
              <a:t>Директорът:</a:t>
            </a:r>
          </a:p>
          <a:p>
            <a:pPr lvl="0"/>
            <a:endParaRPr lang="bg-BG" sz="1000" dirty="0" smtClean="0"/>
          </a:p>
          <a:p>
            <a:pPr lvl="0">
              <a:buFont typeface="Wingdings" pitchFamily="2" charset="2"/>
              <a:buChar char="q"/>
            </a:pPr>
            <a:r>
              <a:rPr lang="bg-BG" sz="2200" dirty="0" smtClean="0"/>
              <a:t>Има право да присъства на заседанията и изразява становище</a:t>
            </a:r>
          </a:p>
          <a:p>
            <a:pPr>
              <a:buFont typeface="Wingdings" pitchFamily="2" charset="2"/>
              <a:buChar char="q"/>
            </a:pPr>
            <a:r>
              <a:rPr lang="bg-BG" sz="2200" dirty="0" smtClean="0"/>
              <a:t>Длъжен е да предоставя всички сведения и документи</a:t>
            </a:r>
          </a:p>
          <a:p>
            <a:pPr lvl="0">
              <a:buFont typeface="Wingdings" pitchFamily="2" charset="2"/>
              <a:buChar char="q"/>
            </a:pPr>
            <a:r>
              <a:rPr lang="bg-BG" sz="2200" dirty="0" smtClean="0"/>
              <a:t>Да отправя искане за свикване на обществения съвет</a:t>
            </a:r>
            <a:endParaRPr lang="en-US" sz="2200" dirty="0" smtClean="0"/>
          </a:p>
          <a:p>
            <a:endParaRPr lang="en-US" dirty="0" smtClean="0"/>
          </a:p>
          <a:p>
            <a:pPr lvl="0"/>
            <a:endParaRPr lang="en-US" dirty="0" smtClean="0"/>
          </a:p>
          <a:p>
            <a:endParaRPr lang="bg-BG" dirty="0"/>
          </a:p>
        </p:txBody>
      </p:sp>
      <p:sp>
        <p:nvSpPr>
          <p:cNvPr id="5" name="Down Arrow 4"/>
          <p:cNvSpPr/>
          <p:nvPr/>
        </p:nvSpPr>
        <p:spPr>
          <a:xfrm>
            <a:off x="4704494" y="1798388"/>
            <a:ext cx="484632" cy="14483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6" name="Down Arrow 5"/>
          <p:cNvSpPr/>
          <p:nvPr/>
        </p:nvSpPr>
        <p:spPr>
          <a:xfrm>
            <a:off x="9806016" y="1798389"/>
            <a:ext cx="484632" cy="14483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00209"/>
            <a:ext cx="8596668" cy="601250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Общественият съвет в ДГ и училището: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7414489"/>
              </p:ext>
            </p:extLst>
          </p:nvPr>
        </p:nvGraphicFramePr>
        <p:xfrm>
          <a:off x="-1" y="931719"/>
          <a:ext cx="11717383" cy="6040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038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3048"/>
            <a:ext cx="9791375" cy="899546"/>
          </a:xfrm>
        </p:spPr>
        <p:txBody>
          <a:bodyPr>
            <a:noAutofit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В системата на предучилищното и училищното образование образователните институции може да се: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2881" y="1302708"/>
          <a:ext cx="9666514" cy="533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12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37786"/>
            <a:ext cx="8596668" cy="651354"/>
          </a:xfrm>
        </p:spPr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Общественият съвет…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521420"/>
              </p:ext>
            </p:extLst>
          </p:nvPr>
        </p:nvGraphicFramePr>
        <p:xfrm>
          <a:off x="190500" y="890740"/>
          <a:ext cx="11357627" cy="582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8154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8596668" cy="734291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Училищен учебен план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6466089"/>
              </p:ext>
            </p:extLst>
          </p:nvPr>
        </p:nvGraphicFramePr>
        <p:xfrm>
          <a:off x="677862" y="1233055"/>
          <a:ext cx="10015537" cy="5510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6830290" y="23552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 smtClean="0"/>
              <a:t>1</a:t>
            </a:r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8596668" cy="734291"/>
          </a:xfrm>
        </p:spPr>
        <p:txBody>
          <a:bodyPr>
            <a:normAutofit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Училищен учебен план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1405871"/>
              </p:ext>
            </p:extLst>
          </p:nvPr>
        </p:nvGraphicFramePr>
        <p:xfrm>
          <a:off x="677862" y="1233055"/>
          <a:ext cx="9685337" cy="53582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6830290" y="235527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4000" dirty="0" smtClean="0"/>
              <a:t>2</a:t>
            </a:r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2943"/>
            <a:ext cx="8596668" cy="626302"/>
          </a:xfrm>
        </p:spPr>
        <p:txBody>
          <a:bodyPr>
            <a:noAutofit/>
          </a:bodyPr>
          <a:lstStyle/>
          <a:p>
            <a:pPr lvl="0"/>
            <a:r>
              <a:rPr lang="bg-BG" b="1" dirty="0" smtClean="0">
                <a:solidFill>
                  <a:schemeClr val="tx1"/>
                </a:solidFill>
              </a:rPr>
              <a:t>Индивидуален учебен план</a:t>
            </a:r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154376"/>
              </p:ext>
            </p:extLst>
          </p:nvPr>
        </p:nvGraphicFramePr>
        <p:xfrm>
          <a:off x="677862" y="1094509"/>
          <a:ext cx="10319989" cy="5494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32604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024" y="221674"/>
            <a:ext cx="10604810" cy="720436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Познавателни книжки, учебници и учебни помагала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0109" y="762001"/>
          <a:ext cx="11374582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673" y="263236"/>
            <a:ext cx="10764981" cy="734291"/>
          </a:xfrm>
        </p:spPr>
        <p:txBody>
          <a:bodyPr>
            <a:normAutofit fontScale="90000"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Годишно тематично разпределение </a:t>
            </a:r>
            <a:r>
              <a:rPr lang="bg-BG" sz="2800" dirty="0" smtClean="0">
                <a:solidFill>
                  <a:schemeClr val="accent2">
                    <a:lumMod val="50000"/>
                  </a:schemeClr>
                </a:solidFill>
              </a:rPr>
              <a:t>– </a:t>
            </a:r>
            <a:r>
              <a:rPr lang="bg-BG" sz="2700" dirty="0" smtClean="0">
                <a:solidFill>
                  <a:srgbClr val="FF0000"/>
                </a:solidFill>
              </a:rPr>
              <a:t>виж Наредба №5/30.11.2015 г.</a:t>
            </a:r>
            <a:endParaRPr lang="bg-BG" sz="2700" dirty="0">
              <a:solidFill>
                <a:srgbClr val="FF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8120764"/>
              </p:ext>
            </p:extLst>
          </p:nvPr>
        </p:nvGraphicFramePr>
        <p:xfrm>
          <a:off x="677862" y="1233055"/>
          <a:ext cx="10180637" cy="54725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Oval 5"/>
          <p:cNvSpPr/>
          <p:nvPr/>
        </p:nvSpPr>
        <p:spPr>
          <a:xfrm>
            <a:off x="11097490" y="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56754"/>
            <a:ext cx="10804917" cy="535577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Училищен план-прием и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bg-BG" dirty="0" smtClean="0">
                <a:solidFill>
                  <a:schemeClr val="tx1"/>
                </a:solidFill>
              </a:rPr>
              <a:t>целодневна организация на учебния ден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368769"/>
              </p:ext>
            </p:extLst>
          </p:nvPr>
        </p:nvGraphicFramePr>
        <p:xfrm>
          <a:off x="287746" y="1576614"/>
          <a:ext cx="11434354" cy="52813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475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70" y="235527"/>
            <a:ext cx="8596668" cy="678873"/>
          </a:xfrm>
        </p:spPr>
        <p:txBody>
          <a:bodyPr>
            <a:normAutofit/>
          </a:bodyPr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Спортно училище... 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620426"/>
              </p:ext>
            </p:extLst>
          </p:nvPr>
        </p:nvGraphicFramePr>
        <p:xfrm>
          <a:off x="166255" y="1454727"/>
          <a:ext cx="11159242" cy="4906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0"/>
            <a:ext cx="9825203" cy="563671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Педагогическият съвет в </a:t>
            </a:r>
            <a:r>
              <a:rPr lang="ru-RU" sz="2800" b="1" dirty="0" err="1" smtClean="0">
                <a:solidFill>
                  <a:schemeClr val="tx1"/>
                </a:solidFill>
              </a:rPr>
              <a:t>училището</a:t>
            </a:r>
            <a:r>
              <a:rPr lang="ru-RU" sz="2800" b="1" dirty="0" smtClean="0">
                <a:solidFill>
                  <a:schemeClr val="tx1"/>
                </a:solidFill>
              </a:rPr>
              <a:t>/ДГ/ЦПЛР </a:t>
            </a:r>
            <a:r>
              <a:rPr lang="ru-RU" sz="2800" dirty="0" smtClean="0">
                <a:solidFill>
                  <a:srgbClr val="FF0000"/>
                </a:solidFill>
              </a:rPr>
              <a:t>/</a:t>
            </a:r>
            <a:r>
              <a:rPr lang="ru-RU" sz="2800" dirty="0" err="1" smtClean="0">
                <a:solidFill>
                  <a:srgbClr val="FF0000"/>
                </a:solidFill>
              </a:rPr>
              <a:t>виж</a:t>
            </a:r>
            <a:r>
              <a:rPr lang="ru-RU" sz="2800" dirty="0" smtClean="0">
                <a:solidFill>
                  <a:srgbClr val="FF0000"/>
                </a:solidFill>
              </a:rPr>
              <a:t> чл.263/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704" y="739036"/>
            <a:ext cx="11173096" cy="6030063"/>
          </a:xfrm>
          <a:solidFill>
            <a:schemeClr val="accent1">
              <a:lumMod val="20000"/>
              <a:lumOff val="80000"/>
            </a:schemeClr>
          </a:solidFill>
          <a:ln w="57150"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приема </a:t>
            </a:r>
            <a:r>
              <a:rPr lang="ru-RU" sz="2000" dirty="0"/>
              <a:t>стратегия за развитие на училището за следващите 4 години с приложени към нея план за действие и финансиране;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приема </a:t>
            </a:r>
            <a:r>
              <a:rPr lang="ru-RU" sz="2000" dirty="0"/>
              <a:t>правилник за дейността на училището;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приема </a:t>
            </a:r>
            <a:r>
              <a:rPr lang="ru-RU" sz="2000" dirty="0"/>
              <a:t>училищния учебен план;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 </a:t>
            </a:r>
            <a:r>
              <a:rPr lang="ru-RU" sz="2000" dirty="0"/>
              <a:t>приема формите на обучение;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 </a:t>
            </a:r>
            <a:r>
              <a:rPr lang="ru-RU" sz="2000" dirty="0"/>
              <a:t>приема годишния план за дейността на училището;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приема </a:t>
            </a:r>
            <a:r>
              <a:rPr lang="ru-RU" sz="2000" dirty="0"/>
              <a:t>учебни планове за индивидуална форма на обучение;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 </a:t>
            </a:r>
            <a:r>
              <a:rPr lang="ru-RU" sz="2000" dirty="0"/>
              <a:t>приема мерки за повишаване качеството на образованието;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приема </a:t>
            </a:r>
            <a:r>
              <a:rPr lang="ru-RU" sz="2000" dirty="0"/>
              <a:t>програма за превенция на ранното напускане на училище;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 </a:t>
            </a:r>
            <a:r>
              <a:rPr lang="ru-RU" sz="2000" dirty="0"/>
              <a:t>приема програма за предоставяне на равни възможности и за приобщаване на децата и учениците от уязвими групи; </a:t>
            </a:r>
            <a:endParaRPr lang="ru-RU" sz="2000" dirty="0" smtClean="0"/>
          </a:p>
          <a:p>
            <a:pPr>
              <a:buClr>
                <a:srgbClr val="FF0000"/>
              </a:buClr>
              <a:buSzPct val="91000"/>
              <a:buFont typeface="+mj-lt"/>
              <a:buAutoNum type="arabicPeriod"/>
            </a:pPr>
            <a:r>
              <a:rPr lang="ru-RU" sz="2000" dirty="0" smtClean="0"/>
              <a:t>предлага </a:t>
            </a:r>
            <a:r>
              <a:rPr lang="ru-RU" sz="2000" dirty="0"/>
              <a:t>на директора разкриване на занимания по интереси; </a:t>
            </a:r>
            <a:endParaRPr lang="en-US" sz="2000" dirty="0" smtClean="0"/>
          </a:p>
          <a:p>
            <a:r>
              <a:rPr lang="ru-RU" sz="2000" dirty="0" smtClean="0"/>
              <a:t>Документите </a:t>
            </a:r>
            <a:r>
              <a:rPr lang="ru-RU" sz="2000" dirty="0"/>
              <a:t>по </a:t>
            </a:r>
            <a:r>
              <a:rPr lang="ru-RU" sz="2000" dirty="0" smtClean="0"/>
              <a:t> </a:t>
            </a:r>
            <a:r>
              <a:rPr lang="ru-RU" sz="2000" dirty="0"/>
              <a:t>т. 1 – 5 и т. 7 – 9 се </a:t>
            </a:r>
            <a:r>
              <a:rPr lang="ru-RU" sz="2000" dirty="0" err="1"/>
              <a:t>публикуват</a:t>
            </a:r>
            <a:r>
              <a:rPr lang="ru-RU" sz="2000" dirty="0"/>
              <a:t> на интернет </a:t>
            </a:r>
            <a:r>
              <a:rPr lang="ru-RU" sz="2000" dirty="0" err="1"/>
              <a:t>страницата</a:t>
            </a:r>
            <a:r>
              <a:rPr lang="ru-RU" sz="2000" dirty="0"/>
              <a:t> на </a:t>
            </a:r>
            <a:r>
              <a:rPr lang="ru-RU" sz="2000" dirty="0" err="1"/>
              <a:t>детската</a:t>
            </a:r>
            <a:r>
              <a:rPr lang="ru-RU" sz="2000" dirty="0"/>
              <a:t> градина, </a:t>
            </a:r>
            <a:r>
              <a:rPr lang="ru-RU" sz="2000" dirty="0" err="1"/>
              <a:t>училището</a:t>
            </a:r>
            <a:r>
              <a:rPr lang="ru-RU" sz="2000" dirty="0"/>
              <a:t> или </a:t>
            </a:r>
            <a:r>
              <a:rPr lang="ru-RU" sz="2000" dirty="0" err="1"/>
              <a:t>центъра</a:t>
            </a:r>
            <a:r>
              <a:rPr lang="ru-RU" sz="2000" dirty="0"/>
              <a:t> за </a:t>
            </a:r>
            <a:r>
              <a:rPr lang="ru-RU" sz="2000" dirty="0" err="1"/>
              <a:t>подкрепа</a:t>
            </a:r>
            <a:r>
              <a:rPr lang="ru-RU" sz="2000" dirty="0"/>
              <a:t> за личностно развитие.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928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21674"/>
            <a:ext cx="8596668" cy="623454"/>
          </a:xfrm>
        </p:spPr>
        <p:txBody>
          <a:bodyPr>
            <a:normAutofit fontScale="90000"/>
          </a:bodyPr>
          <a:lstStyle/>
          <a:p>
            <a:pPr algn="ctr"/>
            <a:r>
              <a:rPr lang="bg-BG" b="1" dirty="0" smtClean="0">
                <a:solidFill>
                  <a:schemeClr val="tx1"/>
                </a:solidFill>
              </a:rPr>
              <a:t>Етичен кодекс на училищната общност</a:t>
            </a:r>
            <a:endParaRPr lang="bg-BG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5539970"/>
              </p:ext>
            </p:extLst>
          </p:nvPr>
        </p:nvGraphicFramePr>
        <p:xfrm>
          <a:off x="677862" y="1039091"/>
          <a:ext cx="10980738" cy="56411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Заповед за откриване, преобразуване, променяне и закриване се издава от: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4747792"/>
              </p:ext>
            </p:extLst>
          </p:nvPr>
        </p:nvGraphicFramePr>
        <p:xfrm>
          <a:off x="677863" y="2160588"/>
          <a:ext cx="9447444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539939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66256"/>
            <a:ext cx="10460566" cy="623454"/>
          </a:xfrm>
        </p:spPr>
        <p:txBody>
          <a:bodyPr>
            <a:normAutofit fontScale="90000"/>
          </a:bodyPr>
          <a:lstStyle/>
          <a:p>
            <a:r>
              <a:rPr lang="bg-BG" b="1" dirty="0" smtClean="0">
                <a:solidFill>
                  <a:schemeClr val="tx1"/>
                </a:solidFill>
              </a:rPr>
              <a:t>Екип за подкрепа за личностно развитие в детска градина и училище</a:t>
            </a:r>
            <a:endParaRPr lang="bg-BG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381707"/>
              </p:ext>
            </p:extLst>
          </p:nvPr>
        </p:nvGraphicFramePr>
        <p:xfrm>
          <a:off x="200722" y="1274617"/>
          <a:ext cx="11546777" cy="5430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527" y="166256"/>
            <a:ext cx="11568545" cy="623454"/>
          </a:xfrm>
        </p:spPr>
        <p:txBody>
          <a:bodyPr>
            <a:normAutofit fontScale="90000"/>
          </a:bodyPr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Регионален екип за подкрепа за личностно развитие 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838785"/>
              </p:ext>
            </p:extLst>
          </p:nvPr>
        </p:nvGraphicFramePr>
        <p:xfrm>
          <a:off x="594734" y="914400"/>
          <a:ext cx="11000365" cy="576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6474241"/>
              </p:ext>
            </p:extLst>
          </p:nvPr>
        </p:nvGraphicFramePr>
        <p:xfrm>
          <a:off x="534896" y="965200"/>
          <a:ext cx="11428504" cy="5981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77334" y="261257"/>
            <a:ext cx="8596668" cy="901337"/>
          </a:xfrm>
        </p:spPr>
        <p:txBody>
          <a:bodyPr/>
          <a:lstStyle/>
          <a:p>
            <a:pPr algn="ctr"/>
            <a:r>
              <a:rPr lang="bg-BG" dirty="0" smtClean="0">
                <a:solidFill>
                  <a:schemeClr val="tx1"/>
                </a:solidFill>
              </a:rPr>
              <a:t>Трудовоправни отношения</a:t>
            </a:r>
            <a:endParaRPr lang="bg-B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770" y="323385"/>
            <a:ext cx="8596668" cy="937379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dirty="0" smtClean="0">
                <a:solidFill>
                  <a:schemeClr val="tx1"/>
                </a:solidFill>
              </a:rPr>
              <a:t>Декларация от педагогическия специалист </a:t>
            </a:r>
            <a:endParaRPr lang="bg-BG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4485821"/>
              </p:ext>
            </p:extLst>
          </p:nvPr>
        </p:nvGraphicFramePr>
        <p:xfrm>
          <a:off x="203200" y="1468582"/>
          <a:ext cx="10807700" cy="53894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100" y="317500"/>
            <a:ext cx="10452100" cy="1447800"/>
          </a:xfrm>
        </p:spPr>
        <p:txBody>
          <a:bodyPr>
            <a:normAutofit fontScale="90000"/>
          </a:bodyPr>
          <a:lstStyle/>
          <a:p>
            <a:pPr lvl="0"/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ЗПУО, Преходни и заключителни разпоредби,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§ 38.</a:t>
            </a:r>
            <a: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br>
              <a:rPr lang="bg-BG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bg-BG" dirty="0" smtClean="0">
                <a:solidFill>
                  <a:schemeClr val="accent2">
                    <a:lumMod val="75000"/>
                  </a:schemeClr>
                </a:solidFill>
              </a:rPr>
              <a:t>В Закона за семейните помощи за деца … се създават ал.17 и 18:</a:t>
            </a:r>
            <a:r>
              <a:rPr lang="bg-BG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bg-BG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905001"/>
            <a:ext cx="10642600" cy="49530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bg-BG" sz="2000" dirty="0" smtClean="0"/>
              <a:t>„</a:t>
            </a:r>
            <a:r>
              <a:rPr lang="en-US" sz="2300" dirty="0" smtClean="0"/>
              <a:t>(</a:t>
            </a:r>
            <a:r>
              <a:rPr lang="bg-BG" sz="2300" dirty="0" smtClean="0"/>
              <a:t>17</a:t>
            </a:r>
            <a:r>
              <a:rPr lang="en-US" sz="2300" dirty="0" smtClean="0"/>
              <a:t>)</a:t>
            </a:r>
            <a:r>
              <a:rPr lang="bg-BG" sz="2300" dirty="0" smtClean="0"/>
              <a:t> Когато поради неспазване на условията по ал.1, т.2 и 3 месечната помощ по ал.1 е прекратена или спряна поради изтичане на срока, за който е отпусната, или нейният размер е намален при условията на ал.14 или 15, на съответното училище или детска градина се предоставят средства за осъществяване на обща и/или допълнителна подкрепа за личностно развитие при условията и по реда на Закона за предучилищното и училищно образование.</a:t>
            </a:r>
          </a:p>
          <a:p>
            <a:pPr marL="0" indent="0">
              <a:lnSpc>
                <a:spcPct val="110000"/>
              </a:lnSpc>
              <a:buNone/>
            </a:pPr>
            <a:endParaRPr lang="bg-BG" sz="800" dirty="0" smtClean="0"/>
          </a:p>
          <a:p>
            <a:pPr>
              <a:lnSpc>
                <a:spcPct val="110000"/>
              </a:lnSpc>
            </a:pPr>
            <a:r>
              <a:rPr lang="bg-BG" sz="2300" dirty="0"/>
              <a:t>(</a:t>
            </a:r>
            <a:r>
              <a:rPr lang="bg-BG" sz="2300" dirty="0" smtClean="0"/>
              <a:t>18) Средствата по ал.17 се предоставят на съответното училище или детска градина в размер, съответстващ на размера на средствата от помощта, съответно на размера на намалението и се планират по бюджета на Министерството на образованието и науката.“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3586763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86691"/>
          </a:xfrm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Промяна –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0000"/>
                </a:solidFill>
              </a:rPr>
              <a:t>01.08.2016 година - §23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2296232"/>
              </p:ext>
            </p:extLst>
          </p:nvPr>
        </p:nvGraphicFramePr>
        <p:xfrm>
          <a:off x="677863" y="1510145"/>
          <a:ext cx="9241992" cy="51538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3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вашето внимание!</a:t>
            </a:r>
            <a:br>
              <a:rPr lang="bg-BG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 – брой 5 от 19.01.2016 година</a:t>
            </a:r>
            <a:endParaRPr lang="bg-BG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268" y="2160589"/>
            <a:ext cx="9578898" cy="4240211"/>
          </a:xfrm>
        </p:spPr>
        <p:txBody>
          <a:bodyPr>
            <a:normAutofit fontScale="92500"/>
          </a:bodyPr>
          <a:lstStyle/>
          <a:p>
            <a:pPr font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НА РЕГИОНАЛНОТО РАЗВИТИЕ И БЛАГОУСТРОЙСТВОТО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buNone/>
            </a:pPr>
            <a:endParaRPr lang="ru-RU" sz="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НАРЕДБА № РД-02-20-3 от 21 декември 2015 г.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проектиране, изпълнение и поддържане на сгради за обществено обслужване в областта на образованието и науката, здравеопазването, културата и </a:t>
            </a:r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изкуствата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buNone/>
            </a:pP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Класни стаи:</a:t>
            </a:r>
          </a:p>
          <a:p>
            <a:pPr fontAlgn="ct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а) площ на 1 място –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≥ 2,0 m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/ученик (52 – 60 m</a:t>
            </a:r>
            <a:r>
              <a:rPr lang="ru-RU" sz="20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fontAlgn="ctr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брой места в едно помещение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-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÷ 30 бр./помещение</a:t>
            </a:r>
          </a:p>
          <a:p>
            <a:pPr fontAlgn="ctr">
              <a:buNone/>
            </a:pPr>
            <a:endParaRPr lang="ru-RU" sz="2000" dirty="0" smtClean="0"/>
          </a:p>
          <a:p>
            <a:pPr font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528178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71054"/>
            <a:ext cx="8104340" cy="2313709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ru-RU" sz="5400" dirty="0" smtClean="0">
                <a:solidFill>
                  <a:schemeClr val="tx1"/>
                </a:solidFill>
              </a:rPr>
              <a:t>«Добре започнатото е наполовина свършено» </a:t>
            </a:r>
            <a:endParaRPr lang="bg-BG" sz="5400" i="1" dirty="0">
              <a:solidFill>
                <a:schemeClr val="tx1"/>
              </a:solidFill>
            </a:endParaRPr>
          </a:p>
        </p:txBody>
      </p:sp>
      <p:pic>
        <p:nvPicPr>
          <p:cNvPr id="39943" name="Picture 6" descr="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99" y="2698596"/>
            <a:ext cx="4128655" cy="3923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877016"/>
            <a:ext cx="8596668" cy="31643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/>
              <a:t>                               </a:t>
            </a:r>
            <a:r>
              <a:rPr lang="en-US" sz="4000" dirty="0" smtClean="0"/>
              <a:t>   </a:t>
            </a:r>
            <a:r>
              <a:rPr lang="ru-RU" sz="3600" i="1" dirty="0" smtClean="0"/>
              <a:t>(</a:t>
            </a:r>
            <a:r>
              <a:rPr lang="ru-RU" sz="3600" i="1" dirty="0" err="1"/>
              <a:t>Аристотел</a:t>
            </a:r>
            <a:r>
              <a:rPr lang="ru-RU" sz="3600" i="1" dirty="0"/>
              <a:t>)</a:t>
            </a:r>
            <a:br>
              <a:rPr lang="ru-RU" sz="3600" i="1" dirty="0"/>
            </a:b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15791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12942"/>
            <a:ext cx="8596668" cy="1052187"/>
          </a:xfrm>
        </p:spPr>
        <p:txBody>
          <a:bodyPr>
            <a:normAutofit fontScale="90000"/>
          </a:bodyPr>
          <a:lstStyle/>
          <a:p>
            <a:r>
              <a:rPr lang="bg-BG" dirty="0" smtClean="0">
                <a:solidFill>
                  <a:schemeClr val="tx1"/>
                </a:solidFill>
              </a:rPr>
              <a:t>Производството по издаването на заповедта изисква: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77863" y="1791222"/>
          <a:ext cx="8596312" cy="48851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3287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63047"/>
            <a:ext cx="8596668" cy="663879"/>
          </a:xfrm>
        </p:spPr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Сроковете: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0670572"/>
              </p:ext>
            </p:extLst>
          </p:nvPr>
        </p:nvGraphicFramePr>
        <p:xfrm>
          <a:off x="677863" y="926926"/>
          <a:ext cx="8596312" cy="5636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8958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463" y="125260"/>
            <a:ext cx="9419573" cy="1077239"/>
          </a:xfrm>
        </p:spPr>
        <p:txBody>
          <a:bodyPr>
            <a:normAutofit/>
          </a:bodyPr>
          <a:lstStyle/>
          <a:p>
            <a:r>
              <a:rPr lang="bg-BG" sz="2800" dirty="0" smtClean="0">
                <a:solidFill>
                  <a:schemeClr val="tx1"/>
                </a:solidFill>
              </a:rPr>
              <a:t>Преобразуване чрез промяна на вида по чл.38, ал.1 и 2 </a:t>
            </a:r>
            <a:r>
              <a:rPr lang="bg-BG" sz="2800" dirty="0" smtClean="0">
                <a:solidFill>
                  <a:schemeClr val="accent2">
                    <a:lumMod val="75000"/>
                  </a:schemeClr>
                </a:solidFill>
              </a:rPr>
              <a:t>-</a:t>
            </a:r>
            <a:r>
              <a:rPr lang="bg-BG" sz="2800" dirty="0" smtClean="0">
                <a:solidFill>
                  <a:srgbClr val="FF0000"/>
                </a:solidFill>
              </a:rPr>
              <a:t>01.08.2016 година</a:t>
            </a:r>
            <a:endParaRPr lang="en-US" sz="2800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3262321"/>
              </p:ext>
            </p:extLst>
          </p:nvPr>
        </p:nvGraphicFramePr>
        <p:xfrm>
          <a:off x="677863" y="1415441"/>
          <a:ext cx="8596312" cy="5311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ight Arrow 4"/>
          <p:cNvSpPr/>
          <p:nvPr/>
        </p:nvSpPr>
        <p:spPr>
          <a:xfrm rot="1845400" flipV="1">
            <a:off x="3051928" y="2326207"/>
            <a:ext cx="494332" cy="355128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8754064">
            <a:off x="6406568" y="2301680"/>
            <a:ext cx="509217" cy="33982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18572503">
            <a:off x="3016106" y="5436961"/>
            <a:ext cx="565979" cy="3947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3802089">
            <a:off x="6073026" y="5698653"/>
            <a:ext cx="564118" cy="352922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>
                <a:solidFill>
                  <a:schemeClr val="tx1"/>
                </a:solidFill>
              </a:rPr>
              <a:t>Промяна –</a:t>
            </a:r>
            <a:r>
              <a:rPr lang="bg-BG" dirty="0" smtClean="0"/>
              <a:t> </a:t>
            </a:r>
            <a:r>
              <a:rPr lang="bg-BG" dirty="0" smtClean="0">
                <a:solidFill>
                  <a:srgbClr val="FF0000"/>
                </a:solidFill>
              </a:rPr>
              <a:t>01.08.2016 година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9795433"/>
              </p:ext>
            </p:extLst>
          </p:nvPr>
        </p:nvGraphicFramePr>
        <p:xfrm>
          <a:off x="677863" y="1678488"/>
          <a:ext cx="8879496" cy="47724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330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1898388" y="1184219"/>
            <a:ext cx="8352928" cy="531723"/>
          </a:xfrm>
        </p:spPr>
        <p:txBody>
          <a:bodyPr>
            <a:noAutofit/>
          </a:bodyPr>
          <a:lstStyle/>
          <a:p>
            <a:r>
              <a:rPr lang="bg-BG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bg-BG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авоъгълник 9"/>
          <p:cNvSpPr/>
          <p:nvPr/>
        </p:nvSpPr>
        <p:spPr>
          <a:xfrm>
            <a:off x="2006400" y="326571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в статута и финансирането на училищата</a:t>
            </a:r>
          </a:p>
        </p:txBody>
      </p:sp>
      <p:sp>
        <p:nvSpPr>
          <p:cNvPr id="3" name="Правоъгълник 2"/>
          <p:cNvSpPr/>
          <p:nvPr/>
        </p:nvSpPr>
        <p:spPr>
          <a:xfrm>
            <a:off x="323385" y="1149531"/>
            <a:ext cx="10192216" cy="544764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endParaRPr lang="bg-BG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bg-BG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Преминаване на държавно училище на общинско финансиране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bg-BG" sz="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мотивирано предложение от кмета на общината;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актуално решение на общински съвет, с което да е изразено съгласие за:</a:t>
            </a:r>
          </a:p>
          <a:p>
            <a:pPr marL="54292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на финансиращия орган </a:t>
            </a:r>
          </a:p>
          <a:p>
            <a:pPr marL="54292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промяна на статута на училището и обявяването му за общинско;</a:t>
            </a:r>
          </a:p>
          <a:p>
            <a:pPr marL="542925" indent="-180975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придобиване на собственост на управляваните от училището държавни имоти.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bg-BG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двустранно подписан приемателно-предавателен протокол за </a:t>
            </a:r>
            <a:r>
              <a:rPr lang="be-B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прехвърляне на натурални и стойностни показатели</a:t>
            </a:r>
            <a:endParaRPr lang="bg-BG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q"/>
            </a:pPr>
            <a:r>
              <a:rPr lang="be-B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съгласие </a:t>
            </a:r>
            <a:r>
              <a:rPr lang="be-BY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Министерството на финансите за исканата промяна в бюджетните взаимоотношения</a:t>
            </a:r>
            <a:r>
              <a:rPr lang="be-BY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be-BY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endParaRPr lang="bg-BG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745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2946</TotalTime>
  <Words>3424</Words>
  <Application>Microsoft Office PowerPoint</Application>
  <PresentationFormat>Custom</PresentationFormat>
  <Paragraphs>327</Paragraphs>
  <Slides>47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Facet</vt:lpstr>
      <vt:lpstr>Законът за предучилищното и училищното образование  и предизвикателствата пред  училищата, детските градини, РУО, общинските и областните администрации </vt:lpstr>
      <vt:lpstr>ЗПУО и предстоящите дейности  пред:</vt:lpstr>
      <vt:lpstr>В системата на предучилищното и училищното образование образователните институции може да се:</vt:lpstr>
      <vt:lpstr>Заповед за откриване, преобразуване, променяне и закриване се издава от:</vt:lpstr>
      <vt:lpstr>Производството по издаването на заповедта изисква: </vt:lpstr>
      <vt:lpstr>Сроковете:</vt:lpstr>
      <vt:lpstr>Преобразуване чрез промяна на вида по чл.38, ал.1 и 2 -01.08.2016 година</vt:lpstr>
      <vt:lpstr>Промяна – 01.08.2016 година</vt:lpstr>
      <vt:lpstr>  </vt:lpstr>
      <vt:lpstr>Обединени училища (І-Х клас), чрез преобразуване на:</vt:lpstr>
      <vt:lpstr>Иновативни училища са училища, които постигат подобряване на качеството на образованието като: (виж чл.38, ал.7 и 8)</vt:lpstr>
      <vt:lpstr>  </vt:lpstr>
      <vt:lpstr>Центрове за подкрепа за личностно развитие (ЦПЛР) (виж чл.49)</vt:lpstr>
      <vt:lpstr>Центровете за подкрепа за личностно развитие според дейността си са за:</vt:lpstr>
      <vt:lpstr>Преобразуване – 01.08.2016 година- (виж §18)</vt:lpstr>
      <vt:lpstr>Преобразуване – 01.08.2016 година</vt:lpstr>
      <vt:lpstr>Преобразуване – 01.08.2017 година</vt:lpstr>
      <vt:lpstr>ОЗДРАВИТЕЛНИ И БОЛНИЧНИ УЧИЛИЩА</vt:lpstr>
      <vt:lpstr>СМЯНА НА ПЕЧАТИ И БУЛСТАТ</vt:lpstr>
      <vt:lpstr>Промяна – 01.08.2016 година</vt:lpstr>
      <vt:lpstr>РЕГИСТЪР </vt:lpstr>
      <vt:lpstr>Допълнителна услуга в детската градина (виж чл.68, чл.299)</vt:lpstr>
      <vt:lpstr>Областният управител: (виж чл.196)</vt:lpstr>
      <vt:lpstr>Общините: ( виж чл.197)</vt:lpstr>
      <vt:lpstr>Сключва и прекратява ТД с директорите на:</vt:lpstr>
      <vt:lpstr>Обществен съвет (виж чл. 265)</vt:lpstr>
      <vt:lpstr>Членовете на обществения съвет</vt:lpstr>
      <vt:lpstr>В обществения съвет ...</vt:lpstr>
      <vt:lpstr>Общественият съвет в ДГ и училището:</vt:lpstr>
      <vt:lpstr>Общественият съвет…</vt:lpstr>
      <vt:lpstr>Училищен учебен план</vt:lpstr>
      <vt:lpstr>Училищен учебен план</vt:lpstr>
      <vt:lpstr>Индивидуален учебен план </vt:lpstr>
      <vt:lpstr>Познавателни книжки, учебници и учебни помагала</vt:lpstr>
      <vt:lpstr>Годишно тематично разпределение – виж Наредба №5/30.11.2015 г.</vt:lpstr>
      <vt:lpstr>Училищен план-прием и  целодневна организация на учебния ден</vt:lpstr>
      <vt:lpstr>Спортно училище... </vt:lpstr>
      <vt:lpstr>Педагогическият съвет в училището/ДГ/ЦПЛР /виж чл.263/</vt:lpstr>
      <vt:lpstr>Етичен кодекс на училищната общност</vt:lpstr>
      <vt:lpstr>Екип за подкрепа за личностно развитие в детска градина и училище</vt:lpstr>
      <vt:lpstr>Регионален екип за подкрепа за личностно развитие </vt:lpstr>
      <vt:lpstr>Трудовоправни отношения</vt:lpstr>
      <vt:lpstr>Декларация от педагогическия специалист </vt:lpstr>
      <vt:lpstr>ЗПУО, Преходни и заключителни разпоредби, § 38.  В Закона за семейните помощи за деца … се създават ал.17 и 18: </vt:lpstr>
      <vt:lpstr>Промяна – 01.08.2016 година - §23</vt:lpstr>
      <vt:lpstr>На вашето внимание! ДВ – брой 5 от 19.01.2016 година</vt:lpstr>
      <vt:lpstr>«Добре започнатото е наполовина свършено»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G_Evdenova</dc:creator>
  <cp:lastModifiedBy>User</cp:lastModifiedBy>
  <cp:revision>198</cp:revision>
  <dcterms:created xsi:type="dcterms:W3CDTF">2016-02-17T08:16:12Z</dcterms:created>
  <dcterms:modified xsi:type="dcterms:W3CDTF">2016-08-15T21:24:47Z</dcterms:modified>
</cp:coreProperties>
</file>