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 за редакция стил подзагл. обр.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48265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99894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3808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4145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12013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66373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48578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59170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59972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82157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108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Редакт. стил загл. образец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Щракнете, за да редактирате стиловете на текста в образеца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0FA37-1B99-4AB3-8198-A235329D9C07}" type="datetimeFigureOut">
              <a:rPr lang="bg-BG" smtClean="0"/>
              <a:t>29.4.2015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798D5-629C-43CD-829F-33A0DEE429D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20189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bg-BG" sz="8000" b="1" dirty="0" smtClean="0"/>
              <a:t>Мобилни къщи</a:t>
            </a:r>
            <a:endParaRPr lang="bg-BG" sz="8000" b="1" dirty="0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7667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08"/>
    </mc:Choice>
    <mc:Fallback xmlns="">
      <p:transition spd="slow" advTm="970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7704856" cy="5544616"/>
          </a:xfrm>
        </p:spPr>
      </p:pic>
    </p:spTree>
    <p:extLst>
      <p:ext uri="{BB962C8B-B14F-4D97-AF65-F5344CB8AC3E}">
        <p14:creationId xmlns:p14="http://schemas.microsoft.com/office/powerpoint/2010/main" val="350684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5"/>
    </mc:Choice>
    <mc:Fallback xmlns="">
      <p:transition spd="slow" advTm="1985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7704856" cy="5544616"/>
          </a:xfrm>
        </p:spPr>
      </p:pic>
    </p:spTree>
    <p:extLst>
      <p:ext uri="{BB962C8B-B14F-4D97-AF65-F5344CB8AC3E}">
        <p14:creationId xmlns:p14="http://schemas.microsoft.com/office/powerpoint/2010/main" val="427937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73"/>
    </mc:Choice>
    <mc:Fallback xmlns="">
      <p:transition spd="slow" advTm="267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36712"/>
            <a:ext cx="7560840" cy="5400600"/>
          </a:xfrm>
        </p:spPr>
      </p:pic>
    </p:spTree>
    <p:extLst>
      <p:ext uri="{BB962C8B-B14F-4D97-AF65-F5344CB8AC3E}">
        <p14:creationId xmlns:p14="http://schemas.microsoft.com/office/powerpoint/2010/main" val="164485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1"/>
    </mc:Choice>
    <mc:Fallback xmlns="">
      <p:transition spd="slow" advTm="242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36712"/>
            <a:ext cx="7704856" cy="5328592"/>
          </a:xfrm>
        </p:spPr>
      </p:pic>
    </p:spTree>
    <p:extLst>
      <p:ext uri="{BB962C8B-B14F-4D97-AF65-F5344CB8AC3E}">
        <p14:creationId xmlns:p14="http://schemas.microsoft.com/office/powerpoint/2010/main" val="227478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3"/>
    </mc:Choice>
    <mc:Fallback xmlns="">
      <p:transition spd="slow" advTm="2693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836712"/>
            <a:ext cx="7704856" cy="5328592"/>
          </a:xfrm>
        </p:spPr>
      </p:pic>
    </p:spTree>
    <p:extLst>
      <p:ext uri="{BB962C8B-B14F-4D97-AF65-F5344CB8AC3E}">
        <p14:creationId xmlns:p14="http://schemas.microsoft.com/office/powerpoint/2010/main" val="183782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58"/>
    </mc:Choice>
    <mc:Fallback xmlns="">
      <p:transition spd="slow" advTm="3958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92696"/>
            <a:ext cx="7632848" cy="5472608"/>
          </a:xfrm>
        </p:spPr>
      </p:pic>
    </p:spTree>
    <p:extLst>
      <p:ext uri="{BB962C8B-B14F-4D97-AF65-F5344CB8AC3E}">
        <p14:creationId xmlns:p14="http://schemas.microsoft.com/office/powerpoint/2010/main" val="164916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42 кв. м.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8229600" cy="4096512"/>
          </a:xfrm>
        </p:spPr>
      </p:pic>
    </p:spTree>
    <p:extLst>
      <p:ext uri="{BB962C8B-B14F-4D97-AF65-F5344CB8AC3E}">
        <p14:creationId xmlns:p14="http://schemas.microsoft.com/office/powerpoint/2010/main" val="85974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37 кв. м.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647031"/>
            <a:ext cx="7620000" cy="4432300"/>
          </a:xfrm>
        </p:spPr>
      </p:pic>
    </p:spTree>
    <p:extLst>
      <p:ext uri="{BB962C8B-B14F-4D97-AF65-F5344CB8AC3E}">
        <p14:creationId xmlns:p14="http://schemas.microsoft.com/office/powerpoint/2010/main" val="295932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25 кв. м.</a:t>
            </a:r>
            <a:endParaRPr lang="bg-BG" dirty="0"/>
          </a:p>
        </p:txBody>
      </p:sp>
      <p:pic>
        <p:nvPicPr>
          <p:cNvPr id="6" name="Контейнер за съдържание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00808"/>
            <a:ext cx="7632848" cy="4392488"/>
          </a:xfrm>
        </p:spPr>
      </p:pic>
    </p:spTree>
    <p:extLst>
      <p:ext uri="{BB962C8B-B14F-4D97-AF65-F5344CB8AC3E}">
        <p14:creationId xmlns:p14="http://schemas.microsoft.com/office/powerpoint/2010/main" val="236206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6-8 легла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94731"/>
            <a:ext cx="7620000" cy="3136900"/>
          </a:xfrm>
        </p:spPr>
      </p:pic>
    </p:spTree>
    <p:extLst>
      <p:ext uri="{BB962C8B-B14F-4D97-AF65-F5344CB8AC3E}">
        <p14:creationId xmlns:p14="http://schemas.microsoft.com/office/powerpoint/2010/main" val="95788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err="1" smtClean="0"/>
              <a:t>Максикаравани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2776"/>
            <a:ext cx="8208911" cy="5112568"/>
          </a:xfrm>
        </p:spPr>
      </p:pic>
    </p:spTree>
    <p:extLst>
      <p:ext uri="{BB962C8B-B14F-4D97-AF65-F5344CB8AC3E}">
        <p14:creationId xmlns:p14="http://schemas.microsoft.com/office/powerpoint/2010/main" val="117290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33"/>
    </mc:Choice>
    <mc:Fallback xmlns="">
      <p:transition spd="slow" advTm="5133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2 стаи с отделни входове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28030"/>
            <a:ext cx="7488832" cy="4137273"/>
          </a:xfrm>
        </p:spPr>
      </p:pic>
    </p:spTree>
    <p:extLst>
      <p:ext uri="{BB962C8B-B14F-4D97-AF65-F5344CB8AC3E}">
        <p14:creationId xmlns:p14="http://schemas.microsoft.com/office/powerpoint/2010/main" val="307700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Студио</a:t>
            </a:r>
            <a:endParaRPr lang="bg-BG" dirty="0"/>
          </a:p>
        </p:txBody>
      </p:sp>
      <p:pic>
        <p:nvPicPr>
          <p:cNvPr id="6" name="Контейнер за съдържание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7704856" cy="4752528"/>
          </a:xfrm>
        </p:spPr>
      </p:pic>
    </p:spTree>
    <p:extLst>
      <p:ext uri="{BB962C8B-B14F-4D97-AF65-F5344CB8AC3E}">
        <p14:creationId xmlns:p14="http://schemas.microsoft.com/office/powerpoint/2010/main" val="110154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Офис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850231"/>
            <a:ext cx="7620000" cy="4025900"/>
          </a:xfrm>
        </p:spPr>
      </p:pic>
    </p:spTree>
    <p:extLst>
      <p:ext uri="{BB962C8B-B14F-4D97-AF65-F5344CB8AC3E}">
        <p14:creationId xmlns:p14="http://schemas.microsoft.com/office/powerpoint/2010/main" val="258710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Транспорт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0768"/>
            <a:ext cx="7560840" cy="4896544"/>
          </a:xfrm>
        </p:spPr>
      </p:pic>
    </p:spTree>
    <p:extLst>
      <p:ext uri="{BB962C8B-B14F-4D97-AF65-F5344CB8AC3E}">
        <p14:creationId xmlns:p14="http://schemas.microsoft.com/office/powerpoint/2010/main" val="342165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7704856" cy="4752528"/>
          </a:xfrm>
        </p:spPr>
      </p:pic>
    </p:spTree>
    <p:extLst>
      <p:ext uri="{BB962C8B-B14F-4D97-AF65-F5344CB8AC3E}">
        <p14:creationId xmlns:p14="http://schemas.microsoft.com/office/powerpoint/2010/main" val="305798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7632848" cy="5112568"/>
          </a:xfrm>
        </p:spPr>
      </p:pic>
    </p:spTree>
    <p:extLst>
      <p:ext uri="{BB962C8B-B14F-4D97-AF65-F5344CB8AC3E}">
        <p14:creationId xmlns:p14="http://schemas.microsoft.com/office/powerpoint/2010/main" val="196682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08720"/>
            <a:ext cx="7704856" cy="5328592"/>
          </a:xfrm>
        </p:spPr>
      </p:pic>
    </p:spTree>
    <p:extLst>
      <p:ext uri="{BB962C8B-B14F-4D97-AF65-F5344CB8AC3E}">
        <p14:creationId xmlns:p14="http://schemas.microsoft.com/office/powerpoint/2010/main" val="21272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Сгъваеми къщи</a:t>
            </a:r>
            <a:br>
              <a:rPr lang="bg-BG" dirty="0" smtClean="0"/>
            </a:br>
            <a:r>
              <a:rPr lang="bg-BG" dirty="0" smtClean="0"/>
              <a:t>Сгънат вид</a:t>
            </a:r>
            <a:br>
              <a:rPr lang="bg-BG" dirty="0" smtClean="0"/>
            </a:br>
            <a:endParaRPr lang="bg-BG" dirty="0"/>
          </a:p>
        </p:txBody>
      </p:sp>
      <p:pic>
        <p:nvPicPr>
          <p:cNvPr id="6" name="Контейнер за съдържание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776864" cy="5040560"/>
          </a:xfrm>
        </p:spPr>
      </p:pic>
    </p:spTree>
    <p:extLst>
      <p:ext uri="{BB962C8B-B14F-4D97-AF65-F5344CB8AC3E}">
        <p14:creationId xmlns:p14="http://schemas.microsoft.com/office/powerpoint/2010/main" val="168747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Разгъване</a:t>
            </a:r>
            <a:endParaRPr lang="bg-BG" dirty="0"/>
          </a:p>
        </p:txBody>
      </p:sp>
      <p:pic>
        <p:nvPicPr>
          <p:cNvPr id="6" name="Контейнер за съдържание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7848872" cy="4968552"/>
          </a:xfrm>
        </p:spPr>
      </p:pic>
    </p:spTree>
    <p:extLst>
      <p:ext uri="{BB962C8B-B14F-4D97-AF65-F5344CB8AC3E}">
        <p14:creationId xmlns:p14="http://schemas.microsoft.com/office/powerpoint/2010/main" val="8088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6" name="Контейнер за съдържание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6712"/>
            <a:ext cx="7776864" cy="5184576"/>
          </a:xfrm>
        </p:spPr>
      </p:pic>
    </p:spTree>
    <p:extLst>
      <p:ext uri="{BB962C8B-B14F-4D97-AF65-F5344CB8AC3E}">
        <p14:creationId xmlns:p14="http://schemas.microsoft.com/office/powerpoint/2010/main" val="180306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36712"/>
            <a:ext cx="7992888" cy="5400600"/>
          </a:xfrm>
        </p:spPr>
      </p:pic>
    </p:spTree>
    <p:extLst>
      <p:ext uri="{BB962C8B-B14F-4D97-AF65-F5344CB8AC3E}">
        <p14:creationId xmlns:p14="http://schemas.microsoft.com/office/powerpoint/2010/main" val="4165806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35"/>
    </mc:Choice>
    <mc:Fallback xmlns="">
      <p:transition spd="slow" advTm="3135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6" name="Контейнер за съдържание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94" y="1600200"/>
            <a:ext cx="7585412" cy="4525963"/>
          </a:xfrm>
        </p:spPr>
      </p:pic>
    </p:spTree>
    <p:extLst>
      <p:ext uri="{BB962C8B-B14F-4D97-AF65-F5344CB8AC3E}">
        <p14:creationId xmlns:p14="http://schemas.microsoft.com/office/powerpoint/2010/main" val="2202211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Разгъната</a:t>
            </a:r>
            <a:endParaRPr lang="bg-BG" dirty="0"/>
          </a:p>
        </p:txBody>
      </p:sp>
      <p:pic>
        <p:nvPicPr>
          <p:cNvPr id="6" name="Контейнер за съдържание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7776863" cy="4896544"/>
          </a:xfrm>
        </p:spPr>
      </p:pic>
    </p:spTree>
    <p:extLst>
      <p:ext uri="{BB962C8B-B14F-4D97-AF65-F5344CB8AC3E}">
        <p14:creationId xmlns:p14="http://schemas.microsoft.com/office/powerpoint/2010/main" val="388948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08720"/>
            <a:ext cx="7920880" cy="5112568"/>
          </a:xfrm>
        </p:spPr>
      </p:pic>
    </p:spTree>
    <p:extLst>
      <p:ext uri="{BB962C8B-B14F-4D97-AF65-F5344CB8AC3E}">
        <p14:creationId xmlns:p14="http://schemas.microsoft.com/office/powerpoint/2010/main" val="170065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7920880" cy="5616624"/>
          </a:xfrm>
        </p:spPr>
      </p:pic>
    </p:spTree>
    <p:extLst>
      <p:ext uri="{BB962C8B-B14F-4D97-AF65-F5344CB8AC3E}">
        <p14:creationId xmlns:p14="http://schemas.microsoft.com/office/powerpoint/2010/main" val="118111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8229600" cy="4536504"/>
          </a:xfrm>
        </p:spPr>
      </p:pic>
    </p:spTree>
    <p:extLst>
      <p:ext uri="{BB962C8B-B14F-4D97-AF65-F5344CB8AC3E}">
        <p14:creationId xmlns:p14="http://schemas.microsoft.com/office/powerpoint/2010/main" val="35426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8229600" cy="4680520"/>
          </a:xfrm>
        </p:spPr>
      </p:pic>
    </p:spTree>
    <p:extLst>
      <p:ext uri="{BB962C8B-B14F-4D97-AF65-F5344CB8AC3E}">
        <p14:creationId xmlns:p14="http://schemas.microsoft.com/office/powerpoint/2010/main" val="88086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Интериор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12776"/>
            <a:ext cx="7848872" cy="5040560"/>
          </a:xfrm>
        </p:spPr>
      </p:pic>
    </p:spTree>
    <p:extLst>
      <p:ext uri="{BB962C8B-B14F-4D97-AF65-F5344CB8AC3E}">
        <p14:creationId xmlns:p14="http://schemas.microsoft.com/office/powerpoint/2010/main" val="288250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8229600" cy="4896544"/>
          </a:xfrm>
        </p:spPr>
      </p:pic>
    </p:spTree>
    <p:extLst>
      <p:ext uri="{BB962C8B-B14F-4D97-AF65-F5344CB8AC3E}">
        <p14:creationId xmlns:p14="http://schemas.microsoft.com/office/powerpoint/2010/main" val="303947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8229600" cy="4752528"/>
          </a:xfrm>
        </p:spPr>
      </p:pic>
    </p:spTree>
    <p:extLst>
      <p:ext uri="{BB962C8B-B14F-4D97-AF65-F5344CB8AC3E}">
        <p14:creationId xmlns:p14="http://schemas.microsoft.com/office/powerpoint/2010/main" val="252691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64704"/>
            <a:ext cx="7776864" cy="5472608"/>
          </a:xfrm>
        </p:spPr>
      </p:pic>
    </p:spTree>
    <p:extLst>
      <p:ext uri="{BB962C8B-B14F-4D97-AF65-F5344CB8AC3E}">
        <p14:creationId xmlns:p14="http://schemas.microsoft.com/office/powerpoint/2010/main" val="289075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6712"/>
            <a:ext cx="7776864" cy="5472608"/>
          </a:xfrm>
        </p:spPr>
      </p:pic>
    </p:spTree>
    <p:extLst>
      <p:ext uri="{BB962C8B-B14F-4D97-AF65-F5344CB8AC3E}">
        <p14:creationId xmlns:p14="http://schemas.microsoft.com/office/powerpoint/2010/main" val="56656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7"/>
    </mc:Choice>
    <mc:Fallback xmlns="">
      <p:transition spd="slow" advTm="2357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Вила </a:t>
            </a:r>
            <a:br>
              <a:rPr lang="bg-BG" dirty="0" smtClean="0"/>
            </a:br>
            <a:r>
              <a:rPr lang="bg-BG" dirty="0" smtClean="0"/>
              <a:t>36 кв.м.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00200"/>
            <a:ext cx="7416824" cy="4853136"/>
          </a:xfrm>
        </p:spPr>
      </p:pic>
    </p:spTree>
    <p:extLst>
      <p:ext uri="{BB962C8B-B14F-4D97-AF65-F5344CB8AC3E}">
        <p14:creationId xmlns:p14="http://schemas.microsoft.com/office/powerpoint/2010/main" val="4215177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 72 кв.м.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8136904" cy="5040560"/>
          </a:xfrm>
        </p:spPr>
      </p:pic>
    </p:spTree>
    <p:extLst>
      <p:ext uri="{BB962C8B-B14F-4D97-AF65-F5344CB8AC3E}">
        <p14:creationId xmlns:p14="http://schemas.microsoft.com/office/powerpoint/2010/main" val="192128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Хижа 72 </a:t>
            </a:r>
            <a:r>
              <a:rPr lang="bg-BG" dirty="0"/>
              <a:t>к</a:t>
            </a:r>
            <a:r>
              <a:rPr lang="bg-BG" dirty="0" smtClean="0"/>
              <a:t>в.м.</a:t>
            </a:r>
            <a:br>
              <a:rPr lang="bg-BG" dirty="0" smtClean="0"/>
            </a:br>
            <a:r>
              <a:rPr lang="bg-BG" dirty="0" smtClean="0"/>
              <a:t>6 спални и дневна</a:t>
            </a:r>
            <a:br>
              <a:rPr lang="bg-BG" dirty="0" smtClean="0"/>
            </a:br>
            <a:r>
              <a:rPr lang="bg-BG" dirty="0" smtClean="0"/>
              <a:t> 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40768"/>
            <a:ext cx="8136904" cy="4896544"/>
          </a:xfrm>
        </p:spPr>
      </p:pic>
    </p:spTree>
    <p:extLst>
      <p:ext uri="{BB962C8B-B14F-4D97-AF65-F5344CB8AC3E}">
        <p14:creationId xmlns:p14="http://schemas.microsoft.com/office/powerpoint/2010/main" val="166740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36 кв.м.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68760"/>
            <a:ext cx="7632847" cy="5328592"/>
          </a:xfrm>
        </p:spPr>
      </p:pic>
    </p:spTree>
    <p:extLst>
      <p:ext uri="{BB962C8B-B14F-4D97-AF65-F5344CB8AC3E}">
        <p14:creationId xmlns:p14="http://schemas.microsoft.com/office/powerpoint/2010/main" val="296616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7920880" cy="5688632"/>
          </a:xfrm>
        </p:spPr>
      </p:pic>
    </p:spTree>
    <p:extLst>
      <p:ext uri="{BB962C8B-B14F-4D97-AF65-F5344CB8AC3E}">
        <p14:creationId xmlns:p14="http://schemas.microsoft.com/office/powerpoint/2010/main" val="65129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61"/>
    </mc:Choice>
    <mc:Fallback xmlns="">
      <p:transition spd="slow" advTm="196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0688"/>
            <a:ext cx="7776864" cy="5688632"/>
          </a:xfrm>
        </p:spPr>
      </p:pic>
    </p:spTree>
    <p:extLst>
      <p:ext uri="{BB962C8B-B14F-4D97-AF65-F5344CB8AC3E}">
        <p14:creationId xmlns:p14="http://schemas.microsoft.com/office/powerpoint/2010/main" val="268775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0"/>
    </mc:Choice>
    <mc:Fallback xmlns="">
      <p:transition spd="slow" advTm="249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2696"/>
            <a:ext cx="7776864" cy="5544616"/>
          </a:xfrm>
        </p:spPr>
      </p:pic>
    </p:spTree>
    <p:extLst>
      <p:ext uri="{BB962C8B-B14F-4D97-AF65-F5344CB8AC3E}">
        <p14:creationId xmlns:p14="http://schemas.microsoft.com/office/powerpoint/2010/main" val="134703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3"/>
    </mc:Choice>
    <mc:Fallback xmlns="">
      <p:transition spd="slow" advTm="2203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Интериор</a:t>
            </a:r>
            <a:endParaRPr lang="bg-BG" dirty="0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340768"/>
            <a:ext cx="7632848" cy="5040560"/>
          </a:xfrm>
        </p:spPr>
      </p:pic>
    </p:spTree>
    <p:extLst>
      <p:ext uri="{BB962C8B-B14F-4D97-AF65-F5344CB8AC3E}">
        <p14:creationId xmlns:p14="http://schemas.microsoft.com/office/powerpoint/2010/main" val="266388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2"/>
    </mc:Choice>
    <mc:Fallback xmlns="">
      <p:transition spd="slow" advTm="2012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" name="Контейнер за съдържани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36712"/>
            <a:ext cx="7920880" cy="5400600"/>
          </a:xfrm>
        </p:spPr>
      </p:pic>
    </p:spTree>
    <p:extLst>
      <p:ext uri="{BB962C8B-B14F-4D97-AF65-F5344CB8AC3E}">
        <p14:creationId xmlns:p14="http://schemas.microsoft.com/office/powerpoint/2010/main" val="176456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6"/>
    </mc:Choice>
    <mc:Fallback xmlns="">
      <p:transition spd="slow" advTm="2166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тема">
  <a:themeElements>
    <a:clrScheme name="Степени на сивото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98</TotalTime>
  <Words>46</Words>
  <Application>Microsoft Office PowerPoint</Application>
  <PresentationFormat>On-screen Show (4:3)</PresentationFormat>
  <Paragraphs>19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тема</vt:lpstr>
      <vt:lpstr>Мобилни къщи</vt:lpstr>
      <vt:lpstr>Максикаравани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Интериор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42 кв. м.</vt:lpstr>
      <vt:lpstr>37 кв. м.</vt:lpstr>
      <vt:lpstr>25 кв. м.</vt:lpstr>
      <vt:lpstr>6-8 легла</vt:lpstr>
      <vt:lpstr>2 стаи с отделни входове</vt:lpstr>
      <vt:lpstr>Студио</vt:lpstr>
      <vt:lpstr>Офис</vt:lpstr>
      <vt:lpstr>Транспорт</vt:lpstr>
      <vt:lpstr>PowerPoint Presentation</vt:lpstr>
      <vt:lpstr>PowerPoint Presentation</vt:lpstr>
      <vt:lpstr>PowerPoint Presentation</vt:lpstr>
      <vt:lpstr>Сгъваеми къщи Сгънат вид </vt:lpstr>
      <vt:lpstr>Разгъване</vt:lpstr>
      <vt:lpstr>PowerPoint Presentation</vt:lpstr>
      <vt:lpstr>PowerPoint Presentation</vt:lpstr>
      <vt:lpstr>Разгъната</vt:lpstr>
      <vt:lpstr>PowerPoint Presentation</vt:lpstr>
      <vt:lpstr>PowerPoint Presentation</vt:lpstr>
      <vt:lpstr>PowerPoint Presentation</vt:lpstr>
      <vt:lpstr>PowerPoint Presentation</vt:lpstr>
      <vt:lpstr>Интериор</vt:lpstr>
      <vt:lpstr>PowerPoint Presentation</vt:lpstr>
      <vt:lpstr>PowerPoint Presentation</vt:lpstr>
      <vt:lpstr>PowerPoint Presentation</vt:lpstr>
      <vt:lpstr>Вила  36 кв.м.</vt:lpstr>
      <vt:lpstr> 72 кв.м.</vt:lpstr>
      <vt:lpstr>Хижа 72 кв.м. 6 спални и дневна  </vt:lpstr>
      <vt:lpstr>36 кв.м.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PowerPoint</dc:title>
  <dc:creator>USER</dc:creator>
  <cp:lastModifiedBy>Zdravko Beshendzhiev</cp:lastModifiedBy>
  <cp:revision>12</cp:revision>
  <dcterms:created xsi:type="dcterms:W3CDTF">2015-04-19T17:56:19Z</dcterms:created>
  <dcterms:modified xsi:type="dcterms:W3CDTF">2015-04-29T14:16:41Z</dcterms:modified>
</cp:coreProperties>
</file>