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257" r:id="rId3"/>
    <p:sldId id="312" r:id="rId4"/>
    <p:sldId id="272" r:id="rId5"/>
    <p:sldId id="311" r:id="rId6"/>
    <p:sldId id="283" r:id="rId7"/>
    <p:sldId id="307" r:id="rId8"/>
    <p:sldId id="309" r:id="rId9"/>
    <p:sldId id="308" r:id="rId10"/>
    <p:sldId id="277" r:id="rId11"/>
    <p:sldId id="298" r:id="rId12"/>
    <p:sldId id="291" r:id="rId13"/>
    <p:sldId id="292" r:id="rId14"/>
    <p:sldId id="294" r:id="rId15"/>
    <p:sldId id="289" r:id="rId16"/>
    <p:sldId id="273" r:id="rId17"/>
    <p:sldId id="297" r:id="rId18"/>
    <p:sldId id="295" r:id="rId19"/>
    <p:sldId id="296" r:id="rId20"/>
    <p:sldId id="301" r:id="rId21"/>
    <p:sldId id="302" r:id="rId22"/>
    <p:sldId id="303" r:id="rId23"/>
    <p:sldId id="300" r:id="rId24"/>
    <p:sldId id="305" r:id="rId25"/>
    <p:sldId id="306" r:id="rId26"/>
    <p:sldId id="313" r:id="rId27"/>
    <p:sldId id="310" r:id="rId28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4F"/>
    <a:srgbClr val="FF9900"/>
    <a:srgbClr val="FF2929"/>
    <a:srgbClr val="0000FF"/>
    <a:srgbClr val="3C0FFF"/>
    <a:srgbClr val="3C0FFD"/>
    <a:srgbClr val="0072A4"/>
    <a:srgbClr val="183884"/>
    <a:srgbClr val="183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581" autoAdjust="0"/>
  </p:normalViewPr>
  <p:slideViewPr>
    <p:cSldViewPr>
      <p:cViewPr varScale="1">
        <p:scale>
          <a:sx n="63" d="100"/>
          <a:sy n="63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F2D66-28E1-490B-B130-FA2567C4326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E575C72-BFF2-4613-A7D6-792F972658E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80FDD481-724D-44FB-9B22-7EC3FDD8963E}" type="parTrans" cxnId="{5FA74FD5-2426-4BDC-941C-D05617B95852}">
      <dgm:prSet/>
      <dgm:spPr/>
      <dgm:t>
        <a:bodyPr/>
        <a:lstStyle/>
        <a:p>
          <a:endParaRPr lang="bg-BG"/>
        </a:p>
      </dgm:t>
    </dgm:pt>
    <dgm:pt modelId="{5347A321-E90E-4067-8CE1-BB227026FCD9}" type="sibTrans" cxnId="{5FA74FD5-2426-4BDC-941C-D05617B95852}">
      <dgm:prSet/>
      <dgm:spPr/>
      <dgm:t>
        <a:bodyPr/>
        <a:lstStyle/>
        <a:p>
          <a:endParaRPr lang="bg-BG"/>
        </a:p>
      </dgm:t>
    </dgm:pt>
    <dgm:pt modelId="{2CF5A181-3FC6-4970-828C-28E3155F8D8C}">
      <dgm:prSet phldrT="[Text]" custT="1"/>
      <dgm:spPr/>
      <dgm:t>
        <a:bodyPr/>
        <a:lstStyle/>
        <a:p>
          <a:endParaRPr lang="bg-BG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ED0EF-48A2-4395-B1E9-40330D374641}" type="parTrans" cxnId="{8D3A2EE2-9943-477C-8D6C-F7C2541A17A1}">
      <dgm:prSet/>
      <dgm:spPr/>
      <dgm:t>
        <a:bodyPr/>
        <a:lstStyle/>
        <a:p>
          <a:endParaRPr lang="bg-BG"/>
        </a:p>
      </dgm:t>
    </dgm:pt>
    <dgm:pt modelId="{074D8789-BECE-447A-83A8-7F8E8139BBA2}" type="sibTrans" cxnId="{8D3A2EE2-9943-477C-8D6C-F7C2541A17A1}">
      <dgm:prSet/>
      <dgm:spPr/>
      <dgm:t>
        <a:bodyPr/>
        <a:lstStyle/>
        <a:p>
          <a:endParaRPr lang="bg-BG"/>
        </a:p>
      </dgm:t>
    </dgm:pt>
    <dgm:pt modelId="{0169A63F-3B1A-4351-898D-6106808D2443}">
      <dgm:prSet custT="1"/>
      <dgm:spPr/>
      <dgm:t>
        <a:bodyPr/>
        <a:lstStyle/>
        <a:p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Демографски спад и застаряване на населението</a:t>
          </a:r>
          <a:endParaRPr lang="bg-BG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B16D3E-A874-4D7C-887F-ADC63A1630E2}" type="sibTrans" cxnId="{D1B3A8A1-2F92-4FA1-A71D-87E96CF164A0}">
      <dgm:prSet/>
      <dgm:spPr/>
      <dgm:t>
        <a:bodyPr/>
        <a:lstStyle/>
        <a:p>
          <a:endParaRPr lang="bg-BG"/>
        </a:p>
      </dgm:t>
    </dgm:pt>
    <dgm:pt modelId="{C6DB3599-A833-4C3C-ABB8-60C89C6D49B0}" type="parTrans" cxnId="{D1B3A8A1-2F92-4FA1-A71D-87E96CF164A0}">
      <dgm:prSet/>
      <dgm:spPr/>
      <dgm:t>
        <a:bodyPr/>
        <a:lstStyle/>
        <a:p>
          <a:endParaRPr lang="bg-BG"/>
        </a:p>
      </dgm:t>
    </dgm:pt>
    <dgm:pt modelId="{689C743C-240C-405B-AFDA-2AC728D8F212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Недостатъчна икономическа активност на населението (младежи, възрастни хора, жени)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96F9D6-62E7-452C-A1FA-25CFB7BC5CEC}" type="parTrans" cxnId="{63CCAD52-2766-434A-B0A3-C5D523B3EE5A}">
      <dgm:prSet/>
      <dgm:spPr/>
      <dgm:t>
        <a:bodyPr/>
        <a:lstStyle/>
        <a:p>
          <a:endParaRPr lang="bg-BG"/>
        </a:p>
      </dgm:t>
    </dgm:pt>
    <dgm:pt modelId="{8A3B9296-B93E-405E-9055-CA702A0B5F09}" type="sibTrans" cxnId="{63CCAD52-2766-434A-B0A3-C5D523B3EE5A}">
      <dgm:prSet/>
      <dgm:spPr/>
      <dgm:t>
        <a:bodyPr/>
        <a:lstStyle/>
        <a:p>
          <a:endParaRPr lang="bg-BG"/>
        </a:p>
      </dgm:t>
    </dgm:pt>
    <dgm:pt modelId="{FB9E9890-7206-4082-BD52-A3E6117896D5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Незадоволително качество на образователната система, висок дял на неграмотното население и задържане в темповете на спад на непосещаващи училище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2A3B23-B22F-48A4-9524-A34C6566319B}" type="parTrans" cxnId="{D4CCCBC3-FB05-49D7-8BE6-CEDC1BEA005A}">
      <dgm:prSet/>
      <dgm:spPr/>
      <dgm:t>
        <a:bodyPr/>
        <a:lstStyle/>
        <a:p>
          <a:endParaRPr lang="bg-BG"/>
        </a:p>
      </dgm:t>
    </dgm:pt>
    <dgm:pt modelId="{36318116-C0FB-4E4B-B64B-45EFC7CCAD13}" type="sibTrans" cxnId="{D4CCCBC3-FB05-49D7-8BE6-CEDC1BEA005A}">
      <dgm:prSet/>
      <dgm:spPr/>
      <dgm:t>
        <a:bodyPr/>
        <a:lstStyle/>
        <a:p>
          <a:endParaRPr lang="bg-BG"/>
        </a:p>
      </dgm:t>
    </dgm:pt>
    <dgm:pt modelId="{617FF259-F380-4FED-8777-8BE707B6AE73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Нисък дял на завършващите висше образование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FAB8F-8A43-4E20-A103-0B65B52E581E}" type="parTrans" cxnId="{8744D610-68F5-472E-99FE-C469A3F09799}">
      <dgm:prSet/>
      <dgm:spPr/>
      <dgm:t>
        <a:bodyPr/>
        <a:lstStyle/>
        <a:p>
          <a:endParaRPr lang="bg-BG"/>
        </a:p>
      </dgm:t>
    </dgm:pt>
    <dgm:pt modelId="{F4D6A338-8018-4B21-8166-AE4AFED98E57}" type="sibTrans" cxnId="{8744D610-68F5-472E-99FE-C469A3F09799}">
      <dgm:prSet/>
      <dgm:spPr/>
      <dgm:t>
        <a:bodyPr/>
        <a:lstStyle/>
        <a:p>
          <a:endParaRPr lang="bg-BG"/>
        </a:p>
      </dgm:t>
    </dgm:pt>
    <dgm:pt modelId="{079239BD-218D-47A7-AE57-4528A8295266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Предпоследното място в Европа по здравеопазване 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0A5563-2D28-4398-9B47-9DF2B4E5ED05}" type="parTrans" cxnId="{D565A449-E6AA-4167-BFF0-927B0F074C44}">
      <dgm:prSet/>
      <dgm:spPr/>
      <dgm:t>
        <a:bodyPr/>
        <a:lstStyle/>
        <a:p>
          <a:endParaRPr lang="bg-BG"/>
        </a:p>
      </dgm:t>
    </dgm:pt>
    <dgm:pt modelId="{977C6F62-FA92-4382-8CAE-DCED7457C9A4}" type="sibTrans" cxnId="{D565A449-E6AA-4167-BFF0-927B0F074C44}">
      <dgm:prSet/>
      <dgm:spPr/>
      <dgm:t>
        <a:bodyPr/>
        <a:lstStyle/>
        <a:p>
          <a:endParaRPr lang="bg-BG"/>
        </a:p>
      </dgm:t>
    </dgm:pt>
    <dgm:pt modelId="{AEB0A0A0-A42B-4C3C-BE23-B30E6D6778C6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Един от най-високите стандартизирани коефициенти за смъртност по всички причини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4EE063-0F1B-46C6-9770-A6FFC4789034}" type="parTrans" cxnId="{B882FF38-7AAA-498D-B219-40B548892C87}">
      <dgm:prSet/>
      <dgm:spPr/>
      <dgm:t>
        <a:bodyPr/>
        <a:lstStyle/>
        <a:p>
          <a:endParaRPr lang="bg-BG"/>
        </a:p>
      </dgm:t>
    </dgm:pt>
    <dgm:pt modelId="{131389A5-DE01-4DEA-BDA1-9A3204190271}" type="sibTrans" cxnId="{B882FF38-7AAA-498D-B219-40B548892C87}">
      <dgm:prSet/>
      <dgm:spPr/>
      <dgm:t>
        <a:bodyPr/>
        <a:lstStyle/>
        <a:p>
          <a:endParaRPr lang="bg-BG"/>
        </a:p>
      </dgm:t>
    </dgm:pt>
    <dgm:pt modelId="{0F1C7424-1A8B-4800-BD89-E6984BECA652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Първо място в Европа по бедност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35508E-EF45-4E18-BB93-138A23359B39}" type="parTrans" cxnId="{3F8DADB5-52BF-4649-A661-13512920A671}">
      <dgm:prSet/>
      <dgm:spPr/>
      <dgm:t>
        <a:bodyPr/>
        <a:lstStyle/>
        <a:p>
          <a:endParaRPr lang="bg-BG"/>
        </a:p>
      </dgm:t>
    </dgm:pt>
    <dgm:pt modelId="{FCA7C312-361A-4AC5-99C3-F2834063FB69}" type="sibTrans" cxnId="{3F8DADB5-52BF-4649-A661-13512920A671}">
      <dgm:prSet/>
      <dgm:spPr/>
      <dgm:t>
        <a:bodyPr/>
        <a:lstStyle/>
        <a:p>
          <a:endParaRPr lang="bg-BG"/>
        </a:p>
      </dgm:t>
    </dgm:pt>
    <dgm:pt modelId="{D10D37DC-2858-4812-9157-9528031BB3C2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Обезлюдяване на големи части от територията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60BA7A-88E7-4CB5-A4FA-6AFA454E08ED}" type="parTrans" cxnId="{23A567AF-CAE1-42EC-B866-F76F6A9D66E8}">
      <dgm:prSet/>
      <dgm:spPr/>
      <dgm:t>
        <a:bodyPr/>
        <a:lstStyle/>
        <a:p>
          <a:endParaRPr lang="bg-BG"/>
        </a:p>
      </dgm:t>
    </dgm:pt>
    <dgm:pt modelId="{837EB56F-E4DC-4494-8714-95A6F629DCDF}" type="sibTrans" cxnId="{23A567AF-CAE1-42EC-B866-F76F6A9D66E8}">
      <dgm:prSet/>
      <dgm:spPr/>
      <dgm:t>
        <a:bodyPr/>
        <a:lstStyle/>
        <a:p>
          <a:endParaRPr lang="bg-BG"/>
        </a:p>
      </dgm:t>
    </dgm:pt>
    <dgm:pt modelId="{7D72D84F-CFA8-4E44-888E-C157012A7440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A02EC-D83D-4BC7-A418-7AA57AC3E992}" type="parTrans" cxnId="{143DCB2A-4F3D-4106-B8E8-C23B819CA00E}">
      <dgm:prSet/>
      <dgm:spPr/>
      <dgm:t>
        <a:bodyPr/>
        <a:lstStyle/>
        <a:p>
          <a:endParaRPr lang="bg-BG"/>
        </a:p>
      </dgm:t>
    </dgm:pt>
    <dgm:pt modelId="{40CE6258-F615-4499-BD33-9F87E3C1A6E5}" type="sibTrans" cxnId="{143DCB2A-4F3D-4106-B8E8-C23B819CA00E}">
      <dgm:prSet/>
      <dgm:spPr/>
      <dgm:t>
        <a:bodyPr/>
        <a:lstStyle/>
        <a:p>
          <a:endParaRPr lang="bg-BG"/>
        </a:p>
      </dgm:t>
    </dgm:pt>
    <dgm:pt modelId="{29667554-EA5C-4B24-8C14-7B1903C707AD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08BD9-7B30-402F-8C33-60551ADF83E9}" type="parTrans" cxnId="{B9B2B500-1575-4776-A5D1-17ECBA1DFF3E}">
      <dgm:prSet/>
      <dgm:spPr/>
      <dgm:t>
        <a:bodyPr/>
        <a:lstStyle/>
        <a:p>
          <a:endParaRPr lang="bg-BG"/>
        </a:p>
      </dgm:t>
    </dgm:pt>
    <dgm:pt modelId="{8181B3C5-44E2-490B-81A7-53C9583B803D}" type="sibTrans" cxnId="{B9B2B500-1575-4776-A5D1-17ECBA1DFF3E}">
      <dgm:prSet/>
      <dgm:spPr/>
      <dgm:t>
        <a:bodyPr/>
        <a:lstStyle/>
        <a:p>
          <a:endParaRPr lang="bg-BG"/>
        </a:p>
      </dgm:t>
    </dgm:pt>
    <dgm:pt modelId="{9FF12593-F456-42F7-B5C4-91A8AD368D4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66C362-FA24-454A-A55D-D3DA78D02A67}" type="parTrans" cxnId="{E56F7189-13CC-4F65-933A-D918621263FD}">
      <dgm:prSet/>
      <dgm:spPr/>
      <dgm:t>
        <a:bodyPr/>
        <a:lstStyle/>
        <a:p>
          <a:endParaRPr lang="bg-BG"/>
        </a:p>
      </dgm:t>
    </dgm:pt>
    <dgm:pt modelId="{08161BEC-08B0-40E9-B6F5-2011C4813797}" type="sibTrans" cxnId="{E56F7189-13CC-4F65-933A-D918621263FD}">
      <dgm:prSet/>
      <dgm:spPr/>
      <dgm:t>
        <a:bodyPr/>
        <a:lstStyle/>
        <a:p>
          <a:endParaRPr lang="bg-BG"/>
        </a:p>
      </dgm:t>
    </dgm:pt>
    <dgm:pt modelId="{AC1ECDD6-BD57-41FD-B38F-A332D884DA06}">
      <dgm:prSet custT="1"/>
      <dgm:spPr/>
      <dgm:t>
        <a:bodyPr/>
        <a:lstStyle/>
        <a:p>
          <a:endParaRPr lang="bg-BG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14DEF7-83B9-4968-BBC6-F981C0F8B5AC}" type="parTrans" cxnId="{CB5EDECC-79D1-40F2-A5F3-74F72CF907C7}">
      <dgm:prSet/>
      <dgm:spPr/>
      <dgm:t>
        <a:bodyPr/>
        <a:lstStyle/>
        <a:p>
          <a:endParaRPr lang="bg-BG"/>
        </a:p>
      </dgm:t>
    </dgm:pt>
    <dgm:pt modelId="{5785C71D-D6D9-441A-89BF-C6774B7598AB}" type="sibTrans" cxnId="{CB5EDECC-79D1-40F2-A5F3-74F72CF907C7}">
      <dgm:prSet/>
      <dgm:spPr/>
      <dgm:t>
        <a:bodyPr/>
        <a:lstStyle/>
        <a:p>
          <a:endParaRPr lang="bg-BG"/>
        </a:p>
      </dgm:t>
    </dgm:pt>
    <dgm:pt modelId="{53BFB1A6-E955-420C-8E17-E44A9E270AAE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409D5F-1315-4D10-BCB1-C5D91D18B26A}" type="parTrans" cxnId="{B4097DAC-5219-47D6-8B6F-221B9857AE4E}">
      <dgm:prSet/>
      <dgm:spPr/>
      <dgm:t>
        <a:bodyPr/>
        <a:lstStyle/>
        <a:p>
          <a:endParaRPr lang="bg-BG"/>
        </a:p>
      </dgm:t>
    </dgm:pt>
    <dgm:pt modelId="{0BD483E7-658B-40F7-B5C7-25C30835DC2B}" type="sibTrans" cxnId="{B4097DAC-5219-47D6-8B6F-221B9857AE4E}">
      <dgm:prSet/>
      <dgm:spPr/>
      <dgm:t>
        <a:bodyPr/>
        <a:lstStyle/>
        <a:p>
          <a:endParaRPr lang="bg-BG"/>
        </a:p>
      </dgm:t>
    </dgm:pt>
    <dgm:pt modelId="{7EA8C344-9D57-461D-88EA-DF076AFE476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F3D43E-BBF8-447D-94F6-D27C2F11A2F0}" type="parTrans" cxnId="{2A8393D9-302D-47A9-855E-A48421EFD413}">
      <dgm:prSet/>
      <dgm:spPr/>
      <dgm:t>
        <a:bodyPr/>
        <a:lstStyle/>
        <a:p>
          <a:endParaRPr lang="bg-BG"/>
        </a:p>
      </dgm:t>
    </dgm:pt>
    <dgm:pt modelId="{D0313FA0-ABB8-4FE0-A28D-27F755B3DDF0}" type="sibTrans" cxnId="{2A8393D9-302D-47A9-855E-A48421EFD413}">
      <dgm:prSet/>
      <dgm:spPr/>
      <dgm:t>
        <a:bodyPr/>
        <a:lstStyle/>
        <a:p>
          <a:endParaRPr lang="bg-BG"/>
        </a:p>
      </dgm:t>
    </dgm:pt>
    <dgm:pt modelId="{AD5D7533-0E72-4C18-87ED-EF99489A5541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01BF53-F503-4924-8D2B-250C19AE25D1}" type="parTrans" cxnId="{941470BB-4711-464A-AF7C-73D16574FF92}">
      <dgm:prSet/>
      <dgm:spPr/>
      <dgm:t>
        <a:bodyPr/>
        <a:lstStyle/>
        <a:p>
          <a:endParaRPr lang="bg-BG"/>
        </a:p>
      </dgm:t>
    </dgm:pt>
    <dgm:pt modelId="{BA12FF9C-B971-4741-9A3F-108CCACE2765}" type="sibTrans" cxnId="{941470BB-4711-464A-AF7C-73D16574FF92}">
      <dgm:prSet/>
      <dgm:spPr/>
      <dgm:t>
        <a:bodyPr/>
        <a:lstStyle/>
        <a:p>
          <a:endParaRPr lang="bg-BG"/>
        </a:p>
      </dgm:t>
    </dgm:pt>
    <dgm:pt modelId="{B8D775F5-7498-4642-90D1-6E71C69D07E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56416D-D0D9-4B96-ABCC-2396C69E0F01}" type="parTrans" cxnId="{CC379DD8-0C5B-4F5F-8284-A4909F691437}">
      <dgm:prSet/>
      <dgm:spPr/>
      <dgm:t>
        <a:bodyPr/>
        <a:lstStyle/>
        <a:p>
          <a:endParaRPr lang="bg-BG"/>
        </a:p>
      </dgm:t>
    </dgm:pt>
    <dgm:pt modelId="{5178B0E5-E8E1-4BB1-81DB-C4C52459C8E0}" type="sibTrans" cxnId="{CC379DD8-0C5B-4F5F-8284-A4909F691437}">
      <dgm:prSet/>
      <dgm:spPr/>
      <dgm:t>
        <a:bodyPr/>
        <a:lstStyle/>
        <a:p>
          <a:endParaRPr lang="bg-BG"/>
        </a:p>
      </dgm:t>
    </dgm:pt>
    <dgm:pt modelId="{FDBC6B0C-F0B9-4E86-AA9F-D800BC450A87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E1E9B3-EAAC-41B1-831A-EB405C6772EC}" type="parTrans" cxnId="{B3888168-69AA-47A4-AAA1-377C903F781C}">
      <dgm:prSet/>
      <dgm:spPr/>
      <dgm:t>
        <a:bodyPr/>
        <a:lstStyle/>
        <a:p>
          <a:endParaRPr lang="bg-BG"/>
        </a:p>
      </dgm:t>
    </dgm:pt>
    <dgm:pt modelId="{B52B54AE-1A1C-4325-AF20-BD557474E564}" type="sibTrans" cxnId="{B3888168-69AA-47A4-AAA1-377C903F781C}">
      <dgm:prSet/>
      <dgm:spPr/>
      <dgm:t>
        <a:bodyPr/>
        <a:lstStyle/>
        <a:p>
          <a:endParaRPr lang="bg-BG"/>
        </a:p>
      </dgm:t>
    </dgm:pt>
    <dgm:pt modelId="{32C50FC6-1869-4D14-8D53-B8273400167A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5D7B56-015F-46F0-A1A6-4A7E3414AC84}" type="parTrans" cxnId="{62811CE6-9193-49AA-8582-55243953FDB5}">
      <dgm:prSet/>
      <dgm:spPr/>
      <dgm:t>
        <a:bodyPr/>
        <a:lstStyle/>
        <a:p>
          <a:endParaRPr lang="bg-BG"/>
        </a:p>
      </dgm:t>
    </dgm:pt>
    <dgm:pt modelId="{1DB97132-1037-40F5-9E66-70282580822C}" type="sibTrans" cxnId="{62811CE6-9193-49AA-8582-55243953FDB5}">
      <dgm:prSet/>
      <dgm:spPr/>
      <dgm:t>
        <a:bodyPr/>
        <a:lstStyle/>
        <a:p>
          <a:endParaRPr lang="bg-BG"/>
        </a:p>
      </dgm:t>
    </dgm:pt>
    <dgm:pt modelId="{8CBD099B-7D73-46B6-BA1C-DB690D201EBD}">
      <dgm:prSet custT="1"/>
      <dgm:spPr/>
      <dgm:t>
        <a:bodyPr/>
        <a:lstStyle/>
        <a:p>
          <a:endParaRPr lang="bg-BG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7E7D24-1098-4AF6-A8B6-FB571C8DD06B}" type="parTrans" cxnId="{FADF14B3-B18A-438F-B8B0-E2FE870DF09F}">
      <dgm:prSet/>
      <dgm:spPr/>
      <dgm:t>
        <a:bodyPr/>
        <a:lstStyle/>
        <a:p>
          <a:endParaRPr lang="bg-BG"/>
        </a:p>
      </dgm:t>
    </dgm:pt>
    <dgm:pt modelId="{B91482EA-556C-4BD2-9E4F-896338836903}" type="sibTrans" cxnId="{FADF14B3-B18A-438F-B8B0-E2FE870DF09F}">
      <dgm:prSet/>
      <dgm:spPr/>
      <dgm:t>
        <a:bodyPr/>
        <a:lstStyle/>
        <a:p>
          <a:endParaRPr lang="bg-BG"/>
        </a:p>
      </dgm:t>
    </dgm:pt>
    <dgm:pt modelId="{E08837E8-7D0F-4000-A9F8-F761BE30F284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Недостатъчен дял на заетите (20-64 г.)</a:t>
          </a:r>
          <a:endParaRPr lang="bg-BG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B01DB5-2184-4C68-B478-49FD9EE47B48}" type="parTrans" cxnId="{93602701-C964-46AB-86DB-2F0F6FE34E09}">
      <dgm:prSet/>
      <dgm:spPr/>
    </dgm:pt>
    <dgm:pt modelId="{E4E0CE89-10BB-4556-B38D-8F3364190A33}" type="sibTrans" cxnId="{93602701-C964-46AB-86DB-2F0F6FE34E09}">
      <dgm:prSet/>
      <dgm:spPr/>
    </dgm:pt>
    <dgm:pt modelId="{DF662DF4-7C8E-424D-8B23-8E5D2B829AA7}">
      <dgm:prSet custT="1"/>
      <dgm:spPr/>
      <dgm:t>
        <a:bodyPr/>
        <a:lstStyle/>
        <a:p>
          <a:endParaRPr lang="bg-BG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3ABDD3-24D4-434F-AAF6-7B9734335398}" type="parTrans" cxnId="{76D0B0F9-78A1-42C2-AD3D-AB4B838DDC9A}">
      <dgm:prSet/>
      <dgm:spPr/>
    </dgm:pt>
    <dgm:pt modelId="{1DF397A7-795C-4F66-9CCF-B8E12E956143}" type="sibTrans" cxnId="{76D0B0F9-78A1-42C2-AD3D-AB4B838DDC9A}">
      <dgm:prSet/>
      <dgm:spPr/>
    </dgm:pt>
    <dgm:pt modelId="{CD8B3D6B-FFDC-4CA8-A5FC-A009B9E29D65}" type="pres">
      <dgm:prSet presAssocID="{0A9F2D66-28E1-490B-B130-FA2567C432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B0CCFAF-471F-4F94-9FDA-F9F58BBE19D4}" type="pres">
      <dgm:prSet presAssocID="{AE575C72-BFF2-4613-A7D6-792F972658E4}" presName="composite" presStyleCnt="0"/>
      <dgm:spPr/>
    </dgm:pt>
    <dgm:pt modelId="{E9AB966F-2FF6-40FF-A161-8EA64BEE9823}" type="pres">
      <dgm:prSet presAssocID="{AE575C72-BFF2-4613-A7D6-792F972658E4}" presName="parentText" presStyleLbl="alignNode1" presStyleIdx="0" presStyleCnt="1" custAng="10800000" custScaleX="78260" custScaleY="212944" custLinFactNeighborX="-3474" custLinFactNeighborY="-5269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F483F68-CAC2-4B97-8FEE-D704FC03E184}" type="pres">
      <dgm:prSet presAssocID="{AE575C72-BFF2-4613-A7D6-792F972658E4}" presName="descendantText" presStyleLbl="alignAcc1" presStyleIdx="0" presStyleCnt="1" custScaleX="102550" custScaleY="315707" custLinFactNeighborX="2356" custLinFactNeighborY="3748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882FF38-7AAA-498D-B219-40B548892C87}" srcId="{AE575C72-BFF2-4613-A7D6-792F972658E4}" destId="{AEB0A0A0-A42B-4C3C-BE23-B30E6D6778C6}" srcOrd="14" destOrd="0" parTransId="{E34EE063-0F1B-46C6-9770-A6FFC4789034}" sibTransId="{131389A5-DE01-4DEA-BDA1-9A3204190271}"/>
    <dgm:cxn modelId="{CC379DD8-0C5B-4F5F-8284-A4909F691437}" srcId="{AE575C72-BFF2-4613-A7D6-792F972658E4}" destId="{B8D775F5-7498-4642-90D1-6E71C69D07EC}" srcOrd="13" destOrd="0" parTransId="{7C56416D-D0D9-4B96-ABCC-2396C69E0F01}" sibTransId="{5178B0E5-E8E1-4BB1-81DB-C4C52459C8E0}"/>
    <dgm:cxn modelId="{812AE3F7-C28D-4F7F-8B6D-7B9FED6BCB1C}" type="presOf" srcId="{9FF12593-F456-42F7-B5C4-91A8AD368D4C}" destId="{EF483F68-CAC2-4B97-8FEE-D704FC03E184}" srcOrd="0" destOrd="19" presId="urn:microsoft.com/office/officeart/2005/8/layout/chevron2"/>
    <dgm:cxn modelId="{0C9D28AE-5581-4FE8-BBCD-19E57DC2C4BE}" type="presOf" srcId="{0A9F2D66-28E1-490B-B130-FA2567C43260}" destId="{CD8B3D6B-FFDC-4CA8-A5FC-A009B9E29D65}" srcOrd="0" destOrd="0" presId="urn:microsoft.com/office/officeart/2005/8/layout/chevron2"/>
    <dgm:cxn modelId="{F08B9851-9CAF-47B5-A36F-A75B32C717B7}" type="presOf" srcId="{617FF259-F380-4FED-8777-8BE707B6AE73}" destId="{EF483F68-CAC2-4B97-8FEE-D704FC03E184}" srcOrd="0" destOrd="10" presId="urn:microsoft.com/office/officeart/2005/8/layout/chevron2"/>
    <dgm:cxn modelId="{E56F7189-13CC-4F65-933A-D918621263FD}" srcId="{AE575C72-BFF2-4613-A7D6-792F972658E4}" destId="{9FF12593-F456-42F7-B5C4-91A8AD368D4C}" srcOrd="19" destOrd="0" parTransId="{9B66C362-FA24-454A-A55D-D3DA78D02A67}" sibTransId="{08161BEC-08B0-40E9-B6F5-2011C4813797}"/>
    <dgm:cxn modelId="{CB5EDECC-79D1-40F2-A5F3-74F72CF907C7}" srcId="{AE575C72-BFF2-4613-A7D6-792F972658E4}" destId="{AC1ECDD6-BD57-41FD-B38F-A332D884DA06}" srcOrd="5" destOrd="0" parTransId="{4514DEF7-83B9-4968-BBC6-F981C0F8B5AC}" sibTransId="{5785C71D-D6D9-441A-89BF-C6774B7598AB}"/>
    <dgm:cxn modelId="{C3CC9EFB-09E9-4D42-B547-508B192FBFDE}" type="presOf" srcId="{32C50FC6-1869-4D14-8D53-B8273400167A}" destId="{EF483F68-CAC2-4B97-8FEE-D704FC03E184}" srcOrd="0" destOrd="17" presId="urn:microsoft.com/office/officeart/2005/8/layout/chevron2"/>
    <dgm:cxn modelId="{8F6CAB10-3C3E-4966-A06C-766EF5CE0AEE}" type="presOf" srcId="{2CF5A181-3FC6-4970-828C-28E3155F8D8C}" destId="{EF483F68-CAC2-4B97-8FEE-D704FC03E184}" srcOrd="0" destOrd="0" presId="urn:microsoft.com/office/officeart/2005/8/layout/chevron2"/>
    <dgm:cxn modelId="{CEDD8502-1B81-4C8E-A813-17BED4AC2C0F}" type="presOf" srcId="{DF662DF4-7C8E-424D-8B23-8E5D2B829AA7}" destId="{EF483F68-CAC2-4B97-8FEE-D704FC03E184}" srcOrd="0" destOrd="3" presId="urn:microsoft.com/office/officeart/2005/8/layout/chevron2"/>
    <dgm:cxn modelId="{6B1E9486-67CF-45E1-BE03-8B0CAE38EC90}" type="presOf" srcId="{8CBD099B-7D73-46B6-BA1C-DB690D201EBD}" destId="{EF483F68-CAC2-4B97-8FEE-D704FC03E184}" srcOrd="0" destOrd="1" presId="urn:microsoft.com/office/officeart/2005/8/layout/chevron2"/>
    <dgm:cxn modelId="{941470BB-4711-464A-AF7C-73D16574FF92}" srcId="{AE575C72-BFF2-4613-A7D6-792F972658E4}" destId="{AD5D7533-0E72-4C18-87ED-EF99489A5541}" srcOrd="11" destOrd="0" parTransId="{7D01BF53-F503-4924-8D2B-250C19AE25D1}" sibTransId="{BA12FF9C-B971-4741-9A3F-108CCACE2765}"/>
    <dgm:cxn modelId="{856F2189-F2EF-4739-BF27-F7E0C1B7DCB2}" type="presOf" srcId="{D10D37DC-2858-4812-9157-9528031BB3C2}" destId="{EF483F68-CAC2-4B97-8FEE-D704FC03E184}" srcOrd="0" destOrd="18" presId="urn:microsoft.com/office/officeart/2005/8/layout/chevron2"/>
    <dgm:cxn modelId="{B9B2B500-1575-4776-A5D1-17ECBA1DFF3E}" srcId="{AE575C72-BFF2-4613-A7D6-792F972658E4}" destId="{29667554-EA5C-4B24-8C14-7B1903C707AD}" srcOrd="20" destOrd="0" parTransId="{EF208BD9-7B30-402F-8C33-60551ADF83E9}" sibTransId="{8181B3C5-44E2-490B-81A7-53C9583B803D}"/>
    <dgm:cxn modelId="{76D0B0F9-78A1-42C2-AD3D-AB4B838DDC9A}" srcId="{AE575C72-BFF2-4613-A7D6-792F972658E4}" destId="{DF662DF4-7C8E-424D-8B23-8E5D2B829AA7}" srcOrd="3" destOrd="0" parTransId="{223ABDD3-24D4-434F-AAF6-7B9734335398}" sibTransId="{1DF397A7-795C-4F66-9CCF-B8E12E956143}"/>
    <dgm:cxn modelId="{FADF14B3-B18A-438F-B8B0-E2FE870DF09F}" srcId="{AE575C72-BFF2-4613-A7D6-792F972658E4}" destId="{8CBD099B-7D73-46B6-BA1C-DB690D201EBD}" srcOrd="1" destOrd="0" parTransId="{F77E7D24-1098-4AF6-A8B6-FB571C8DD06B}" sibTransId="{B91482EA-556C-4BD2-9E4F-896338836903}"/>
    <dgm:cxn modelId="{D1B3A8A1-2F92-4FA1-A71D-87E96CF164A0}" srcId="{AE575C72-BFF2-4613-A7D6-792F972658E4}" destId="{0169A63F-3B1A-4351-898D-6106808D2443}" srcOrd="2" destOrd="0" parTransId="{C6DB3599-A833-4C3C-ABB8-60C89C6D49B0}" sibTransId="{19B16D3E-A874-4D7C-887F-ADC63A1630E2}"/>
    <dgm:cxn modelId="{694856AC-2E07-47AA-8413-103BE42DA3C1}" type="presOf" srcId="{AEB0A0A0-A42B-4C3C-BE23-B30E6D6778C6}" destId="{EF483F68-CAC2-4B97-8FEE-D704FC03E184}" srcOrd="0" destOrd="14" presId="urn:microsoft.com/office/officeart/2005/8/layout/chevron2"/>
    <dgm:cxn modelId="{28D2BF0A-D76B-4031-896C-FBD7848DAEC2}" type="presOf" srcId="{689C743C-240C-405B-AFDA-2AC728D8F212}" destId="{EF483F68-CAC2-4B97-8FEE-D704FC03E184}" srcOrd="0" destOrd="6" presId="urn:microsoft.com/office/officeart/2005/8/layout/chevron2"/>
    <dgm:cxn modelId="{2AC8D600-93C8-4E04-94B1-A5F2059F81D5}" type="presOf" srcId="{7D72D84F-CFA8-4E44-888E-C157012A7440}" destId="{EF483F68-CAC2-4B97-8FEE-D704FC03E184}" srcOrd="0" destOrd="21" presId="urn:microsoft.com/office/officeart/2005/8/layout/chevron2"/>
    <dgm:cxn modelId="{23A567AF-CAE1-42EC-B866-F76F6A9D66E8}" srcId="{AE575C72-BFF2-4613-A7D6-792F972658E4}" destId="{D10D37DC-2858-4812-9157-9528031BB3C2}" srcOrd="18" destOrd="0" parTransId="{9F60BA7A-88E7-4CB5-A4FA-6AFA454E08ED}" sibTransId="{837EB56F-E4DC-4494-8714-95A6F629DCDF}"/>
    <dgm:cxn modelId="{4830A4E6-97DC-44FB-86D1-6600163726D0}" type="presOf" srcId="{0169A63F-3B1A-4351-898D-6106808D2443}" destId="{EF483F68-CAC2-4B97-8FEE-D704FC03E184}" srcOrd="0" destOrd="2" presId="urn:microsoft.com/office/officeart/2005/8/layout/chevron2"/>
    <dgm:cxn modelId="{63CCAD52-2766-434A-B0A3-C5D523B3EE5A}" srcId="{AE575C72-BFF2-4613-A7D6-792F972658E4}" destId="{689C743C-240C-405B-AFDA-2AC728D8F212}" srcOrd="6" destOrd="0" parTransId="{F796F9D6-62E7-452C-A1FA-25CFB7BC5CEC}" sibTransId="{8A3B9296-B93E-405E-9055-CA702A0B5F09}"/>
    <dgm:cxn modelId="{49A796CE-5B73-43F9-AC97-02A33ABD36B3}" type="presOf" srcId="{FB9E9890-7206-4082-BD52-A3E6117896D5}" destId="{EF483F68-CAC2-4B97-8FEE-D704FC03E184}" srcOrd="0" destOrd="8" presId="urn:microsoft.com/office/officeart/2005/8/layout/chevron2"/>
    <dgm:cxn modelId="{143DCB2A-4F3D-4106-B8E8-C23B819CA00E}" srcId="{AE575C72-BFF2-4613-A7D6-792F972658E4}" destId="{7D72D84F-CFA8-4E44-888E-C157012A7440}" srcOrd="21" destOrd="0" parTransId="{98DA02EC-D83D-4BC7-A418-7AA57AC3E992}" sibTransId="{40CE6258-F615-4499-BD33-9F87E3C1A6E5}"/>
    <dgm:cxn modelId="{D4CCCBC3-FB05-49D7-8BE6-CEDC1BEA005A}" srcId="{AE575C72-BFF2-4613-A7D6-792F972658E4}" destId="{FB9E9890-7206-4082-BD52-A3E6117896D5}" srcOrd="8" destOrd="0" parTransId="{652A3B23-B22F-48A4-9524-A34C6566319B}" sibTransId="{36318116-C0FB-4E4B-B64B-45EFC7CCAD13}"/>
    <dgm:cxn modelId="{5FA74FD5-2426-4BDC-941C-D05617B95852}" srcId="{0A9F2D66-28E1-490B-B130-FA2567C43260}" destId="{AE575C72-BFF2-4613-A7D6-792F972658E4}" srcOrd="0" destOrd="0" parTransId="{80FDD481-724D-44FB-9B22-7EC3FDD8963E}" sibTransId="{5347A321-E90E-4067-8CE1-BB227026FCD9}"/>
    <dgm:cxn modelId="{B4097DAC-5219-47D6-8B6F-221B9857AE4E}" srcId="{AE575C72-BFF2-4613-A7D6-792F972658E4}" destId="{53BFB1A6-E955-420C-8E17-E44A9E270AAE}" srcOrd="7" destOrd="0" parTransId="{D6409D5F-1315-4D10-BCB1-C5D91D18B26A}" sibTransId="{0BD483E7-658B-40F7-B5C7-25C30835DC2B}"/>
    <dgm:cxn modelId="{B3888168-69AA-47A4-AAA1-377C903F781C}" srcId="{AE575C72-BFF2-4613-A7D6-792F972658E4}" destId="{FDBC6B0C-F0B9-4E86-AA9F-D800BC450A87}" srcOrd="15" destOrd="0" parTransId="{C8E1E9B3-EAAC-41B1-831A-EB405C6772EC}" sibTransId="{B52B54AE-1A1C-4325-AF20-BD557474E564}"/>
    <dgm:cxn modelId="{732C5133-601A-4459-870E-3C76274B30A4}" type="presOf" srcId="{29667554-EA5C-4B24-8C14-7B1903C707AD}" destId="{EF483F68-CAC2-4B97-8FEE-D704FC03E184}" srcOrd="0" destOrd="20" presId="urn:microsoft.com/office/officeart/2005/8/layout/chevron2"/>
    <dgm:cxn modelId="{F7F0DD3C-7F7C-47A9-91C6-22BE1B54F926}" type="presOf" srcId="{7EA8C344-9D57-461D-88EA-DF076AFE476C}" destId="{EF483F68-CAC2-4B97-8FEE-D704FC03E184}" srcOrd="0" destOrd="9" presId="urn:microsoft.com/office/officeart/2005/8/layout/chevron2"/>
    <dgm:cxn modelId="{11D90833-950F-43DE-9615-7877A8B7BDF2}" type="presOf" srcId="{079239BD-218D-47A7-AE57-4528A8295266}" destId="{EF483F68-CAC2-4B97-8FEE-D704FC03E184}" srcOrd="0" destOrd="12" presId="urn:microsoft.com/office/officeart/2005/8/layout/chevron2"/>
    <dgm:cxn modelId="{D565A449-E6AA-4167-BFF0-927B0F074C44}" srcId="{AE575C72-BFF2-4613-A7D6-792F972658E4}" destId="{079239BD-218D-47A7-AE57-4528A8295266}" srcOrd="12" destOrd="0" parTransId="{C80A5563-2D28-4398-9B47-9DF2B4E5ED05}" sibTransId="{977C6F62-FA92-4382-8CAE-DCED7457C9A4}"/>
    <dgm:cxn modelId="{BB2A61EF-2791-42FB-B8ED-64B5029CBFD0}" type="presOf" srcId="{E08837E8-7D0F-4000-A9F8-F761BE30F284}" destId="{EF483F68-CAC2-4B97-8FEE-D704FC03E184}" srcOrd="0" destOrd="4" presId="urn:microsoft.com/office/officeart/2005/8/layout/chevron2"/>
    <dgm:cxn modelId="{8D3A2EE2-9943-477C-8D6C-F7C2541A17A1}" srcId="{AE575C72-BFF2-4613-A7D6-792F972658E4}" destId="{2CF5A181-3FC6-4970-828C-28E3155F8D8C}" srcOrd="0" destOrd="0" parTransId="{AD9ED0EF-48A2-4395-B1E9-40330D374641}" sibTransId="{074D8789-BECE-447A-83A8-7F8E8139BBA2}"/>
    <dgm:cxn modelId="{4FF0BA62-6801-4B20-8100-F6D9563E54B3}" type="presOf" srcId="{AE575C72-BFF2-4613-A7D6-792F972658E4}" destId="{E9AB966F-2FF6-40FF-A161-8EA64BEE9823}" srcOrd="0" destOrd="0" presId="urn:microsoft.com/office/officeart/2005/8/layout/chevron2"/>
    <dgm:cxn modelId="{62811CE6-9193-49AA-8582-55243953FDB5}" srcId="{AE575C72-BFF2-4613-A7D6-792F972658E4}" destId="{32C50FC6-1869-4D14-8D53-B8273400167A}" srcOrd="17" destOrd="0" parTransId="{F15D7B56-015F-46F0-A1A6-4A7E3414AC84}" sibTransId="{1DB97132-1037-40F5-9E66-70282580822C}"/>
    <dgm:cxn modelId="{3F8DADB5-52BF-4649-A661-13512920A671}" srcId="{AE575C72-BFF2-4613-A7D6-792F972658E4}" destId="{0F1C7424-1A8B-4800-BD89-E6984BECA652}" srcOrd="16" destOrd="0" parTransId="{C235508E-EF45-4E18-BB93-138A23359B39}" sibTransId="{FCA7C312-361A-4AC5-99C3-F2834063FB69}"/>
    <dgm:cxn modelId="{CC63D7C0-62BF-423A-A873-E920F19405D6}" type="presOf" srcId="{B8D775F5-7498-4642-90D1-6E71C69D07EC}" destId="{EF483F68-CAC2-4B97-8FEE-D704FC03E184}" srcOrd="0" destOrd="13" presId="urn:microsoft.com/office/officeart/2005/8/layout/chevron2"/>
    <dgm:cxn modelId="{93602701-C964-46AB-86DB-2F0F6FE34E09}" srcId="{AE575C72-BFF2-4613-A7D6-792F972658E4}" destId="{E08837E8-7D0F-4000-A9F8-F761BE30F284}" srcOrd="4" destOrd="0" parTransId="{5EB01DB5-2184-4C68-B478-49FD9EE47B48}" sibTransId="{E4E0CE89-10BB-4556-B38D-8F3364190A33}"/>
    <dgm:cxn modelId="{14E87F34-E271-4549-81D8-E3282B3FAC71}" type="presOf" srcId="{53BFB1A6-E955-420C-8E17-E44A9E270AAE}" destId="{EF483F68-CAC2-4B97-8FEE-D704FC03E184}" srcOrd="0" destOrd="7" presId="urn:microsoft.com/office/officeart/2005/8/layout/chevron2"/>
    <dgm:cxn modelId="{A886CA2A-9FD2-4C5B-8543-C6443ED57D79}" type="presOf" srcId="{AC1ECDD6-BD57-41FD-B38F-A332D884DA06}" destId="{EF483F68-CAC2-4B97-8FEE-D704FC03E184}" srcOrd="0" destOrd="5" presId="urn:microsoft.com/office/officeart/2005/8/layout/chevron2"/>
    <dgm:cxn modelId="{C3E5F9DC-1A84-4A32-8B40-8732710F6DD7}" type="presOf" srcId="{AD5D7533-0E72-4C18-87ED-EF99489A5541}" destId="{EF483F68-CAC2-4B97-8FEE-D704FC03E184}" srcOrd="0" destOrd="11" presId="urn:microsoft.com/office/officeart/2005/8/layout/chevron2"/>
    <dgm:cxn modelId="{2A8393D9-302D-47A9-855E-A48421EFD413}" srcId="{AE575C72-BFF2-4613-A7D6-792F972658E4}" destId="{7EA8C344-9D57-461D-88EA-DF076AFE476C}" srcOrd="9" destOrd="0" parTransId="{B5F3D43E-BBF8-447D-94F6-D27C2F11A2F0}" sibTransId="{D0313FA0-ABB8-4FE0-A28D-27F755B3DDF0}"/>
    <dgm:cxn modelId="{FA349676-8824-47C9-86AB-4BA3FF738261}" type="presOf" srcId="{0F1C7424-1A8B-4800-BD89-E6984BECA652}" destId="{EF483F68-CAC2-4B97-8FEE-D704FC03E184}" srcOrd="0" destOrd="16" presId="urn:microsoft.com/office/officeart/2005/8/layout/chevron2"/>
    <dgm:cxn modelId="{757FB70C-B677-4FED-95BD-814836B9F3EB}" type="presOf" srcId="{FDBC6B0C-F0B9-4E86-AA9F-D800BC450A87}" destId="{EF483F68-CAC2-4B97-8FEE-D704FC03E184}" srcOrd="0" destOrd="15" presId="urn:microsoft.com/office/officeart/2005/8/layout/chevron2"/>
    <dgm:cxn modelId="{8744D610-68F5-472E-99FE-C469A3F09799}" srcId="{AE575C72-BFF2-4613-A7D6-792F972658E4}" destId="{617FF259-F380-4FED-8777-8BE707B6AE73}" srcOrd="10" destOrd="0" parTransId="{EF2FAB8F-8A43-4E20-A103-0B65B52E581E}" sibTransId="{F4D6A338-8018-4B21-8166-AE4AFED98E57}"/>
    <dgm:cxn modelId="{5541FF00-222D-453F-8BC5-72F71B802B27}" type="presParOf" srcId="{CD8B3D6B-FFDC-4CA8-A5FC-A009B9E29D65}" destId="{7B0CCFAF-471F-4F94-9FDA-F9F58BBE19D4}" srcOrd="0" destOrd="0" presId="urn:microsoft.com/office/officeart/2005/8/layout/chevron2"/>
    <dgm:cxn modelId="{A0926B95-6666-4964-BF09-E43BC1BB4B94}" type="presParOf" srcId="{7B0CCFAF-471F-4F94-9FDA-F9F58BBE19D4}" destId="{E9AB966F-2FF6-40FF-A161-8EA64BEE9823}" srcOrd="0" destOrd="0" presId="urn:microsoft.com/office/officeart/2005/8/layout/chevron2"/>
    <dgm:cxn modelId="{F54E8624-4B7C-46AF-8B25-9D0BF2AF3096}" type="presParOf" srcId="{7B0CCFAF-471F-4F94-9FDA-F9F58BBE19D4}" destId="{EF483F68-CAC2-4B97-8FEE-D704FC03E1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3D80A2-58DA-4EE5-B835-6B40B1B548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69D9D1-AD0E-454A-9AAD-0CA00F7D06C2}">
      <dgm:prSet phldrT="[Text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КООРДИНАЦИЯ</a:t>
          </a: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 </a:t>
          </a:r>
        </a:p>
        <a:p>
          <a:r>
            <a:rPr lang="bg-BG" altLang="en-US" sz="14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МЕЖДУ ЕСИФ И ДРУГИ НАЦИОНАЛНИ И ЕВРОПЕЙСКИ ФИНАНСОВИ ИНСТРУМЕНТИ</a:t>
          </a:r>
          <a:endParaRPr lang="en-GB" sz="14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D4EC02D8-14F2-46AD-8521-4FA6BF61E0BD}" type="parTrans" cxnId="{0905BBFB-179D-461B-AFAC-220746E5505A}">
      <dgm:prSet/>
      <dgm:spPr/>
      <dgm:t>
        <a:bodyPr/>
        <a:lstStyle/>
        <a:p>
          <a:endParaRPr lang="en-GB"/>
        </a:p>
      </dgm:t>
    </dgm:pt>
    <dgm:pt modelId="{38657203-2852-48F5-86E9-E023097E20B7}" type="sibTrans" cxnId="{0905BBFB-179D-461B-AFAC-220746E5505A}">
      <dgm:prSet/>
      <dgm:spPr/>
      <dgm:t>
        <a:bodyPr/>
        <a:lstStyle/>
        <a:p>
          <a:endParaRPr lang="en-GB"/>
        </a:p>
      </dgm:t>
    </dgm:pt>
    <dgm:pt modelId="{EEFA4D49-F417-482B-B4F7-70D9D47A012F}">
      <dgm:prSet phldrT="[Text]" custT="1"/>
      <dgm:spPr/>
      <dgm:t>
        <a:bodyPr/>
        <a:lstStyle/>
        <a:p>
          <a:pPr algn="just"/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Механизъм и структури, координиращи допълващото използване на ЕСИФ  - </a:t>
          </a:r>
        </a:p>
        <a:p>
          <a:pPr algn="just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bg-BG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Отговорен заместник министър-председател, Съвет за координация при управлението на средствата от ЕС, Комитет за наблюдение на Споразумението за партньорство, Комитети за наблюдение на отделните програми, Централно координационно звено , Управляващи органи, Национален механизъм за координация на дейностите по Дунавската стратегия</a:t>
          </a:r>
          <a:r>
            <a:rPr lang="en-US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`. </a:t>
          </a:r>
          <a:r>
            <a:rPr lang="bg-BG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Други механизми)</a:t>
          </a:r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C024B5-6528-448A-B6A0-DD06D6EBAA5C}" type="sibTrans" cxnId="{40D52AA2-B910-4EAA-B636-F8A1C08F98D1}">
      <dgm:prSet/>
      <dgm:spPr/>
      <dgm:t>
        <a:bodyPr/>
        <a:lstStyle/>
        <a:p>
          <a:endParaRPr lang="en-GB"/>
        </a:p>
      </dgm:t>
    </dgm:pt>
    <dgm:pt modelId="{C4B026F7-0750-4831-AD0C-E40DB720A002}" type="parTrans" cxnId="{40D52AA2-B910-4EAA-B636-F8A1C08F98D1}">
      <dgm:prSet/>
      <dgm:spPr/>
      <dgm:t>
        <a:bodyPr/>
        <a:lstStyle/>
        <a:p>
          <a:endParaRPr lang="en-GB"/>
        </a:p>
      </dgm:t>
    </dgm:pt>
    <dgm:pt modelId="{BD343664-8448-4E04-9FDD-A7528994A26C}">
      <dgm:prSet phldrT="[Text]" custT="1"/>
      <dgm:spPr/>
      <dgm:t>
        <a:bodyPr/>
        <a:lstStyle/>
        <a:p>
          <a:pPr algn="just"/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Допълващи инструменти на ЕС </a:t>
          </a:r>
        </a:p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Програмата за действия в областта на околната среда и климата — LIFE, INTERREG, 7-ма рамкова програма, Финансовият механизъм на ЕИП, Дунавската стратегия, Фондът за европейско подпомагане на най-нуждаещите, Рамковата програма „Хоризонт 2020“, „Еразъм+“, Международен фонд "Козлодуй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" ,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Механизъм за свързаност на Европа, Програмата за конкурентоспособност на МСП  (</a:t>
          </a:r>
          <a:r>
            <a:rPr 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COSME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) и др.</a:t>
          </a:r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DEB988-B9C9-4E01-816A-5F64AD381C21}" type="parTrans" cxnId="{DCD2C4EF-DD69-49E7-B9E0-FDB66A951391}">
      <dgm:prSet/>
      <dgm:spPr/>
      <dgm:t>
        <a:bodyPr/>
        <a:lstStyle/>
        <a:p>
          <a:endParaRPr lang="bg-BG"/>
        </a:p>
      </dgm:t>
    </dgm:pt>
    <dgm:pt modelId="{65383CAA-DACC-4FC6-AD13-B70C4149E0A9}" type="sibTrans" cxnId="{DCD2C4EF-DD69-49E7-B9E0-FDB66A951391}">
      <dgm:prSet/>
      <dgm:spPr/>
      <dgm:t>
        <a:bodyPr/>
        <a:lstStyle/>
        <a:p>
          <a:endParaRPr lang="bg-BG"/>
        </a:p>
      </dgm:t>
    </dgm:pt>
    <dgm:pt modelId="{EEE315F0-6040-4823-B545-8A02765E579E}">
      <dgm:prSet phldrT="[Text]" custT="1"/>
      <dgm:spPr/>
      <dgm:t>
        <a:bodyPr/>
        <a:lstStyle/>
        <a:p>
          <a:pPr algn="just"/>
          <a:r>
            <a:rPr lang="bg-BG" altLang="en-US" sz="1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Допълващи национални инструменти</a:t>
          </a:r>
        </a:p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Фонд за научни изследвания , Националният иновационен фонд, Програмите и проектите на МТСП, Капиталовите разходи, ПУДООС и др.</a:t>
          </a:r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DA79D1-7046-4721-8981-F075603AF977}" type="parTrans" cxnId="{CE4DF20B-3B81-4934-B5C0-81FF0E011905}">
      <dgm:prSet/>
      <dgm:spPr/>
      <dgm:t>
        <a:bodyPr/>
        <a:lstStyle/>
        <a:p>
          <a:endParaRPr lang="bg-BG"/>
        </a:p>
      </dgm:t>
    </dgm:pt>
    <dgm:pt modelId="{F11E65C8-7D2D-4B24-9629-C6CB2AB50819}" type="sibTrans" cxnId="{CE4DF20B-3B81-4934-B5C0-81FF0E011905}">
      <dgm:prSet/>
      <dgm:spPr/>
      <dgm:t>
        <a:bodyPr/>
        <a:lstStyle/>
        <a:p>
          <a:endParaRPr lang="bg-BG"/>
        </a:p>
      </dgm:t>
    </dgm:pt>
    <dgm:pt modelId="{3E0AC2D3-CF6A-4F8F-BD1C-9E32B3843693}" type="pres">
      <dgm:prSet presAssocID="{A63D80A2-58DA-4EE5-B835-6B40B1B548BB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29BFAF-0BD3-4526-953D-1854E96A2DDE}" type="pres">
      <dgm:prSet presAssocID="{5669D9D1-AD0E-454A-9AAD-0CA00F7D06C2}" presName="root" presStyleCnt="0"/>
      <dgm:spPr/>
    </dgm:pt>
    <dgm:pt modelId="{DE50C12E-7896-4E7C-89F3-E61AF201AD83}" type="pres">
      <dgm:prSet presAssocID="{5669D9D1-AD0E-454A-9AAD-0CA00F7D06C2}" presName="rootComposite" presStyleCnt="0"/>
      <dgm:spPr/>
    </dgm:pt>
    <dgm:pt modelId="{30A0E2CF-6A28-4DF1-AA9D-84228929CF79}" type="pres">
      <dgm:prSet presAssocID="{5669D9D1-AD0E-454A-9AAD-0CA00F7D06C2}" presName="rootText" presStyleLbl="node1" presStyleIdx="0" presStyleCnt="1" custScaleX="381190" custScaleY="193996" custLinFactNeighborX="-15749" custLinFactNeighborY="22384"/>
      <dgm:spPr/>
      <dgm:t>
        <a:bodyPr/>
        <a:lstStyle/>
        <a:p>
          <a:endParaRPr lang="en-GB"/>
        </a:p>
      </dgm:t>
    </dgm:pt>
    <dgm:pt modelId="{74968A2F-0E67-4193-986E-CB55879A39DA}" type="pres">
      <dgm:prSet presAssocID="{5669D9D1-AD0E-454A-9AAD-0CA00F7D06C2}" presName="rootConnector" presStyleLbl="node1" presStyleIdx="0" presStyleCnt="1"/>
      <dgm:spPr/>
      <dgm:t>
        <a:bodyPr/>
        <a:lstStyle/>
        <a:p>
          <a:endParaRPr lang="en-GB"/>
        </a:p>
      </dgm:t>
    </dgm:pt>
    <dgm:pt modelId="{45E57AA6-DC1E-491E-9FED-AF83A28634E5}" type="pres">
      <dgm:prSet presAssocID="{5669D9D1-AD0E-454A-9AAD-0CA00F7D06C2}" presName="childShape" presStyleCnt="0"/>
      <dgm:spPr/>
    </dgm:pt>
    <dgm:pt modelId="{2AED0436-E519-472F-A9E6-B1484D54DA09}" type="pres">
      <dgm:prSet presAssocID="{C4B026F7-0750-4831-AD0C-E40DB720A002}" presName="Name13" presStyleLbl="parChTrans1D2" presStyleIdx="0" presStyleCnt="3"/>
      <dgm:spPr/>
      <dgm:t>
        <a:bodyPr/>
        <a:lstStyle/>
        <a:p>
          <a:endParaRPr lang="en-GB"/>
        </a:p>
      </dgm:t>
    </dgm:pt>
    <dgm:pt modelId="{16B1F282-37AE-469B-8428-1A95BADDE835}" type="pres">
      <dgm:prSet presAssocID="{EEFA4D49-F417-482B-B4F7-70D9D47A012F}" presName="childText" presStyleLbl="bgAcc1" presStyleIdx="0" presStyleCnt="3" custScaleX="890356" custScaleY="272191" custLinFactNeighborX="-2897" custLinFactNeighborY="121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6468B1-23DC-4DC0-B9A5-1E254EE1AC74}" type="pres">
      <dgm:prSet presAssocID="{F8DA79D1-7046-4721-8981-F075603AF977}" presName="Name13" presStyleLbl="parChTrans1D2" presStyleIdx="1" presStyleCnt="3"/>
      <dgm:spPr/>
      <dgm:t>
        <a:bodyPr/>
        <a:lstStyle/>
        <a:p>
          <a:endParaRPr lang="bg-BG"/>
        </a:p>
      </dgm:t>
    </dgm:pt>
    <dgm:pt modelId="{7785120B-1AE2-4474-8A54-4CBE5EA615CA}" type="pres">
      <dgm:prSet presAssocID="{EEE315F0-6040-4823-B545-8A02765E579E}" presName="childText" presStyleLbl="bgAcc1" presStyleIdx="1" presStyleCnt="3" custScaleX="896649" custScaleY="163786" custLinFactY="141292" custLinFactNeighborX="6745" custLinFactNeighborY="2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3213ADA-D28A-4257-BDF8-5AF02534B309}" type="pres">
      <dgm:prSet presAssocID="{17DEB988-B9C9-4E01-816A-5F64AD381C21}" presName="Name13" presStyleLbl="parChTrans1D2" presStyleIdx="2" presStyleCnt="3"/>
      <dgm:spPr/>
      <dgm:t>
        <a:bodyPr/>
        <a:lstStyle/>
        <a:p>
          <a:endParaRPr lang="bg-BG"/>
        </a:p>
      </dgm:t>
    </dgm:pt>
    <dgm:pt modelId="{031DA912-B154-4BEA-AC22-AE293396D0E8}" type="pres">
      <dgm:prSet presAssocID="{BD343664-8448-4E04-9FDD-A7528994A26C}" presName="childText" presStyleLbl="bgAcc1" presStyleIdx="2" presStyleCnt="3" custScaleX="888148" custScaleY="256558" custLinFactY="-67614" custLinFactNeighborX="3550" custLinFactNeighborY="-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CD2C4EF-DD69-49E7-B9E0-FDB66A951391}" srcId="{5669D9D1-AD0E-454A-9AAD-0CA00F7D06C2}" destId="{BD343664-8448-4E04-9FDD-A7528994A26C}" srcOrd="2" destOrd="0" parTransId="{17DEB988-B9C9-4E01-816A-5F64AD381C21}" sibTransId="{65383CAA-DACC-4FC6-AD13-B70C4149E0A9}"/>
    <dgm:cxn modelId="{40D52AA2-B910-4EAA-B636-F8A1C08F98D1}" srcId="{5669D9D1-AD0E-454A-9AAD-0CA00F7D06C2}" destId="{EEFA4D49-F417-482B-B4F7-70D9D47A012F}" srcOrd="0" destOrd="0" parTransId="{C4B026F7-0750-4831-AD0C-E40DB720A002}" sibTransId="{BFC024B5-6528-448A-B6A0-DD06D6EBAA5C}"/>
    <dgm:cxn modelId="{F37D12F7-8900-4634-9531-DB7F7619DE4C}" type="presOf" srcId="{C4B026F7-0750-4831-AD0C-E40DB720A002}" destId="{2AED0436-E519-472F-A9E6-B1484D54DA09}" srcOrd="0" destOrd="0" presId="urn:microsoft.com/office/officeart/2005/8/layout/hierarchy3"/>
    <dgm:cxn modelId="{CE4DF20B-3B81-4934-B5C0-81FF0E011905}" srcId="{5669D9D1-AD0E-454A-9AAD-0CA00F7D06C2}" destId="{EEE315F0-6040-4823-B545-8A02765E579E}" srcOrd="1" destOrd="0" parTransId="{F8DA79D1-7046-4721-8981-F075603AF977}" sibTransId="{F11E65C8-7D2D-4B24-9629-C6CB2AB50819}"/>
    <dgm:cxn modelId="{6780181C-0C96-4B65-ACD0-BB269DFA5B55}" type="presOf" srcId="{F8DA79D1-7046-4721-8981-F075603AF977}" destId="{866468B1-23DC-4DC0-B9A5-1E254EE1AC74}" srcOrd="0" destOrd="0" presId="urn:microsoft.com/office/officeart/2005/8/layout/hierarchy3"/>
    <dgm:cxn modelId="{087A08BB-BB62-4F97-B9B7-72004F7FA7CE}" type="presOf" srcId="{EEFA4D49-F417-482B-B4F7-70D9D47A012F}" destId="{16B1F282-37AE-469B-8428-1A95BADDE835}" srcOrd="0" destOrd="0" presId="urn:microsoft.com/office/officeart/2005/8/layout/hierarchy3"/>
    <dgm:cxn modelId="{AAD9BEBB-9264-4379-88BC-8BD84C8A6CCF}" type="presOf" srcId="{5669D9D1-AD0E-454A-9AAD-0CA00F7D06C2}" destId="{74968A2F-0E67-4193-986E-CB55879A39DA}" srcOrd="1" destOrd="0" presId="urn:microsoft.com/office/officeart/2005/8/layout/hierarchy3"/>
    <dgm:cxn modelId="{ACEEBCC3-FE7E-4F54-87D7-F714EFF82B65}" type="presOf" srcId="{A63D80A2-58DA-4EE5-B835-6B40B1B548BB}" destId="{3E0AC2D3-CF6A-4F8F-BD1C-9E32B3843693}" srcOrd="0" destOrd="0" presId="urn:microsoft.com/office/officeart/2005/8/layout/hierarchy3"/>
    <dgm:cxn modelId="{0FDBA75E-36E1-44FF-938F-7F6933A7E56C}" type="presOf" srcId="{17DEB988-B9C9-4E01-816A-5F64AD381C21}" destId="{23213ADA-D28A-4257-BDF8-5AF02534B309}" srcOrd="0" destOrd="0" presId="urn:microsoft.com/office/officeart/2005/8/layout/hierarchy3"/>
    <dgm:cxn modelId="{3C3EA5B2-67EE-494E-B2A4-DC5E80A4ADE2}" type="presOf" srcId="{BD343664-8448-4E04-9FDD-A7528994A26C}" destId="{031DA912-B154-4BEA-AC22-AE293396D0E8}" srcOrd="0" destOrd="0" presId="urn:microsoft.com/office/officeart/2005/8/layout/hierarchy3"/>
    <dgm:cxn modelId="{0905BBFB-179D-461B-AFAC-220746E5505A}" srcId="{A63D80A2-58DA-4EE5-B835-6B40B1B548BB}" destId="{5669D9D1-AD0E-454A-9AAD-0CA00F7D06C2}" srcOrd="0" destOrd="0" parTransId="{D4EC02D8-14F2-46AD-8521-4FA6BF61E0BD}" sibTransId="{38657203-2852-48F5-86E9-E023097E20B7}"/>
    <dgm:cxn modelId="{A2091779-AE3D-441D-B885-9710B3C01BF1}" type="presOf" srcId="{5669D9D1-AD0E-454A-9AAD-0CA00F7D06C2}" destId="{30A0E2CF-6A28-4DF1-AA9D-84228929CF79}" srcOrd="0" destOrd="0" presId="urn:microsoft.com/office/officeart/2005/8/layout/hierarchy3"/>
    <dgm:cxn modelId="{2163075D-CD43-4B00-B886-CFE5F53ED77F}" type="presOf" srcId="{EEE315F0-6040-4823-B545-8A02765E579E}" destId="{7785120B-1AE2-4474-8A54-4CBE5EA615CA}" srcOrd="0" destOrd="0" presId="urn:microsoft.com/office/officeart/2005/8/layout/hierarchy3"/>
    <dgm:cxn modelId="{DA2DA627-92F1-46FE-BC4A-F8B32CE3E201}" type="presParOf" srcId="{3E0AC2D3-CF6A-4F8F-BD1C-9E32B3843693}" destId="{2929BFAF-0BD3-4526-953D-1854E96A2DDE}" srcOrd="0" destOrd="0" presId="urn:microsoft.com/office/officeart/2005/8/layout/hierarchy3"/>
    <dgm:cxn modelId="{46F8858B-C87B-41A5-9EE9-B106681FB2AB}" type="presParOf" srcId="{2929BFAF-0BD3-4526-953D-1854E96A2DDE}" destId="{DE50C12E-7896-4E7C-89F3-E61AF201AD83}" srcOrd="0" destOrd="0" presId="urn:microsoft.com/office/officeart/2005/8/layout/hierarchy3"/>
    <dgm:cxn modelId="{3B1FACB1-D24F-4FF9-A7B6-CB25D5C41AA6}" type="presParOf" srcId="{DE50C12E-7896-4E7C-89F3-E61AF201AD83}" destId="{30A0E2CF-6A28-4DF1-AA9D-84228929CF79}" srcOrd="0" destOrd="0" presId="urn:microsoft.com/office/officeart/2005/8/layout/hierarchy3"/>
    <dgm:cxn modelId="{ACD34CD7-D866-465E-A72B-2E4AE4184765}" type="presParOf" srcId="{DE50C12E-7896-4E7C-89F3-E61AF201AD83}" destId="{74968A2F-0E67-4193-986E-CB55879A39DA}" srcOrd="1" destOrd="0" presId="urn:microsoft.com/office/officeart/2005/8/layout/hierarchy3"/>
    <dgm:cxn modelId="{62675ECC-45BA-46C3-970B-2D8C38B0D51A}" type="presParOf" srcId="{2929BFAF-0BD3-4526-953D-1854E96A2DDE}" destId="{45E57AA6-DC1E-491E-9FED-AF83A28634E5}" srcOrd="1" destOrd="0" presId="urn:microsoft.com/office/officeart/2005/8/layout/hierarchy3"/>
    <dgm:cxn modelId="{BEE463F1-C78E-4797-9D9A-1C39B6449BEE}" type="presParOf" srcId="{45E57AA6-DC1E-491E-9FED-AF83A28634E5}" destId="{2AED0436-E519-472F-A9E6-B1484D54DA09}" srcOrd="0" destOrd="0" presId="urn:microsoft.com/office/officeart/2005/8/layout/hierarchy3"/>
    <dgm:cxn modelId="{CF6FB746-E848-49BF-B34B-E03DD48CD481}" type="presParOf" srcId="{45E57AA6-DC1E-491E-9FED-AF83A28634E5}" destId="{16B1F282-37AE-469B-8428-1A95BADDE835}" srcOrd="1" destOrd="0" presId="urn:microsoft.com/office/officeart/2005/8/layout/hierarchy3"/>
    <dgm:cxn modelId="{47E52476-1731-4678-B7C0-6CABC9472F51}" type="presParOf" srcId="{45E57AA6-DC1E-491E-9FED-AF83A28634E5}" destId="{866468B1-23DC-4DC0-B9A5-1E254EE1AC74}" srcOrd="2" destOrd="0" presId="urn:microsoft.com/office/officeart/2005/8/layout/hierarchy3"/>
    <dgm:cxn modelId="{86610808-17E5-47C8-BEFB-49D2C7A8A232}" type="presParOf" srcId="{45E57AA6-DC1E-491E-9FED-AF83A28634E5}" destId="{7785120B-1AE2-4474-8A54-4CBE5EA615CA}" srcOrd="3" destOrd="0" presId="urn:microsoft.com/office/officeart/2005/8/layout/hierarchy3"/>
    <dgm:cxn modelId="{73F1694E-E9FC-4297-8743-0A331BBB2C7D}" type="presParOf" srcId="{45E57AA6-DC1E-491E-9FED-AF83A28634E5}" destId="{23213ADA-D28A-4257-BDF8-5AF02534B309}" srcOrd="4" destOrd="0" presId="urn:microsoft.com/office/officeart/2005/8/layout/hierarchy3"/>
    <dgm:cxn modelId="{8517FB79-B0C2-4635-BC94-FEDAA282958A}" type="presParOf" srcId="{45E57AA6-DC1E-491E-9FED-AF83A28634E5}" destId="{031DA912-B154-4BEA-AC22-AE293396D0E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63D80A2-58DA-4EE5-B835-6B40B1B548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69D9D1-AD0E-454A-9AAD-0CA00F7D06C2}">
      <dgm:prSet phldrT="[Text]" custT="1"/>
      <dgm:spPr>
        <a:solidFill>
          <a:schemeClr val="bg1"/>
        </a:solidFill>
        <a:ln w="38100" cap="flat">
          <a:solidFill>
            <a:schemeClr val="accent1"/>
          </a:solidFill>
        </a:ln>
      </dgm:spPr>
      <dgm:t>
        <a:bodyPr/>
        <a:lstStyle/>
        <a:p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ПРЕДВАРИТЕЛНИ УСЛОВНОСТИ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D4EC02D8-14F2-46AD-8521-4FA6BF61E0BD}" type="parTrans" cxnId="{0905BBFB-179D-461B-AFAC-220746E5505A}">
      <dgm:prSet/>
      <dgm:spPr/>
      <dgm:t>
        <a:bodyPr/>
        <a:lstStyle/>
        <a:p>
          <a:endParaRPr lang="en-GB"/>
        </a:p>
      </dgm:t>
    </dgm:pt>
    <dgm:pt modelId="{38657203-2852-48F5-86E9-E023097E20B7}" type="sibTrans" cxnId="{0905BBFB-179D-461B-AFAC-220746E5505A}">
      <dgm:prSet/>
      <dgm:spPr/>
      <dgm:t>
        <a:bodyPr/>
        <a:lstStyle/>
        <a:p>
          <a:endParaRPr lang="en-GB"/>
        </a:p>
      </dgm:t>
    </dgm:pt>
    <dgm:pt modelId="{BD343664-8448-4E04-9FDD-A7528994A26C}">
      <dgm:prSet phldrT="[Text]" custT="1"/>
      <dgm:spPr/>
      <dgm:t>
        <a:bodyPr/>
        <a:lstStyle/>
        <a:p>
          <a:pPr algn="just"/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Срок за изпълнение на предварителните условия </a:t>
          </a:r>
        </a:p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 не по-късно от 31 декември 2016г.</a:t>
          </a:r>
          <a:endParaRPr 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План за действие за изпълнение на всички приложими на национално ниво тематични предварителни условия, които към момента не са изпълнени, който съдържа и съответните срокове и отговорни институции.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Приложение 5 към 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СП )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DEB988-B9C9-4E01-816A-5F64AD381C21}" type="parTrans" cxnId="{DCD2C4EF-DD69-49E7-B9E0-FDB66A951391}">
      <dgm:prSet/>
      <dgm:spPr/>
      <dgm:t>
        <a:bodyPr/>
        <a:lstStyle/>
        <a:p>
          <a:endParaRPr lang="bg-BG"/>
        </a:p>
      </dgm:t>
    </dgm:pt>
    <dgm:pt modelId="{65383CAA-DACC-4FC6-AD13-B70C4149E0A9}" type="sibTrans" cxnId="{DCD2C4EF-DD69-49E7-B9E0-FDB66A951391}">
      <dgm:prSet/>
      <dgm:spPr/>
      <dgm:t>
        <a:bodyPr/>
        <a:lstStyle/>
        <a:p>
          <a:endParaRPr lang="bg-BG"/>
        </a:p>
      </dgm:t>
    </dgm:pt>
    <dgm:pt modelId="{EEE315F0-6040-4823-B545-8A02765E579E}">
      <dgm:prSet phldrT="[Text]" custT="1"/>
      <dgm:spPr/>
      <dgm:t>
        <a:bodyPr/>
        <a:lstStyle/>
        <a:p>
          <a:pPr algn="just"/>
          <a:r>
            <a:rPr lang="bg-BG" altLang="en-US" sz="1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Санкции за неизпълнение</a:t>
          </a:r>
        </a:p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Спиране на междинни плащания от Комисията към приоритетите на съответната програма.</a:t>
          </a:r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DA79D1-7046-4721-8981-F075603AF977}" type="parTrans" cxnId="{CE4DF20B-3B81-4934-B5C0-81FF0E011905}">
      <dgm:prSet/>
      <dgm:spPr/>
      <dgm:t>
        <a:bodyPr/>
        <a:lstStyle/>
        <a:p>
          <a:endParaRPr lang="bg-BG"/>
        </a:p>
      </dgm:t>
    </dgm:pt>
    <dgm:pt modelId="{F11E65C8-7D2D-4B24-9629-C6CB2AB50819}" type="sibTrans" cxnId="{CE4DF20B-3B81-4934-B5C0-81FF0E011905}">
      <dgm:prSet/>
      <dgm:spPr/>
      <dgm:t>
        <a:bodyPr/>
        <a:lstStyle/>
        <a:p>
          <a:endParaRPr lang="bg-BG"/>
        </a:p>
      </dgm:t>
    </dgm:pt>
    <dgm:pt modelId="{EEFA4D49-F417-482B-B4F7-70D9D47A012F}">
      <dgm:prSet phldrT="[Text]" custT="1"/>
      <dgm:spPr/>
      <dgm:t>
        <a:bodyPr/>
        <a:lstStyle/>
        <a:p>
          <a:pPr algn="just"/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Списък с действия (Приложение 3 към 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СП</a:t>
          </a:r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Преглед на изпълнението на ПУ)</a:t>
          </a:r>
          <a:endParaRPr lang="bg-BG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Приет с решение на МС списък с действия, срокове и отговорни институции за изпълнение на предварителните условия. Списъкът обхваща всички условия, залегнали в регламентите за ЕСИФ.</a:t>
          </a:r>
          <a:endParaRPr lang="bg-BG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C024B5-6528-448A-B6A0-DD06D6EBAA5C}" type="sibTrans" cxnId="{40D52AA2-B910-4EAA-B636-F8A1C08F98D1}">
      <dgm:prSet/>
      <dgm:spPr/>
      <dgm:t>
        <a:bodyPr/>
        <a:lstStyle/>
        <a:p>
          <a:endParaRPr lang="en-GB"/>
        </a:p>
      </dgm:t>
    </dgm:pt>
    <dgm:pt modelId="{C4B026F7-0750-4831-AD0C-E40DB720A002}" type="parTrans" cxnId="{40D52AA2-B910-4EAA-B636-F8A1C08F98D1}">
      <dgm:prSet/>
      <dgm:spPr/>
      <dgm:t>
        <a:bodyPr/>
        <a:lstStyle/>
        <a:p>
          <a:endParaRPr lang="en-GB"/>
        </a:p>
      </dgm:t>
    </dgm:pt>
    <dgm:pt modelId="{3E0AC2D3-CF6A-4F8F-BD1C-9E32B3843693}" type="pres">
      <dgm:prSet presAssocID="{A63D80A2-58DA-4EE5-B835-6B40B1B548BB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29BFAF-0BD3-4526-953D-1854E96A2DDE}" type="pres">
      <dgm:prSet presAssocID="{5669D9D1-AD0E-454A-9AAD-0CA00F7D06C2}" presName="root" presStyleCnt="0"/>
      <dgm:spPr/>
    </dgm:pt>
    <dgm:pt modelId="{DE50C12E-7896-4E7C-89F3-E61AF201AD83}" type="pres">
      <dgm:prSet presAssocID="{5669D9D1-AD0E-454A-9AAD-0CA00F7D06C2}" presName="rootComposite" presStyleCnt="0"/>
      <dgm:spPr/>
    </dgm:pt>
    <dgm:pt modelId="{30A0E2CF-6A28-4DF1-AA9D-84228929CF79}" type="pres">
      <dgm:prSet presAssocID="{5669D9D1-AD0E-454A-9AAD-0CA00F7D06C2}" presName="rootText" presStyleLbl="node1" presStyleIdx="0" presStyleCnt="1" custScaleX="384366" custScaleY="149233" custLinFactNeighborX="-10106" custLinFactNeighborY="-5184"/>
      <dgm:spPr/>
      <dgm:t>
        <a:bodyPr/>
        <a:lstStyle/>
        <a:p>
          <a:endParaRPr lang="en-GB"/>
        </a:p>
      </dgm:t>
    </dgm:pt>
    <dgm:pt modelId="{74968A2F-0E67-4193-986E-CB55879A39DA}" type="pres">
      <dgm:prSet presAssocID="{5669D9D1-AD0E-454A-9AAD-0CA00F7D06C2}" presName="rootConnector" presStyleLbl="node1" presStyleIdx="0" presStyleCnt="1"/>
      <dgm:spPr/>
      <dgm:t>
        <a:bodyPr/>
        <a:lstStyle/>
        <a:p>
          <a:endParaRPr lang="en-GB"/>
        </a:p>
      </dgm:t>
    </dgm:pt>
    <dgm:pt modelId="{45E57AA6-DC1E-491E-9FED-AF83A28634E5}" type="pres">
      <dgm:prSet presAssocID="{5669D9D1-AD0E-454A-9AAD-0CA00F7D06C2}" presName="childShape" presStyleCnt="0"/>
      <dgm:spPr/>
    </dgm:pt>
    <dgm:pt modelId="{2AED0436-E519-472F-A9E6-B1484D54DA09}" type="pres">
      <dgm:prSet presAssocID="{C4B026F7-0750-4831-AD0C-E40DB720A002}" presName="Name13" presStyleLbl="parChTrans1D2" presStyleIdx="0" presStyleCnt="3"/>
      <dgm:spPr/>
      <dgm:t>
        <a:bodyPr/>
        <a:lstStyle/>
        <a:p>
          <a:endParaRPr lang="en-GB"/>
        </a:p>
      </dgm:t>
    </dgm:pt>
    <dgm:pt modelId="{16B1F282-37AE-469B-8428-1A95BADDE835}" type="pres">
      <dgm:prSet presAssocID="{EEFA4D49-F417-482B-B4F7-70D9D47A012F}" presName="childText" presStyleLbl="bgAcc1" presStyleIdx="0" presStyleCnt="3" custScaleX="890356" custScaleY="187666" custLinFactNeighborX="-2897" custLinFactNeighborY="121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6468B1-23DC-4DC0-B9A5-1E254EE1AC74}" type="pres">
      <dgm:prSet presAssocID="{F8DA79D1-7046-4721-8981-F075603AF977}" presName="Name13" presStyleLbl="parChTrans1D2" presStyleIdx="1" presStyleCnt="3"/>
      <dgm:spPr/>
      <dgm:t>
        <a:bodyPr/>
        <a:lstStyle/>
        <a:p>
          <a:endParaRPr lang="bg-BG"/>
        </a:p>
      </dgm:t>
    </dgm:pt>
    <dgm:pt modelId="{7785120B-1AE2-4474-8A54-4CBE5EA615CA}" type="pres">
      <dgm:prSet presAssocID="{EEE315F0-6040-4823-B545-8A02765E579E}" presName="childText" presStyleLbl="bgAcc1" presStyleIdx="1" presStyleCnt="3" custScaleX="896649" custScaleY="163786" custLinFactY="141292" custLinFactNeighborX="6745" custLinFactNeighborY="2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3213ADA-D28A-4257-BDF8-5AF02534B309}" type="pres">
      <dgm:prSet presAssocID="{17DEB988-B9C9-4E01-816A-5F64AD381C21}" presName="Name13" presStyleLbl="parChTrans1D2" presStyleIdx="2" presStyleCnt="3"/>
      <dgm:spPr/>
      <dgm:t>
        <a:bodyPr/>
        <a:lstStyle/>
        <a:p>
          <a:endParaRPr lang="bg-BG"/>
        </a:p>
      </dgm:t>
    </dgm:pt>
    <dgm:pt modelId="{031DA912-B154-4BEA-AC22-AE293396D0E8}" type="pres">
      <dgm:prSet presAssocID="{BD343664-8448-4E04-9FDD-A7528994A26C}" presName="childText" presStyleLbl="bgAcc1" presStyleIdx="2" presStyleCnt="3" custScaleX="888148" custScaleY="256558" custLinFactY="-67614" custLinFactNeighborX="3550" custLinFactNeighborY="-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CD2C4EF-DD69-49E7-B9E0-FDB66A951391}" srcId="{5669D9D1-AD0E-454A-9AAD-0CA00F7D06C2}" destId="{BD343664-8448-4E04-9FDD-A7528994A26C}" srcOrd="2" destOrd="0" parTransId="{17DEB988-B9C9-4E01-816A-5F64AD381C21}" sibTransId="{65383CAA-DACC-4FC6-AD13-B70C4149E0A9}"/>
    <dgm:cxn modelId="{6192136F-8C47-4F95-A9D5-58B76B40AE67}" type="presOf" srcId="{C4B026F7-0750-4831-AD0C-E40DB720A002}" destId="{2AED0436-E519-472F-A9E6-B1484D54DA09}" srcOrd="0" destOrd="0" presId="urn:microsoft.com/office/officeart/2005/8/layout/hierarchy3"/>
    <dgm:cxn modelId="{066216ED-E8D6-43E0-9BD3-F59E4BF839E6}" type="presOf" srcId="{5669D9D1-AD0E-454A-9AAD-0CA00F7D06C2}" destId="{74968A2F-0E67-4193-986E-CB55879A39DA}" srcOrd="1" destOrd="0" presId="urn:microsoft.com/office/officeart/2005/8/layout/hierarchy3"/>
    <dgm:cxn modelId="{6BBF411C-8C1A-4EAF-A9AB-E3AF68675879}" type="presOf" srcId="{A63D80A2-58DA-4EE5-B835-6B40B1B548BB}" destId="{3E0AC2D3-CF6A-4F8F-BD1C-9E32B3843693}" srcOrd="0" destOrd="0" presId="urn:microsoft.com/office/officeart/2005/8/layout/hierarchy3"/>
    <dgm:cxn modelId="{56E7A8FA-4019-4286-94F0-EFEB03BF3895}" type="presOf" srcId="{5669D9D1-AD0E-454A-9AAD-0CA00F7D06C2}" destId="{30A0E2CF-6A28-4DF1-AA9D-84228929CF79}" srcOrd="0" destOrd="0" presId="urn:microsoft.com/office/officeart/2005/8/layout/hierarchy3"/>
    <dgm:cxn modelId="{7C7ADF9B-4C5C-4DFB-8163-EB75D5A8B0A5}" type="presOf" srcId="{EEE315F0-6040-4823-B545-8A02765E579E}" destId="{7785120B-1AE2-4474-8A54-4CBE5EA615CA}" srcOrd="0" destOrd="0" presId="urn:microsoft.com/office/officeart/2005/8/layout/hierarchy3"/>
    <dgm:cxn modelId="{E0E644D7-6772-470E-84CD-46248294B186}" type="presOf" srcId="{F8DA79D1-7046-4721-8981-F075603AF977}" destId="{866468B1-23DC-4DC0-B9A5-1E254EE1AC74}" srcOrd="0" destOrd="0" presId="urn:microsoft.com/office/officeart/2005/8/layout/hierarchy3"/>
    <dgm:cxn modelId="{1EB6A3FB-8A1D-474B-B50E-5C7A36A063D6}" type="presOf" srcId="{BD343664-8448-4E04-9FDD-A7528994A26C}" destId="{031DA912-B154-4BEA-AC22-AE293396D0E8}" srcOrd="0" destOrd="0" presId="urn:microsoft.com/office/officeart/2005/8/layout/hierarchy3"/>
    <dgm:cxn modelId="{57549CB6-778E-4D81-A97A-20FAF5B004D3}" type="presOf" srcId="{17DEB988-B9C9-4E01-816A-5F64AD381C21}" destId="{23213ADA-D28A-4257-BDF8-5AF02534B309}" srcOrd="0" destOrd="0" presId="urn:microsoft.com/office/officeart/2005/8/layout/hierarchy3"/>
    <dgm:cxn modelId="{40D52AA2-B910-4EAA-B636-F8A1C08F98D1}" srcId="{5669D9D1-AD0E-454A-9AAD-0CA00F7D06C2}" destId="{EEFA4D49-F417-482B-B4F7-70D9D47A012F}" srcOrd="0" destOrd="0" parTransId="{C4B026F7-0750-4831-AD0C-E40DB720A002}" sibTransId="{BFC024B5-6528-448A-B6A0-DD06D6EBAA5C}"/>
    <dgm:cxn modelId="{CE4DF20B-3B81-4934-B5C0-81FF0E011905}" srcId="{5669D9D1-AD0E-454A-9AAD-0CA00F7D06C2}" destId="{EEE315F0-6040-4823-B545-8A02765E579E}" srcOrd="1" destOrd="0" parTransId="{F8DA79D1-7046-4721-8981-F075603AF977}" sibTransId="{F11E65C8-7D2D-4B24-9629-C6CB2AB50819}"/>
    <dgm:cxn modelId="{532456AC-4096-4808-AE7C-ED977D80A8D1}" type="presOf" srcId="{EEFA4D49-F417-482B-B4F7-70D9D47A012F}" destId="{16B1F282-37AE-469B-8428-1A95BADDE835}" srcOrd="0" destOrd="0" presId="urn:microsoft.com/office/officeart/2005/8/layout/hierarchy3"/>
    <dgm:cxn modelId="{0905BBFB-179D-461B-AFAC-220746E5505A}" srcId="{A63D80A2-58DA-4EE5-B835-6B40B1B548BB}" destId="{5669D9D1-AD0E-454A-9AAD-0CA00F7D06C2}" srcOrd="0" destOrd="0" parTransId="{D4EC02D8-14F2-46AD-8521-4FA6BF61E0BD}" sibTransId="{38657203-2852-48F5-86E9-E023097E20B7}"/>
    <dgm:cxn modelId="{D86C37A5-FA55-4A1A-A5BA-1E59792516B0}" type="presParOf" srcId="{3E0AC2D3-CF6A-4F8F-BD1C-9E32B3843693}" destId="{2929BFAF-0BD3-4526-953D-1854E96A2DDE}" srcOrd="0" destOrd="0" presId="urn:microsoft.com/office/officeart/2005/8/layout/hierarchy3"/>
    <dgm:cxn modelId="{0211F3B8-5CA4-4504-BF5D-AA82256B87A0}" type="presParOf" srcId="{2929BFAF-0BD3-4526-953D-1854E96A2DDE}" destId="{DE50C12E-7896-4E7C-89F3-E61AF201AD83}" srcOrd="0" destOrd="0" presId="urn:microsoft.com/office/officeart/2005/8/layout/hierarchy3"/>
    <dgm:cxn modelId="{E547D543-7DCA-458B-A765-2B8D86C43485}" type="presParOf" srcId="{DE50C12E-7896-4E7C-89F3-E61AF201AD83}" destId="{30A0E2CF-6A28-4DF1-AA9D-84228929CF79}" srcOrd="0" destOrd="0" presId="urn:microsoft.com/office/officeart/2005/8/layout/hierarchy3"/>
    <dgm:cxn modelId="{1144F4B9-D5CF-4CD8-BF00-F51C40573226}" type="presParOf" srcId="{DE50C12E-7896-4E7C-89F3-E61AF201AD83}" destId="{74968A2F-0E67-4193-986E-CB55879A39DA}" srcOrd="1" destOrd="0" presId="urn:microsoft.com/office/officeart/2005/8/layout/hierarchy3"/>
    <dgm:cxn modelId="{C544C3D6-C0BF-4527-B36E-B92240D50744}" type="presParOf" srcId="{2929BFAF-0BD3-4526-953D-1854E96A2DDE}" destId="{45E57AA6-DC1E-491E-9FED-AF83A28634E5}" srcOrd="1" destOrd="0" presId="urn:microsoft.com/office/officeart/2005/8/layout/hierarchy3"/>
    <dgm:cxn modelId="{A38D07DE-8379-4161-866F-E69AA96ECB57}" type="presParOf" srcId="{45E57AA6-DC1E-491E-9FED-AF83A28634E5}" destId="{2AED0436-E519-472F-A9E6-B1484D54DA09}" srcOrd="0" destOrd="0" presId="urn:microsoft.com/office/officeart/2005/8/layout/hierarchy3"/>
    <dgm:cxn modelId="{AC672A2F-F3F8-4BC9-9037-54983135847E}" type="presParOf" srcId="{45E57AA6-DC1E-491E-9FED-AF83A28634E5}" destId="{16B1F282-37AE-469B-8428-1A95BADDE835}" srcOrd="1" destOrd="0" presId="urn:microsoft.com/office/officeart/2005/8/layout/hierarchy3"/>
    <dgm:cxn modelId="{0FB9DCF7-842F-4880-8B20-3B6AD09E02A9}" type="presParOf" srcId="{45E57AA6-DC1E-491E-9FED-AF83A28634E5}" destId="{866468B1-23DC-4DC0-B9A5-1E254EE1AC74}" srcOrd="2" destOrd="0" presId="urn:microsoft.com/office/officeart/2005/8/layout/hierarchy3"/>
    <dgm:cxn modelId="{287DD7B4-7E6C-496D-ACAF-C8AEB82529EC}" type="presParOf" srcId="{45E57AA6-DC1E-491E-9FED-AF83A28634E5}" destId="{7785120B-1AE2-4474-8A54-4CBE5EA615CA}" srcOrd="3" destOrd="0" presId="urn:microsoft.com/office/officeart/2005/8/layout/hierarchy3"/>
    <dgm:cxn modelId="{D59EDF57-A811-4C04-903F-DAF327E15596}" type="presParOf" srcId="{45E57AA6-DC1E-491E-9FED-AF83A28634E5}" destId="{23213ADA-D28A-4257-BDF8-5AF02534B309}" srcOrd="4" destOrd="0" presId="urn:microsoft.com/office/officeart/2005/8/layout/hierarchy3"/>
    <dgm:cxn modelId="{147B03D2-6BC1-4B2F-95CE-81D908857266}" type="presParOf" srcId="{45E57AA6-DC1E-491E-9FED-AF83A28634E5}" destId="{031DA912-B154-4BEA-AC22-AE293396D0E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63D80A2-58DA-4EE5-B835-6B40B1B548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69D9D1-AD0E-454A-9AAD-0CA00F7D06C2}">
      <dgm:prSet phldrT="[Text]" custT="1"/>
      <dgm:spPr>
        <a:solidFill>
          <a:schemeClr val="bg1"/>
        </a:solidFill>
        <a:ln w="38100" cap="flat">
          <a:solidFill>
            <a:schemeClr val="accent1"/>
          </a:solidFill>
        </a:ln>
      </dgm:spPr>
      <dgm:t>
        <a:bodyPr/>
        <a:lstStyle/>
        <a:p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ИНТЕГРИРАН ПОДХОД ЗА ТЕРИТОРИАЛНО РАЗВИТИЕ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D4EC02D8-14F2-46AD-8521-4FA6BF61E0BD}" type="parTrans" cxnId="{0905BBFB-179D-461B-AFAC-220746E5505A}">
      <dgm:prSet/>
      <dgm:spPr/>
      <dgm:t>
        <a:bodyPr/>
        <a:lstStyle/>
        <a:p>
          <a:endParaRPr lang="en-GB"/>
        </a:p>
      </dgm:t>
    </dgm:pt>
    <dgm:pt modelId="{38657203-2852-48F5-86E9-E023097E20B7}" type="sibTrans" cxnId="{0905BBFB-179D-461B-AFAC-220746E5505A}">
      <dgm:prSet/>
      <dgm:spPr/>
      <dgm:t>
        <a:bodyPr/>
        <a:lstStyle/>
        <a:p>
          <a:endParaRPr lang="en-GB"/>
        </a:p>
      </dgm:t>
    </dgm:pt>
    <dgm:pt modelId="{BD343664-8448-4E04-9FDD-A7528994A26C}">
      <dgm:prSet phldrT="[Text]" custT="1"/>
      <dgm:spPr/>
      <dgm:t>
        <a:bodyPr/>
        <a:lstStyle/>
        <a:p>
          <a:pPr algn="just"/>
          <a:r>
            <a:rPr lang="bg-BG" sz="1400" dirty="0" smtClean="0"/>
            <a:t> 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Продължаване прилагането на 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европейско териториално сътрудничество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, в т.ч. по Дунавската стратегия на ЕС.</a:t>
          </a:r>
          <a:endParaRPr lang="bg-BG" altLang="en-US" sz="1400" b="1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DEB988-B9C9-4E01-816A-5F64AD381C21}" type="parTrans" cxnId="{DCD2C4EF-DD69-49E7-B9E0-FDB66A951391}">
      <dgm:prSet/>
      <dgm:spPr/>
      <dgm:t>
        <a:bodyPr/>
        <a:lstStyle/>
        <a:p>
          <a:endParaRPr lang="bg-BG"/>
        </a:p>
      </dgm:t>
    </dgm:pt>
    <dgm:pt modelId="{65383CAA-DACC-4FC6-AD13-B70C4149E0A9}" type="sibTrans" cxnId="{DCD2C4EF-DD69-49E7-B9E0-FDB66A951391}">
      <dgm:prSet/>
      <dgm:spPr/>
      <dgm:t>
        <a:bodyPr/>
        <a:lstStyle/>
        <a:p>
          <a:endParaRPr lang="bg-BG"/>
        </a:p>
      </dgm:t>
    </dgm:pt>
    <dgm:pt modelId="{EEFA4D49-F417-482B-B4F7-70D9D47A012F}">
      <dgm:prSet phldrT="[Text]" custT="1"/>
      <dgm:spPr/>
      <dgm:t>
        <a:bodyPr/>
        <a:lstStyle/>
        <a:p>
          <a:pPr algn="just">
            <a:lnSpc>
              <a:spcPct val="100000"/>
            </a:lnSpc>
          </a:pP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Пилотно прилагане на 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Интегрирана териториална инвестиция 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за Северозападен регион (ниво NUTS II), идентифициран като най-слабо развит на територията на целия Европейски съюз</a:t>
          </a:r>
          <a:endParaRPr lang="en-US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lnSpc>
              <a:spcPct val="90000"/>
            </a:lnSpc>
          </a:pPr>
          <a:r>
            <a:rPr lang="en-US" sz="1400" b="1" dirty="0" smtClean="0"/>
            <a:t> </a:t>
          </a:r>
          <a:endParaRPr lang="en-US" sz="1400" b="0" dirty="0" smtClean="0"/>
        </a:p>
      </dgm:t>
    </dgm:pt>
    <dgm:pt modelId="{BFC024B5-6528-448A-B6A0-DD06D6EBAA5C}" type="sibTrans" cxnId="{40D52AA2-B910-4EAA-B636-F8A1C08F98D1}">
      <dgm:prSet/>
      <dgm:spPr/>
      <dgm:t>
        <a:bodyPr/>
        <a:lstStyle/>
        <a:p>
          <a:endParaRPr lang="en-GB"/>
        </a:p>
      </dgm:t>
    </dgm:pt>
    <dgm:pt modelId="{C4B026F7-0750-4831-AD0C-E40DB720A002}" type="parTrans" cxnId="{40D52AA2-B910-4EAA-B636-F8A1C08F98D1}">
      <dgm:prSet/>
      <dgm:spPr/>
      <dgm:t>
        <a:bodyPr/>
        <a:lstStyle/>
        <a:p>
          <a:endParaRPr lang="en-GB"/>
        </a:p>
      </dgm:t>
    </dgm:pt>
    <dgm:pt modelId="{76B3FCB1-3342-4420-A78E-2F4E60D20E9A}">
      <dgm:prSet phldrT="[Text]" custT="1"/>
      <dgm:spPr/>
      <dgm:t>
        <a:bodyPr/>
        <a:lstStyle/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Продължаващи инвестиции за стимулиране на 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устойчивото градско развитие 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въз основа на интегрирани планове за градско възстановяване и за развитие на дефинирани опорни центрове на растеж.</a:t>
          </a:r>
          <a:endParaRPr lang="bg-BG" altLang="en-US" sz="1400" b="1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267FB1-703F-489E-BD63-D54C5DBB9393}" type="parTrans" cxnId="{A864E385-F8AF-4352-9A78-374300AA0A2E}">
      <dgm:prSet/>
      <dgm:spPr/>
      <dgm:t>
        <a:bodyPr/>
        <a:lstStyle/>
        <a:p>
          <a:endParaRPr lang="bg-BG"/>
        </a:p>
      </dgm:t>
    </dgm:pt>
    <dgm:pt modelId="{41A35036-D7EB-48BE-B978-F88EC1C68F41}" type="sibTrans" cxnId="{A864E385-F8AF-4352-9A78-374300AA0A2E}">
      <dgm:prSet/>
      <dgm:spPr/>
      <dgm:t>
        <a:bodyPr/>
        <a:lstStyle/>
        <a:p>
          <a:endParaRPr lang="bg-BG"/>
        </a:p>
      </dgm:t>
    </dgm:pt>
    <dgm:pt modelId="{4C41AC00-22D7-41C6-8739-C7D95C2F3867}">
      <dgm:prSet phldrT="[Text]" custT="1"/>
      <dgm:spPr/>
      <dgm:t>
        <a:bodyPr/>
        <a:lstStyle/>
        <a:p>
          <a:pPr algn="just"/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Пилагане на новия инструмент „</a:t>
          </a:r>
          <a:r>
            <a:rPr lang="bg-BG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Водено от общността местно развитие”, </a:t>
          </a:r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включително прилагане на ВОМР с многофондово финансиране, чрез програмиране и прилагане на иновативни интегрирани многосекторни стратегии за местно развитие; </a:t>
          </a:r>
          <a:endParaRPr lang="bg-BG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B93FE3-8C31-4B46-B6F8-B01380E9FBEF}" type="parTrans" cxnId="{C2CC5A5F-02B8-4380-9E53-D3F2B263D61B}">
      <dgm:prSet/>
      <dgm:spPr/>
      <dgm:t>
        <a:bodyPr/>
        <a:lstStyle/>
        <a:p>
          <a:endParaRPr lang="bg-BG"/>
        </a:p>
      </dgm:t>
    </dgm:pt>
    <dgm:pt modelId="{556A12AE-1580-4CDB-95DB-462C8AD5DF69}" type="sibTrans" cxnId="{C2CC5A5F-02B8-4380-9E53-D3F2B263D61B}">
      <dgm:prSet/>
      <dgm:spPr/>
      <dgm:t>
        <a:bodyPr/>
        <a:lstStyle/>
        <a:p>
          <a:endParaRPr lang="bg-BG"/>
        </a:p>
      </dgm:t>
    </dgm:pt>
    <dgm:pt modelId="{4C03CA43-AC0E-4FFF-8385-79A82883D072}">
      <dgm:prSet phldrT="[Text]" custT="1"/>
      <dgm:spPr/>
      <dgm:t>
        <a:bodyPr/>
        <a:lstStyle/>
        <a:p>
          <a:pPr algn="just"/>
          <a:r>
            <a:rPr lang="bg-BG" altLang="en-US" sz="14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Адресиране на специфичните нужди </a:t>
          </a:r>
          <a:r>
            <a:rPr lang="bg-BG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 географски области или на целевите групи с най-висок риск от дискриминация или социално изключване.</a:t>
          </a:r>
        </a:p>
      </dgm:t>
    </dgm:pt>
    <dgm:pt modelId="{3DBB9713-D354-430B-B59B-52E56A060EF5}" type="parTrans" cxnId="{C1533928-D000-40B6-A8FB-43852AF51137}">
      <dgm:prSet/>
      <dgm:spPr/>
      <dgm:t>
        <a:bodyPr/>
        <a:lstStyle/>
        <a:p>
          <a:endParaRPr lang="bg-BG"/>
        </a:p>
      </dgm:t>
    </dgm:pt>
    <dgm:pt modelId="{77C5E0D8-3399-4BE5-9740-F1CCD5435F0F}" type="sibTrans" cxnId="{C1533928-D000-40B6-A8FB-43852AF51137}">
      <dgm:prSet/>
      <dgm:spPr/>
      <dgm:t>
        <a:bodyPr/>
        <a:lstStyle/>
        <a:p>
          <a:endParaRPr lang="bg-BG"/>
        </a:p>
      </dgm:t>
    </dgm:pt>
    <dgm:pt modelId="{3E0AC2D3-CF6A-4F8F-BD1C-9E32B3843693}" type="pres">
      <dgm:prSet presAssocID="{A63D80A2-58DA-4EE5-B835-6B40B1B548BB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29BFAF-0BD3-4526-953D-1854E96A2DDE}" type="pres">
      <dgm:prSet presAssocID="{5669D9D1-AD0E-454A-9AAD-0CA00F7D06C2}" presName="root" presStyleCnt="0"/>
      <dgm:spPr/>
    </dgm:pt>
    <dgm:pt modelId="{DE50C12E-7896-4E7C-89F3-E61AF201AD83}" type="pres">
      <dgm:prSet presAssocID="{5669D9D1-AD0E-454A-9AAD-0CA00F7D06C2}" presName="rootComposite" presStyleCnt="0"/>
      <dgm:spPr/>
    </dgm:pt>
    <dgm:pt modelId="{30A0E2CF-6A28-4DF1-AA9D-84228929CF79}" type="pres">
      <dgm:prSet presAssocID="{5669D9D1-AD0E-454A-9AAD-0CA00F7D06C2}" presName="rootText" presStyleLbl="node1" presStyleIdx="0" presStyleCnt="1" custScaleX="475333" custScaleY="217174" custLinFactNeighborX="81362" custLinFactNeighborY="-112"/>
      <dgm:spPr/>
      <dgm:t>
        <a:bodyPr/>
        <a:lstStyle/>
        <a:p>
          <a:endParaRPr lang="en-GB"/>
        </a:p>
      </dgm:t>
    </dgm:pt>
    <dgm:pt modelId="{74968A2F-0E67-4193-986E-CB55879A39DA}" type="pres">
      <dgm:prSet presAssocID="{5669D9D1-AD0E-454A-9AAD-0CA00F7D06C2}" presName="rootConnector" presStyleLbl="node1" presStyleIdx="0" presStyleCnt="1"/>
      <dgm:spPr/>
      <dgm:t>
        <a:bodyPr/>
        <a:lstStyle/>
        <a:p>
          <a:endParaRPr lang="en-GB"/>
        </a:p>
      </dgm:t>
    </dgm:pt>
    <dgm:pt modelId="{45E57AA6-DC1E-491E-9FED-AF83A28634E5}" type="pres">
      <dgm:prSet presAssocID="{5669D9D1-AD0E-454A-9AAD-0CA00F7D06C2}" presName="childShape" presStyleCnt="0"/>
      <dgm:spPr/>
    </dgm:pt>
    <dgm:pt modelId="{2AED0436-E519-472F-A9E6-B1484D54DA09}" type="pres">
      <dgm:prSet presAssocID="{C4B026F7-0750-4831-AD0C-E40DB720A002}" presName="Name13" presStyleLbl="parChTrans1D2" presStyleIdx="0" presStyleCnt="5"/>
      <dgm:spPr/>
      <dgm:t>
        <a:bodyPr/>
        <a:lstStyle/>
        <a:p>
          <a:endParaRPr lang="en-GB"/>
        </a:p>
      </dgm:t>
    </dgm:pt>
    <dgm:pt modelId="{16B1F282-37AE-469B-8428-1A95BADDE835}" type="pres">
      <dgm:prSet presAssocID="{EEFA4D49-F417-482B-B4F7-70D9D47A012F}" presName="childText" presStyleLbl="bgAcc1" presStyleIdx="0" presStyleCnt="5" custScaleX="895290" custScaleY="214380" custLinFactNeighborX="-2897" custLinFactNeighborY="121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6BBF19-D930-41B4-B17F-6B6AD219CF07}" type="pres">
      <dgm:prSet presAssocID="{ABB93FE3-8C31-4B46-B6F8-B01380E9FBEF}" presName="Name13" presStyleLbl="parChTrans1D2" presStyleIdx="1" presStyleCnt="5"/>
      <dgm:spPr/>
      <dgm:t>
        <a:bodyPr/>
        <a:lstStyle/>
        <a:p>
          <a:endParaRPr lang="bg-BG"/>
        </a:p>
      </dgm:t>
    </dgm:pt>
    <dgm:pt modelId="{EF6BCB77-6CAA-4261-869E-827FB36F1184}" type="pres">
      <dgm:prSet presAssocID="{4C41AC00-22D7-41C6-8739-C7D95C2F3867}" presName="childText" presStyleLbl="bgAcc1" presStyleIdx="1" presStyleCnt="5" custScaleX="895290" custScaleY="22540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55138D4-61C6-44F3-877D-484F0E3EED16}" type="pres">
      <dgm:prSet presAssocID="{DD267FB1-703F-489E-BD63-D54C5DBB9393}" presName="Name13" presStyleLbl="parChTrans1D2" presStyleIdx="2" presStyleCnt="5"/>
      <dgm:spPr/>
      <dgm:t>
        <a:bodyPr/>
        <a:lstStyle/>
        <a:p>
          <a:endParaRPr lang="bg-BG"/>
        </a:p>
      </dgm:t>
    </dgm:pt>
    <dgm:pt modelId="{88715174-BCA3-4F78-AB6B-E0DD972115DB}" type="pres">
      <dgm:prSet presAssocID="{76B3FCB1-3342-4420-A78E-2F4E60D20E9A}" presName="childText" presStyleLbl="bgAcc1" presStyleIdx="2" presStyleCnt="5" custScaleX="895290" custScaleY="217446" custLinFactNeighborX="3095" custLinFactNeighborY="-1450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3213ADA-D28A-4257-BDF8-5AF02534B309}" type="pres">
      <dgm:prSet presAssocID="{17DEB988-B9C9-4E01-816A-5F64AD381C21}" presName="Name13" presStyleLbl="parChTrans1D2" presStyleIdx="3" presStyleCnt="5"/>
      <dgm:spPr/>
      <dgm:t>
        <a:bodyPr/>
        <a:lstStyle/>
        <a:p>
          <a:endParaRPr lang="bg-BG"/>
        </a:p>
      </dgm:t>
    </dgm:pt>
    <dgm:pt modelId="{031DA912-B154-4BEA-AC22-AE293396D0E8}" type="pres">
      <dgm:prSet presAssocID="{BD343664-8448-4E04-9FDD-A7528994A26C}" presName="childText" presStyleLbl="bgAcc1" presStyleIdx="3" presStyleCnt="5" custScaleX="895290" custScaleY="124675" custLinFactNeighborX="3173" custLinFactNeighborY="-3288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20115B-AA51-4251-AE75-CC160F2F3C25}" type="pres">
      <dgm:prSet presAssocID="{3DBB9713-D354-430B-B59B-52E56A060EF5}" presName="Name13" presStyleLbl="parChTrans1D2" presStyleIdx="4" presStyleCnt="5"/>
      <dgm:spPr/>
      <dgm:t>
        <a:bodyPr/>
        <a:lstStyle/>
        <a:p>
          <a:endParaRPr lang="bg-BG"/>
        </a:p>
      </dgm:t>
    </dgm:pt>
    <dgm:pt modelId="{C1EF66E5-B155-4FC8-9E6D-F963179E7197}" type="pres">
      <dgm:prSet presAssocID="{4C03CA43-AC0E-4FFF-8385-79A82883D072}" presName="childText" presStyleLbl="bgAcc1" presStyleIdx="4" presStyleCnt="5" custScaleX="895290" custScaleY="167526" custLinFactNeighborX="7515" custLinFactNeighborY="-5224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CD2C4EF-DD69-49E7-B9E0-FDB66A951391}" srcId="{5669D9D1-AD0E-454A-9AAD-0CA00F7D06C2}" destId="{BD343664-8448-4E04-9FDD-A7528994A26C}" srcOrd="3" destOrd="0" parTransId="{17DEB988-B9C9-4E01-816A-5F64AD381C21}" sibTransId="{65383CAA-DACC-4FC6-AD13-B70C4149E0A9}"/>
    <dgm:cxn modelId="{C1533928-D000-40B6-A8FB-43852AF51137}" srcId="{5669D9D1-AD0E-454A-9AAD-0CA00F7D06C2}" destId="{4C03CA43-AC0E-4FFF-8385-79A82883D072}" srcOrd="4" destOrd="0" parTransId="{3DBB9713-D354-430B-B59B-52E56A060EF5}" sibTransId="{77C5E0D8-3399-4BE5-9740-F1CCD5435F0F}"/>
    <dgm:cxn modelId="{C3FDF537-DB43-46A1-9F9C-CC769E657A87}" type="presOf" srcId="{4C03CA43-AC0E-4FFF-8385-79A82883D072}" destId="{C1EF66E5-B155-4FC8-9E6D-F963179E7197}" srcOrd="0" destOrd="0" presId="urn:microsoft.com/office/officeart/2005/8/layout/hierarchy3"/>
    <dgm:cxn modelId="{7A85FA04-F808-43BC-A1F9-49254B96A992}" type="presOf" srcId="{C4B026F7-0750-4831-AD0C-E40DB720A002}" destId="{2AED0436-E519-472F-A9E6-B1484D54DA09}" srcOrd="0" destOrd="0" presId="urn:microsoft.com/office/officeart/2005/8/layout/hierarchy3"/>
    <dgm:cxn modelId="{20A1F26C-67A0-4AD3-A607-B6BDD042CC1C}" type="presOf" srcId="{17DEB988-B9C9-4E01-816A-5F64AD381C21}" destId="{23213ADA-D28A-4257-BDF8-5AF02534B309}" srcOrd="0" destOrd="0" presId="urn:microsoft.com/office/officeart/2005/8/layout/hierarchy3"/>
    <dgm:cxn modelId="{75932E98-3997-4DF4-80AA-1B5C085B36FA}" type="presOf" srcId="{ABB93FE3-8C31-4B46-B6F8-B01380E9FBEF}" destId="{CF6BBF19-D930-41B4-B17F-6B6AD219CF07}" srcOrd="0" destOrd="0" presId="urn:microsoft.com/office/officeart/2005/8/layout/hierarchy3"/>
    <dgm:cxn modelId="{76715146-6F76-4722-96BA-8EFB1B36CEE5}" type="presOf" srcId="{76B3FCB1-3342-4420-A78E-2F4E60D20E9A}" destId="{88715174-BCA3-4F78-AB6B-E0DD972115DB}" srcOrd="0" destOrd="0" presId="urn:microsoft.com/office/officeart/2005/8/layout/hierarchy3"/>
    <dgm:cxn modelId="{B4701B76-3CD1-4E8D-AF17-F5909AFF670C}" type="presOf" srcId="{5669D9D1-AD0E-454A-9AAD-0CA00F7D06C2}" destId="{30A0E2CF-6A28-4DF1-AA9D-84228929CF79}" srcOrd="0" destOrd="0" presId="urn:microsoft.com/office/officeart/2005/8/layout/hierarchy3"/>
    <dgm:cxn modelId="{6D2A43AC-312F-488B-A40F-FE7E1CA33D18}" type="presOf" srcId="{DD267FB1-703F-489E-BD63-D54C5DBB9393}" destId="{655138D4-61C6-44F3-877D-484F0E3EED16}" srcOrd="0" destOrd="0" presId="urn:microsoft.com/office/officeart/2005/8/layout/hierarchy3"/>
    <dgm:cxn modelId="{A864E385-F8AF-4352-9A78-374300AA0A2E}" srcId="{5669D9D1-AD0E-454A-9AAD-0CA00F7D06C2}" destId="{76B3FCB1-3342-4420-A78E-2F4E60D20E9A}" srcOrd="2" destOrd="0" parTransId="{DD267FB1-703F-489E-BD63-D54C5DBB9393}" sibTransId="{41A35036-D7EB-48BE-B978-F88EC1C68F41}"/>
    <dgm:cxn modelId="{71435FFF-B09E-47CA-B28C-B33D856F8B1B}" type="presOf" srcId="{5669D9D1-AD0E-454A-9AAD-0CA00F7D06C2}" destId="{74968A2F-0E67-4193-986E-CB55879A39DA}" srcOrd="1" destOrd="0" presId="urn:microsoft.com/office/officeart/2005/8/layout/hierarchy3"/>
    <dgm:cxn modelId="{40D52AA2-B910-4EAA-B636-F8A1C08F98D1}" srcId="{5669D9D1-AD0E-454A-9AAD-0CA00F7D06C2}" destId="{EEFA4D49-F417-482B-B4F7-70D9D47A012F}" srcOrd="0" destOrd="0" parTransId="{C4B026F7-0750-4831-AD0C-E40DB720A002}" sibTransId="{BFC024B5-6528-448A-B6A0-DD06D6EBAA5C}"/>
    <dgm:cxn modelId="{AAEB2866-CC32-4120-92B5-740C33172680}" type="presOf" srcId="{EEFA4D49-F417-482B-B4F7-70D9D47A012F}" destId="{16B1F282-37AE-469B-8428-1A95BADDE835}" srcOrd="0" destOrd="0" presId="urn:microsoft.com/office/officeart/2005/8/layout/hierarchy3"/>
    <dgm:cxn modelId="{7D97F30E-62D2-4A0F-BE99-80846BEAB558}" type="presOf" srcId="{4C41AC00-22D7-41C6-8739-C7D95C2F3867}" destId="{EF6BCB77-6CAA-4261-869E-827FB36F1184}" srcOrd="0" destOrd="0" presId="urn:microsoft.com/office/officeart/2005/8/layout/hierarchy3"/>
    <dgm:cxn modelId="{9935777E-FEDD-40CE-8D9A-0868826F5FFD}" type="presOf" srcId="{3DBB9713-D354-430B-B59B-52E56A060EF5}" destId="{2820115B-AA51-4251-AE75-CC160F2F3C25}" srcOrd="0" destOrd="0" presId="urn:microsoft.com/office/officeart/2005/8/layout/hierarchy3"/>
    <dgm:cxn modelId="{3068AD32-31BF-4064-86C9-F9FCCB44CAB7}" type="presOf" srcId="{A63D80A2-58DA-4EE5-B835-6B40B1B548BB}" destId="{3E0AC2D3-CF6A-4F8F-BD1C-9E32B3843693}" srcOrd="0" destOrd="0" presId="urn:microsoft.com/office/officeart/2005/8/layout/hierarchy3"/>
    <dgm:cxn modelId="{C2CC5A5F-02B8-4380-9E53-D3F2B263D61B}" srcId="{5669D9D1-AD0E-454A-9AAD-0CA00F7D06C2}" destId="{4C41AC00-22D7-41C6-8739-C7D95C2F3867}" srcOrd="1" destOrd="0" parTransId="{ABB93FE3-8C31-4B46-B6F8-B01380E9FBEF}" sibTransId="{556A12AE-1580-4CDB-95DB-462C8AD5DF69}"/>
    <dgm:cxn modelId="{A5F811E6-7661-4CB7-8D1D-00CDC55C9396}" type="presOf" srcId="{BD343664-8448-4E04-9FDD-A7528994A26C}" destId="{031DA912-B154-4BEA-AC22-AE293396D0E8}" srcOrd="0" destOrd="0" presId="urn:microsoft.com/office/officeart/2005/8/layout/hierarchy3"/>
    <dgm:cxn modelId="{0905BBFB-179D-461B-AFAC-220746E5505A}" srcId="{A63D80A2-58DA-4EE5-B835-6B40B1B548BB}" destId="{5669D9D1-AD0E-454A-9AAD-0CA00F7D06C2}" srcOrd="0" destOrd="0" parTransId="{D4EC02D8-14F2-46AD-8521-4FA6BF61E0BD}" sibTransId="{38657203-2852-48F5-86E9-E023097E20B7}"/>
    <dgm:cxn modelId="{CA859617-75A2-44F0-B08F-51E79761D5C0}" type="presParOf" srcId="{3E0AC2D3-CF6A-4F8F-BD1C-9E32B3843693}" destId="{2929BFAF-0BD3-4526-953D-1854E96A2DDE}" srcOrd="0" destOrd="0" presId="urn:microsoft.com/office/officeart/2005/8/layout/hierarchy3"/>
    <dgm:cxn modelId="{DD9A5AB4-2F8B-4F11-BBE1-942F52FE0C52}" type="presParOf" srcId="{2929BFAF-0BD3-4526-953D-1854E96A2DDE}" destId="{DE50C12E-7896-4E7C-89F3-E61AF201AD83}" srcOrd="0" destOrd="0" presId="urn:microsoft.com/office/officeart/2005/8/layout/hierarchy3"/>
    <dgm:cxn modelId="{14A1262B-E960-4897-BF5E-2A979DF7A5A2}" type="presParOf" srcId="{DE50C12E-7896-4E7C-89F3-E61AF201AD83}" destId="{30A0E2CF-6A28-4DF1-AA9D-84228929CF79}" srcOrd="0" destOrd="0" presId="urn:microsoft.com/office/officeart/2005/8/layout/hierarchy3"/>
    <dgm:cxn modelId="{4B55C45A-3E4E-4986-97B6-5F8FAA19B68E}" type="presParOf" srcId="{DE50C12E-7896-4E7C-89F3-E61AF201AD83}" destId="{74968A2F-0E67-4193-986E-CB55879A39DA}" srcOrd="1" destOrd="0" presId="urn:microsoft.com/office/officeart/2005/8/layout/hierarchy3"/>
    <dgm:cxn modelId="{FB16EAFC-77D2-4802-BB5D-D2A2ABDF6B53}" type="presParOf" srcId="{2929BFAF-0BD3-4526-953D-1854E96A2DDE}" destId="{45E57AA6-DC1E-491E-9FED-AF83A28634E5}" srcOrd="1" destOrd="0" presId="urn:microsoft.com/office/officeart/2005/8/layout/hierarchy3"/>
    <dgm:cxn modelId="{8A3553D7-F98E-4042-BB65-BE25C4300DDF}" type="presParOf" srcId="{45E57AA6-DC1E-491E-9FED-AF83A28634E5}" destId="{2AED0436-E519-472F-A9E6-B1484D54DA09}" srcOrd="0" destOrd="0" presId="urn:microsoft.com/office/officeart/2005/8/layout/hierarchy3"/>
    <dgm:cxn modelId="{8405794A-98A1-4E74-BA44-B61C5CD5878A}" type="presParOf" srcId="{45E57AA6-DC1E-491E-9FED-AF83A28634E5}" destId="{16B1F282-37AE-469B-8428-1A95BADDE835}" srcOrd="1" destOrd="0" presId="urn:microsoft.com/office/officeart/2005/8/layout/hierarchy3"/>
    <dgm:cxn modelId="{A7357E35-F26E-40D5-8165-4F29F0BBFE73}" type="presParOf" srcId="{45E57AA6-DC1E-491E-9FED-AF83A28634E5}" destId="{CF6BBF19-D930-41B4-B17F-6B6AD219CF07}" srcOrd="2" destOrd="0" presId="urn:microsoft.com/office/officeart/2005/8/layout/hierarchy3"/>
    <dgm:cxn modelId="{78A4D29E-56AF-4378-8CF8-2B4D5D3B14D8}" type="presParOf" srcId="{45E57AA6-DC1E-491E-9FED-AF83A28634E5}" destId="{EF6BCB77-6CAA-4261-869E-827FB36F1184}" srcOrd="3" destOrd="0" presId="urn:microsoft.com/office/officeart/2005/8/layout/hierarchy3"/>
    <dgm:cxn modelId="{BB485CD2-146D-4957-AFEA-DE197C2B495B}" type="presParOf" srcId="{45E57AA6-DC1E-491E-9FED-AF83A28634E5}" destId="{655138D4-61C6-44F3-877D-484F0E3EED16}" srcOrd="4" destOrd="0" presId="urn:microsoft.com/office/officeart/2005/8/layout/hierarchy3"/>
    <dgm:cxn modelId="{C0085AE9-E99E-4E50-A6B1-88F06090855B}" type="presParOf" srcId="{45E57AA6-DC1E-491E-9FED-AF83A28634E5}" destId="{88715174-BCA3-4F78-AB6B-E0DD972115DB}" srcOrd="5" destOrd="0" presId="urn:microsoft.com/office/officeart/2005/8/layout/hierarchy3"/>
    <dgm:cxn modelId="{676EA8B5-A449-4627-AB1B-94C77DE7D439}" type="presParOf" srcId="{45E57AA6-DC1E-491E-9FED-AF83A28634E5}" destId="{23213ADA-D28A-4257-BDF8-5AF02534B309}" srcOrd="6" destOrd="0" presId="urn:microsoft.com/office/officeart/2005/8/layout/hierarchy3"/>
    <dgm:cxn modelId="{ED6F7AAD-B445-455E-AE9D-AFA0864EB8A1}" type="presParOf" srcId="{45E57AA6-DC1E-491E-9FED-AF83A28634E5}" destId="{031DA912-B154-4BEA-AC22-AE293396D0E8}" srcOrd="7" destOrd="0" presId="urn:microsoft.com/office/officeart/2005/8/layout/hierarchy3"/>
    <dgm:cxn modelId="{F0B1004A-EBE1-4FCD-865B-2306EFDF7C31}" type="presParOf" srcId="{45E57AA6-DC1E-491E-9FED-AF83A28634E5}" destId="{2820115B-AA51-4251-AE75-CC160F2F3C25}" srcOrd="8" destOrd="0" presId="urn:microsoft.com/office/officeart/2005/8/layout/hierarchy3"/>
    <dgm:cxn modelId="{BC49FD7D-5992-4F32-A3B9-761DC2C2A9AB}" type="presParOf" srcId="{45E57AA6-DC1E-491E-9FED-AF83A28634E5}" destId="{C1EF66E5-B155-4FC8-9E6D-F963179E719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63D80A2-58DA-4EE5-B835-6B40B1B548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69D9D1-AD0E-454A-9AAD-0CA00F7D06C2}">
      <dgm:prSet phldrT="[Text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ИНФОРМАЦИОННИ СИСТЕМИ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D4EC02D8-14F2-46AD-8521-4FA6BF61E0BD}" type="parTrans" cxnId="{0905BBFB-179D-461B-AFAC-220746E5505A}">
      <dgm:prSet/>
      <dgm:spPr/>
      <dgm:t>
        <a:bodyPr/>
        <a:lstStyle/>
        <a:p>
          <a:endParaRPr lang="en-GB"/>
        </a:p>
      </dgm:t>
    </dgm:pt>
    <dgm:pt modelId="{38657203-2852-48F5-86E9-E023097E20B7}" type="sibTrans" cxnId="{0905BBFB-179D-461B-AFAC-220746E5505A}">
      <dgm:prSet/>
      <dgm:spPr/>
      <dgm:t>
        <a:bodyPr/>
        <a:lstStyle/>
        <a:p>
          <a:endParaRPr lang="en-GB"/>
        </a:p>
      </dgm:t>
    </dgm:pt>
    <dgm:pt modelId="{BD343664-8448-4E04-9FDD-A7528994A26C}">
      <dgm:prSet phldrT="[Text]" custT="1"/>
      <dgm:spPr/>
      <dgm:t>
        <a:bodyPr/>
        <a:lstStyle/>
        <a:p>
          <a:pPr algn="just"/>
          <a:r>
            <a:rPr lang="bg-BG" sz="1400" b="0" dirty="0" smtClean="0"/>
            <a:t>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АКСТЪР ПОПАЙ - </a:t>
          </a:r>
          <a:r>
            <a:rPr lang="ru-RU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предназначена за управление на европейски проекти за нуждите на Изпълнителната агенция по рибарство и аквакултури.</a:t>
          </a:r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DEB988-B9C9-4E01-816A-5F64AD381C21}" type="parTrans" cxnId="{DCD2C4EF-DD69-49E7-B9E0-FDB66A951391}">
      <dgm:prSet/>
      <dgm:spPr/>
      <dgm:t>
        <a:bodyPr/>
        <a:lstStyle/>
        <a:p>
          <a:endParaRPr lang="bg-BG"/>
        </a:p>
      </dgm:t>
    </dgm:pt>
    <dgm:pt modelId="{65383CAA-DACC-4FC6-AD13-B70C4149E0A9}" type="sibTrans" cxnId="{DCD2C4EF-DD69-49E7-B9E0-FDB66A951391}">
      <dgm:prSet/>
      <dgm:spPr/>
      <dgm:t>
        <a:bodyPr/>
        <a:lstStyle/>
        <a:p>
          <a:endParaRPr lang="bg-BG"/>
        </a:p>
      </dgm:t>
    </dgm:pt>
    <dgm:pt modelId="{76B3FCB1-3342-4420-A78E-2F4E60D20E9A}">
      <dgm:prSet phldrT="[Text]" custT="1"/>
      <dgm:spPr/>
      <dgm:t>
        <a:bodyPr/>
        <a:lstStyle/>
        <a:p>
          <a:pPr algn="just"/>
          <a:r>
            <a:rPr lang="bg-BG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ИСАК - </a:t>
          </a:r>
          <a:r>
            <a:rPr lang="ru-RU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Интегрирана система за администриране и контрол в</a:t>
          </a:r>
          <a:r>
            <a:rPr lang="bg-BG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Държавен фонд „Земеделие” .  Включва:</a:t>
          </a:r>
        </a:p>
        <a:p>
          <a:pPr algn="just"/>
          <a:r>
            <a:rPr lang="ru-RU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система за регистрация на кандидатите и на заявленията за подпомагане в РА</a:t>
          </a:r>
        </a:p>
        <a:p>
          <a:pPr algn="just"/>
          <a:r>
            <a:rPr lang="ru-RU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система за идентификация и регистрация на животните</a:t>
          </a:r>
          <a:r>
            <a:rPr lang="en-US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 МЗХ</a:t>
          </a:r>
        </a:p>
        <a:p>
          <a:r>
            <a:rPr lang="bg-BG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</a:t>
          </a:r>
          <a:r>
            <a:rPr lang="ru-RU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система за идентификация на земеделските парцели в БАБХ</a:t>
          </a:r>
        </a:p>
        <a:p>
          <a:r>
            <a:rPr lang="bg-BG" altLang="en-US" sz="14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интегрирана система за контрол в РА</a:t>
          </a:r>
          <a:endParaRPr lang="ru-RU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bg-BG" altLang="en-US" sz="14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267FB1-703F-489E-BD63-D54C5DBB9393}" type="parTrans" cxnId="{A864E385-F8AF-4352-9A78-374300AA0A2E}">
      <dgm:prSet/>
      <dgm:spPr/>
      <dgm:t>
        <a:bodyPr/>
        <a:lstStyle/>
        <a:p>
          <a:endParaRPr lang="bg-BG"/>
        </a:p>
      </dgm:t>
    </dgm:pt>
    <dgm:pt modelId="{41A35036-D7EB-48BE-B978-F88EC1C68F41}" type="sibTrans" cxnId="{A864E385-F8AF-4352-9A78-374300AA0A2E}">
      <dgm:prSet/>
      <dgm:spPr/>
      <dgm:t>
        <a:bodyPr/>
        <a:lstStyle/>
        <a:p>
          <a:endParaRPr lang="bg-BG"/>
        </a:p>
      </dgm:t>
    </dgm:pt>
    <dgm:pt modelId="{4C41AC00-22D7-41C6-8739-C7D95C2F3867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ИСУН </a:t>
          </a:r>
          <a:r>
            <a:rPr 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единна информационна система за управление и наблюдение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 </a:t>
          </a:r>
          <a:r>
            <a:rPr lang="ru-RU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всички оперативни програми, финансирани от Структурните и Кохезионния фонд</a:t>
          </a:r>
          <a:endParaRPr lang="bg-BG" sz="1400" b="0" dirty="0" smtClean="0"/>
        </a:p>
      </dgm:t>
    </dgm:pt>
    <dgm:pt modelId="{ABB93FE3-8C31-4B46-B6F8-B01380E9FBEF}" type="parTrans" cxnId="{C2CC5A5F-02B8-4380-9E53-D3F2B263D61B}">
      <dgm:prSet/>
      <dgm:spPr/>
      <dgm:t>
        <a:bodyPr/>
        <a:lstStyle/>
        <a:p>
          <a:endParaRPr lang="bg-BG"/>
        </a:p>
      </dgm:t>
    </dgm:pt>
    <dgm:pt modelId="{556A12AE-1580-4CDB-95DB-462C8AD5DF69}" type="sibTrans" cxnId="{C2CC5A5F-02B8-4380-9E53-D3F2B263D61B}">
      <dgm:prSet/>
      <dgm:spPr/>
      <dgm:t>
        <a:bodyPr/>
        <a:lstStyle/>
        <a:p>
          <a:endParaRPr lang="bg-BG"/>
        </a:p>
      </dgm:t>
    </dgm:pt>
    <dgm:pt modelId="{3E0AC2D3-CF6A-4F8F-BD1C-9E32B3843693}" type="pres">
      <dgm:prSet presAssocID="{A63D80A2-58DA-4EE5-B835-6B40B1B548BB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29BFAF-0BD3-4526-953D-1854E96A2DDE}" type="pres">
      <dgm:prSet presAssocID="{5669D9D1-AD0E-454A-9AAD-0CA00F7D06C2}" presName="root" presStyleCnt="0"/>
      <dgm:spPr/>
    </dgm:pt>
    <dgm:pt modelId="{DE50C12E-7896-4E7C-89F3-E61AF201AD83}" type="pres">
      <dgm:prSet presAssocID="{5669D9D1-AD0E-454A-9AAD-0CA00F7D06C2}" presName="rootComposite" presStyleCnt="0"/>
      <dgm:spPr/>
    </dgm:pt>
    <dgm:pt modelId="{30A0E2CF-6A28-4DF1-AA9D-84228929CF79}" type="pres">
      <dgm:prSet presAssocID="{5669D9D1-AD0E-454A-9AAD-0CA00F7D06C2}" presName="rootText" presStyleLbl="node1" presStyleIdx="0" presStyleCnt="1" custScaleX="360776" custScaleY="136406" custLinFactNeighborX="-12802" custLinFactNeighborY="-88522"/>
      <dgm:spPr/>
      <dgm:t>
        <a:bodyPr/>
        <a:lstStyle/>
        <a:p>
          <a:endParaRPr lang="en-GB"/>
        </a:p>
      </dgm:t>
    </dgm:pt>
    <dgm:pt modelId="{74968A2F-0E67-4193-986E-CB55879A39DA}" type="pres">
      <dgm:prSet presAssocID="{5669D9D1-AD0E-454A-9AAD-0CA00F7D06C2}" presName="rootConnector" presStyleLbl="node1" presStyleIdx="0" presStyleCnt="1"/>
      <dgm:spPr/>
      <dgm:t>
        <a:bodyPr/>
        <a:lstStyle/>
        <a:p>
          <a:endParaRPr lang="en-GB"/>
        </a:p>
      </dgm:t>
    </dgm:pt>
    <dgm:pt modelId="{45E57AA6-DC1E-491E-9FED-AF83A28634E5}" type="pres">
      <dgm:prSet presAssocID="{5669D9D1-AD0E-454A-9AAD-0CA00F7D06C2}" presName="childShape" presStyleCnt="0"/>
      <dgm:spPr/>
    </dgm:pt>
    <dgm:pt modelId="{CF6BBF19-D930-41B4-B17F-6B6AD219CF07}" type="pres">
      <dgm:prSet presAssocID="{ABB93FE3-8C31-4B46-B6F8-B01380E9FBEF}" presName="Name13" presStyleLbl="parChTrans1D2" presStyleIdx="0" presStyleCnt="3"/>
      <dgm:spPr/>
      <dgm:t>
        <a:bodyPr/>
        <a:lstStyle/>
        <a:p>
          <a:endParaRPr lang="bg-BG"/>
        </a:p>
      </dgm:t>
    </dgm:pt>
    <dgm:pt modelId="{EF6BCB77-6CAA-4261-869E-827FB36F1184}" type="pres">
      <dgm:prSet presAssocID="{4C41AC00-22D7-41C6-8739-C7D95C2F3867}" presName="childText" presStyleLbl="bgAcc1" presStyleIdx="0" presStyleCnt="3" custScaleX="895290" custLinFactNeighborX="4854" custLinFactNeighborY="-6906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55138D4-61C6-44F3-877D-484F0E3EED16}" type="pres">
      <dgm:prSet presAssocID="{DD267FB1-703F-489E-BD63-D54C5DBB9393}" presName="Name13" presStyleLbl="parChTrans1D2" presStyleIdx="1" presStyleCnt="3"/>
      <dgm:spPr/>
      <dgm:t>
        <a:bodyPr/>
        <a:lstStyle/>
        <a:p>
          <a:endParaRPr lang="bg-BG"/>
        </a:p>
      </dgm:t>
    </dgm:pt>
    <dgm:pt modelId="{88715174-BCA3-4F78-AB6B-E0DD972115DB}" type="pres">
      <dgm:prSet presAssocID="{76B3FCB1-3342-4420-A78E-2F4E60D20E9A}" presName="childText" presStyleLbl="bgAcc1" presStyleIdx="1" presStyleCnt="3" custScaleX="895290" custScaleY="360398" custLinFactNeighborX="4854" custLinFactNeighborY="-6494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3213ADA-D28A-4257-BDF8-5AF02534B309}" type="pres">
      <dgm:prSet presAssocID="{17DEB988-B9C9-4E01-816A-5F64AD381C21}" presName="Name13" presStyleLbl="parChTrans1D2" presStyleIdx="2" presStyleCnt="3"/>
      <dgm:spPr/>
      <dgm:t>
        <a:bodyPr/>
        <a:lstStyle/>
        <a:p>
          <a:endParaRPr lang="bg-BG"/>
        </a:p>
      </dgm:t>
    </dgm:pt>
    <dgm:pt modelId="{031DA912-B154-4BEA-AC22-AE293396D0E8}" type="pres">
      <dgm:prSet presAssocID="{BD343664-8448-4E04-9FDD-A7528994A26C}" presName="childText" presStyleLbl="bgAcc1" presStyleIdx="2" presStyleCnt="3" custScaleX="895290" custScaleY="124675" custLinFactNeighborX="4854" custLinFactNeighborY="-5943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CD2C4EF-DD69-49E7-B9E0-FDB66A951391}" srcId="{5669D9D1-AD0E-454A-9AAD-0CA00F7D06C2}" destId="{BD343664-8448-4E04-9FDD-A7528994A26C}" srcOrd="2" destOrd="0" parTransId="{17DEB988-B9C9-4E01-816A-5F64AD381C21}" sibTransId="{65383CAA-DACC-4FC6-AD13-B70C4149E0A9}"/>
    <dgm:cxn modelId="{EFF11A3E-73AF-41F0-9491-90AAD33F24DD}" type="presOf" srcId="{BD343664-8448-4E04-9FDD-A7528994A26C}" destId="{031DA912-B154-4BEA-AC22-AE293396D0E8}" srcOrd="0" destOrd="0" presId="urn:microsoft.com/office/officeart/2005/8/layout/hierarchy3"/>
    <dgm:cxn modelId="{4385E353-1FCB-4537-915C-9F0BAB20FC1C}" type="presOf" srcId="{17DEB988-B9C9-4E01-816A-5F64AD381C21}" destId="{23213ADA-D28A-4257-BDF8-5AF02534B309}" srcOrd="0" destOrd="0" presId="urn:microsoft.com/office/officeart/2005/8/layout/hierarchy3"/>
    <dgm:cxn modelId="{E5FA6918-F6A0-44A9-B202-CB7BEA5FEE88}" type="presOf" srcId="{76B3FCB1-3342-4420-A78E-2F4E60D20E9A}" destId="{88715174-BCA3-4F78-AB6B-E0DD972115DB}" srcOrd="0" destOrd="0" presId="urn:microsoft.com/office/officeart/2005/8/layout/hierarchy3"/>
    <dgm:cxn modelId="{8023480C-2741-40B9-8465-690CBFBB40F2}" type="presOf" srcId="{ABB93FE3-8C31-4B46-B6F8-B01380E9FBEF}" destId="{CF6BBF19-D930-41B4-B17F-6B6AD219CF07}" srcOrd="0" destOrd="0" presId="urn:microsoft.com/office/officeart/2005/8/layout/hierarchy3"/>
    <dgm:cxn modelId="{AFE56617-FEA3-4044-B327-9A46FEAE58A0}" type="presOf" srcId="{5669D9D1-AD0E-454A-9AAD-0CA00F7D06C2}" destId="{74968A2F-0E67-4193-986E-CB55879A39DA}" srcOrd="1" destOrd="0" presId="urn:microsoft.com/office/officeart/2005/8/layout/hierarchy3"/>
    <dgm:cxn modelId="{912B28E9-613E-49DB-9B87-8D1B9040D258}" type="presOf" srcId="{A63D80A2-58DA-4EE5-B835-6B40B1B548BB}" destId="{3E0AC2D3-CF6A-4F8F-BD1C-9E32B3843693}" srcOrd="0" destOrd="0" presId="urn:microsoft.com/office/officeart/2005/8/layout/hierarchy3"/>
    <dgm:cxn modelId="{A864E385-F8AF-4352-9A78-374300AA0A2E}" srcId="{5669D9D1-AD0E-454A-9AAD-0CA00F7D06C2}" destId="{76B3FCB1-3342-4420-A78E-2F4E60D20E9A}" srcOrd="1" destOrd="0" parTransId="{DD267FB1-703F-489E-BD63-D54C5DBB9393}" sibTransId="{41A35036-D7EB-48BE-B978-F88EC1C68F41}"/>
    <dgm:cxn modelId="{C9775AB7-722E-4180-B5B2-E734DEAC3CE0}" type="presOf" srcId="{DD267FB1-703F-489E-BD63-D54C5DBB9393}" destId="{655138D4-61C6-44F3-877D-484F0E3EED16}" srcOrd="0" destOrd="0" presId="urn:microsoft.com/office/officeart/2005/8/layout/hierarchy3"/>
    <dgm:cxn modelId="{CCAB9E5D-5940-46EA-A6E1-80BF57889190}" type="presOf" srcId="{5669D9D1-AD0E-454A-9AAD-0CA00F7D06C2}" destId="{30A0E2CF-6A28-4DF1-AA9D-84228929CF79}" srcOrd="0" destOrd="0" presId="urn:microsoft.com/office/officeart/2005/8/layout/hierarchy3"/>
    <dgm:cxn modelId="{C2CC5A5F-02B8-4380-9E53-D3F2B263D61B}" srcId="{5669D9D1-AD0E-454A-9AAD-0CA00F7D06C2}" destId="{4C41AC00-22D7-41C6-8739-C7D95C2F3867}" srcOrd="0" destOrd="0" parTransId="{ABB93FE3-8C31-4B46-B6F8-B01380E9FBEF}" sibTransId="{556A12AE-1580-4CDB-95DB-462C8AD5DF69}"/>
    <dgm:cxn modelId="{DE75960D-4735-4A7D-901F-8AE152A81518}" type="presOf" srcId="{4C41AC00-22D7-41C6-8739-C7D95C2F3867}" destId="{EF6BCB77-6CAA-4261-869E-827FB36F1184}" srcOrd="0" destOrd="0" presId="urn:microsoft.com/office/officeart/2005/8/layout/hierarchy3"/>
    <dgm:cxn modelId="{0905BBFB-179D-461B-AFAC-220746E5505A}" srcId="{A63D80A2-58DA-4EE5-B835-6B40B1B548BB}" destId="{5669D9D1-AD0E-454A-9AAD-0CA00F7D06C2}" srcOrd="0" destOrd="0" parTransId="{D4EC02D8-14F2-46AD-8521-4FA6BF61E0BD}" sibTransId="{38657203-2852-48F5-86E9-E023097E20B7}"/>
    <dgm:cxn modelId="{9CDD589B-4CFD-44DD-8605-A468DADA2FA3}" type="presParOf" srcId="{3E0AC2D3-CF6A-4F8F-BD1C-9E32B3843693}" destId="{2929BFAF-0BD3-4526-953D-1854E96A2DDE}" srcOrd="0" destOrd="0" presId="urn:microsoft.com/office/officeart/2005/8/layout/hierarchy3"/>
    <dgm:cxn modelId="{F3E9963A-A951-4625-BCAB-85612A0DC77C}" type="presParOf" srcId="{2929BFAF-0BD3-4526-953D-1854E96A2DDE}" destId="{DE50C12E-7896-4E7C-89F3-E61AF201AD83}" srcOrd="0" destOrd="0" presId="urn:microsoft.com/office/officeart/2005/8/layout/hierarchy3"/>
    <dgm:cxn modelId="{4D2247CE-6539-46A5-AF0F-9D86BD99944E}" type="presParOf" srcId="{DE50C12E-7896-4E7C-89F3-E61AF201AD83}" destId="{30A0E2CF-6A28-4DF1-AA9D-84228929CF79}" srcOrd="0" destOrd="0" presId="urn:microsoft.com/office/officeart/2005/8/layout/hierarchy3"/>
    <dgm:cxn modelId="{660FAF4D-44A9-44A2-827F-84C1973EB377}" type="presParOf" srcId="{DE50C12E-7896-4E7C-89F3-E61AF201AD83}" destId="{74968A2F-0E67-4193-986E-CB55879A39DA}" srcOrd="1" destOrd="0" presId="urn:microsoft.com/office/officeart/2005/8/layout/hierarchy3"/>
    <dgm:cxn modelId="{1515F29E-7382-47E8-909E-9DE4F01EA653}" type="presParOf" srcId="{2929BFAF-0BD3-4526-953D-1854E96A2DDE}" destId="{45E57AA6-DC1E-491E-9FED-AF83A28634E5}" srcOrd="1" destOrd="0" presId="urn:microsoft.com/office/officeart/2005/8/layout/hierarchy3"/>
    <dgm:cxn modelId="{FD215C10-93A9-4B37-937F-A284F4A83A25}" type="presParOf" srcId="{45E57AA6-DC1E-491E-9FED-AF83A28634E5}" destId="{CF6BBF19-D930-41B4-B17F-6B6AD219CF07}" srcOrd="0" destOrd="0" presId="urn:microsoft.com/office/officeart/2005/8/layout/hierarchy3"/>
    <dgm:cxn modelId="{A5E8677E-58F8-43B4-AC8E-8BCC5EF222CF}" type="presParOf" srcId="{45E57AA6-DC1E-491E-9FED-AF83A28634E5}" destId="{EF6BCB77-6CAA-4261-869E-827FB36F1184}" srcOrd="1" destOrd="0" presId="urn:microsoft.com/office/officeart/2005/8/layout/hierarchy3"/>
    <dgm:cxn modelId="{E1FECCD9-C3AA-415A-BF6F-4A135D02E1F9}" type="presParOf" srcId="{45E57AA6-DC1E-491E-9FED-AF83A28634E5}" destId="{655138D4-61C6-44F3-877D-484F0E3EED16}" srcOrd="2" destOrd="0" presId="urn:microsoft.com/office/officeart/2005/8/layout/hierarchy3"/>
    <dgm:cxn modelId="{8179DCEF-5286-4C18-9235-AD18CF358087}" type="presParOf" srcId="{45E57AA6-DC1E-491E-9FED-AF83A28634E5}" destId="{88715174-BCA3-4F78-AB6B-E0DD972115DB}" srcOrd="3" destOrd="0" presId="urn:microsoft.com/office/officeart/2005/8/layout/hierarchy3"/>
    <dgm:cxn modelId="{995D0D13-DFE5-466E-B006-6472365E6E52}" type="presParOf" srcId="{45E57AA6-DC1E-491E-9FED-AF83A28634E5}" destId="{23213ADA-D28A-4257-BDF8-5AF02534B309}" srcOrd="4" destOrd="0" presId="urn:microsoft.com/office/officeart/2005/8/layout/hierarchy3"/>
    <dgm:cxn modelId="{52F0B9C6-5783-4F29-A441-73DC903DF6BB}" type="presParOf" srcId="{45E57AA6-DC1E-491E-9FED-AF83A28634E5}" destId="{031DA912-B154-4BEA-AC22-AE293396D0E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F2D66-28E1-490B-B130-FA2567C4326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E575C72-BFF2-4613-A7D6-792F972658E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80FDD481-724D-44FB-9B22-7EC3FDD8963E}" type="parTrans" cxnId="{5FA74FD5-2426-4BDC-941C-D05617B95852}">
      <dgm:prSet/>
      <dgm:spPr/>
      <dgm:t>
        <a:bodyPr/>
        <a:lstStyle/>
        <a:p>
          <a:endParaRPr lang="bg-BG"/>
        </a:p>
      </dgm:t>
    </dgm:pt>
    <dgm:pt modelId="{5347A321-E90E-4067-8CE1-BB227026FCD9}" type="sibTrans" cxnId="{5FA74FD5-2426-4BDC-941C-D05617B95852}">
      <dgm:prSet/>
      <dgm:spPr/>
      <dgm:t>
        <a:bodyPr/>
        <a:lstStyle/>
        <a:p>
          <a:endParaRPr lang="bg-BG"/>
        </a:p>
      </dgm:t>
    </dgm:pt>
    <dgm:pt modelId="{2CF5A181-3FC6-4970-828C-28E3155F8D8C}">
      <dgm:prSet phldrT="[Text]" custT="1"/>
      <dgm:spPr/>
      <dgm:t>
        <a:bodyPr/>
        <a:lstStyle/>
        <a:p>
          <a:endParaRPr lang="bg-BG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ED0EF-48A2-4395-B1E9-40330D374641}" type="parTrans" cxnId="{8D3A2EE2-9943-477C-8D6C-F7C2541A17A1}">
      <dgm:prSet/>
      <dgm:spPr/>
      <dgm:t>
        <a:bodyPr/>
        <a:lstStyle/>
        <a:p>
          <a:endParaRPr lang="bg-BG"/>
        </a:p>
      </dgm:t>
    </dgm:pt>
    <dgm:pt modelId="{074D8789-BECE-447A-83A8-7F8E8139BBA2}" type="sibTrans" cxnId="{8D3A2EE2-9943-477C-8D6C-F7C2541A17A1}">
      <dgm:prSet/>
      <dgm:spPr/>
      <dgm:t>
        <a:bodyPr/>
        <a:lstStyle/>
        <a:p>
          <a:endParaRPr lang="bg-BG"/>
        </a:p>
      </dgm:t>
    </dgm:pt>
    <dgm:pt modelId="{AB0FD84D-C370-4A6E-A732-794BFD2B57AC}">
      <dgm:prSet custT="1"/>
      <dgm:spPr/>
      <dgm:t>
        <a:bodyPr/>
        <a:lstStyle/>
        <a:p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Ниска производителност на труда</a:t>
          </a:r>
        </a:p>
      </dgm:t>
    </dgm:pt>
    <dgm:pt modelId="{E07954B8-5659-4223-80C7-CC18159E4E9A}" type="parTrans" cxnId="{F98AE395-BAAF-4A61-9AC7-612747910C47}">
      <dgm:prSet/>
      <dgm:spPr/>
      <dgm:t>
        <a:bodyPr/>
        <a:lstStyle/>
        <a:p>
          <a:endParaRPr lang="bg-BG"/>
        </a:p>
      </dgm:t>
    </dgm:pt>
    <dgm:pt modelId="{A994195E-DBBD-4D47-A13B-EA02ADF5E927}" type="sibTrans" cxnId="{F98AE395-BAAF-4A61-9AC7-612747910C47}">
      <dgm:prSet/>
      <dgm:spPr/>
      <dgm:t>
        <a:bodyPr/>
        <a:lstStyle/>
        <a:p>
          <a:endParaRPr lang="bg-BG"/>
        </a:p>
      </dgm:t>
    </dgm:pt>
    <dgm:pt modelId="{3307F220-08D4-449F-9D99-A4676893B75A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Нисък дял инвестиции в НИРД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922EA6-6612-4A68-BEA2-763A794DF9C3}" type="parTrans" cxnId="{A4278ECD-ADD8-44A0-843C-BF07FD0F4E93}">
      <dgm:prSet/>
      <dgm:spPr/>
      <dgm:t>
        <a:bodyPr/>
        <a:lstStyle/>
        <a:p>
          <a:endParaRPr lang="bg-BG"/>
        </a:p>
      </dgm:t>
    </dgm:pt>
    <dgm:pt modelId="{D5CF85E3-3F8C-4147-894D-9F6C80C8632C}" type="sibTrans" cxnId="{A4278ECD-ADD8-44A0-843C-BF07FD0F4E93}">
      <dgm:prSet/>
      <dgm:spPr/>
      <dgm:t>
        <a:bodyPr/>
        <a:lstStyle/>
        <a:p>
          <a:endParaRPr lang="bg-BG"/>
        </a:p>
      </dgm:t>
    </dgm:pt>
    <dgm:pt modelId="{0CA0F90F-BC5A-41EE-B711-1A10C03FE0A8}">
      <dgm:prSet custT="1"/>
      <dgm:spPr/>
      <dgm:t>
        <a:bodyPr/>
        <a:lstStyle/>
        <a:p>
          <a:r>
            <a:rPr lang="bg-BG" sz="1400" dirty="0" smtClean="0">
              <a:latin typeface="Arial" panose="020B0604020202020204" pitchFamily="34" charset="0"/>
              <a:cs typeface="Arial" panose="020B0604020202020204" pitchFamily="34" charset="0"/>
            </a:rPr>
            <a:t>Ниска иновативност</a:t>
          </a:r>
        </a:p>
      </dgm:t>
    </dgm:pt>
    <dgm:pt modelId="{2D97F0A2-1406-4E74-BCA0-1B6B9A759463}" type="parTrans" cxnId="{DD361F15-5189-49D8-9C91-436D86370FEE}">
      <dgm:prSet/>
      <dgm:spPr/>
      <dgm:t>
        <a:bodyPr/>
        <a:lstStyle/>
        <a:p>
          <a:endParaRPr lang="bg-BG"/>
        </a:p>
      </dgm:t>
    </dgm:pt>
    <dgm:pt modelId="{8403B1D0-14BD-4A39-B329-DF00DA5EF0D0}" type="sibTrans" cxnId="{DD361F15-5189-49D8-9C91-436D86370FEE}">
      <dgm:prSet/>
      <dgm:spPr/>
      <dgm:t>
        <a:bodyPr/>
        <a:lstStyle/>
        <a:p>
          <a:endParaRPr lang="bg-BG"/>
        </a:p>
      </dgm:t>
    </dgm:pt>
    <dgm:pt modelId="{F0AD9274-2E98-4A7F-A362-998C1112913B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Ниска степен на проникване на високоскоростен широколентов интернет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930768-AE7D-4D0E-8A65-6C49AD2FD0DE}" type="parTrans" cxnId="{389A3F9C-08E8-4ADD-B297-11DFFF345290}">
      <dgm:prSet/>
      <dgm:spPr/>
      <dgm:t>
        <a:bodyPr/>
        <a:lstStyle/>
        <a:p>
          <a:endParaRPr lang="bg-BG"/>
        </a:p>
      </dgm:t>
    </dgm:pt>
    <dgm:pt modelId="{1E4AD04F-5C7A-479A-A9AD-26DABDC5CA81}" type="sibTrans" cxnId="{389A3F9C-08E8-4ADD-B297-11DFFF345290}">
      <dgm:prSet/>
      <dgm:spPr/>
      <dgm:t>
        <a:bodyPr/>
        <a:lstStyle/>
        <a:p>
          <a:endParaRPr lang="bg-BG"/>
        </a:p>
      </dgm:t>
    </dgm:pt>
    <dgm:pt modelId="{B7E6FE53-9891-4606-9B95-C88B36F6B922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Ниска резултатност на научната система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B267D3-9C84-425A-AE71-2C8D61F73F00}" type="parTrans" cxnId="{1F75C7A0-A585-4528-B986-3585D33CBDD8}">
      <dgm:prSet/>
      <dgm:spPr/>
      <dgm:t>
        <a:bodyPr/>
        <a:lstStyle/>
        <a:p>
          <a:endParaRPr lang="bg-BG"/>
        </a:p>
      </dgm:t>
    </dgm:pt>
    <dgm:pt modelId="{2112DEB0-1324-409C-B48F-648DB57BB9A8}" type="sibTrans" cxnId="{1F75C7A0-A585-4528-B986-3585D33CBDD8}">
      <dgm:prSet/>
      <dgm:spPr/>
      <dgm:t>
        <a:bodyPr/>
        <a:lstStyle/>
        <a:p>
          <a:endParaRPr lang="bg-BG"/>
        </a:p>
      </dgm:t>
    </dgm:pt>
    <dgm:pt modelId="{7D72D84F-CFA8-4E44-888E-C157012A7440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A02EC-D83D-4BC7-A418-7AA57AC3E992}" type="parTrans" cxnId="{143DCB2A-4F3D-4106-B8E8-C23B819CA00E}">
      <dgm:prSet/>
      <dgm:spPr/>
      <dgm:t>
        <a:bodyPr/>
        <a:lstStyle/>
        <a:p>
          <a:endParaRPr lang="bg-BG"/>
        </a:p>
      </dgm:t>
    </dgm:pt>
    <dgm:pt modelId="{40CE6258-F615-4499-BD33-9F87E3C1A6E5}" type="sibTrans" cxnId="{143DCB2A-4F3D-4106-B8E8-C23B819CA00E}">
      <dgm:prSet/>
      <dgm:spPr/>
      <dgm:t>
        <a:bodyPr/>
        <a:lstStyle/>
        <a:p>
          <a:endParaRPr lang="bg-BG"/>
        </a:p>
      </dgm:t>
    </dgm:pt>
    <dgm:pt modelId="{29667554-EA5C-4B24-8C14-7B1903C707AD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08BD9-7B30-402F-8C33-60551ADF83E9}" type="parTrans" cxnId="{B9B2B500-1575-4776-A5D1-17ECBA1DFF3E}">
      <dgm:prSet/>
      <dgm:spPr/>
      <dgm:t>
        <a:bodyPr/>
        <a:lstStyle/>
        <a:p>
          <a:endParaRPr lang="bg-BG"/>
        </a:p>
      </dgm:t>
    </dgm:pt>
    <dgm:pt modelId="{8181B3C5-44E2-490B-81A7-53C9583B803D}" type="sibTrans" cxnId="{B9B2B500-1575-4776-A5D1-17ECBA1DFF3E}">
      <dgm:prSet/>
      <dgm:spPr/>
      <dgm:t>
        <a:bodyPr/>
        <a:lstStyle/>
        <a:p>
          <a:endParaRPr lang="bg-BG"/>
        </a:p>
      </dgm:t>
    </dgm:pt>
    <dgm:pt modelId="{9FF12593-F456-42F7-B5C4-91A8AD368D4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66C362-FA24-454A-A55D-D3DA78D02A67}" type="parTrans" cxnId="{E56F7189-13CC-4F65-933A-D918621263FD}">
      <dgm:prSet/>
      <dgm:spPr/>
      <dgm:t>
        <a:bodyPr/>
        <a:lstStyle/>
        <a:p>
          <a:endParaRPr lang="bg-BG"/>
        </a:p>
      </dgm:t>
    </dgm:pt>
    <dgm:pt modelId="{08161BEC-08B0-40E9-B6F5-2011C4813797}" type="sibTrans" cxnId="{E56F7189-13CC-4F65-933A-D918621263FD}">
      <dgm:prSet/>
      <dgm:spPr/>
      <dgm:t>
        <a:bodyPr/>
        <a:lstStyle/>
        <a:p>
          <a:endParaRPr lang="bg-BG"/>
        </a:p>
      </dgm:t>
    </dgm:pt>
    <dgm:pt modelId="{731204E0-7C3B-480D-A269-5330F8C2F002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A542EC-4765-45A1-BEBE-1F311AB28B51}" type="parTrans" cxnId="{BC2E00F3-6CBA-4FA1-BD88-0F25814D7B88}">
      <dgm:prSet/>
      <dgm:spPr/>
      <dgm:t>
        <a:bodyPr/>
        <a:lstStyle/>
        <a:p>
          <a:endParaRPr lang="bg-BG"/>
        </a:p>
      </dgm:t>
    </dgm:pt>
    <dgm:pt modelId="{CA451F41-5229-47A0-BE66-2B2A0683D9DD}" type="sibTrans" cxnId="{BC2E00F3-6CBA-4FA1-BD88-0F25814D7B88}">
      <dgm:prSet/>
      <dgm:spPr/>
      <dgm:t>
        <a:bodyPr/>
        <a:lstStyle/>
        <a:p>
          <a:endParaRPr lang="bg-BG"/>
        </a:p>
      </dgm:t>
    </dgm:pt>
    <dgm:pt modelId="{BFEA2E4C-B170-483E-AC62-BEAEA9A65B3F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A9DF1-DD22-43D5-A23E-53A2E68478CE}" type="parTrans" cxnId="{5BC8A0C5-46C3-4A49-A692-52EFAD86E402}">
      <dgm:prSet/>
      <dgm:spPr/>
      <dgm:t>
        <a:bodyPr/>
        <a:lstStyle/>
        <a:p>
          <a:endParaRPr lang="bg-BG"/>
        </a:p>
      </dgm:t>
    </dgm:pt>
    <dgm:pt modelId="{EF17B322-A05C-400E-97EC-E0BAA90E28B6}" type="sibTrans" cxnId="{5BC8A0C5-46C3-4A49-A692-52EFAD86E402}">
      <dgm:prSet/>
      <dgm:spPr/>
      <dgm:t>
        <a:bodyPr/>
        <a:lstStyle/>
        <a:p>
          <a:endParaRPr lang="bg-BG"/>
        </a:p>
      </dgm:t>
    </dgm:pt>
    <dgm:pt modelId="{1C92C8BA-0E77-4523-9DA1-E0A18F2F1FA0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593946-F91E-401B-83D9-DD3FE49DA81D}" type="parTrans" cxnId="{EE8F52AB-01D3-41A7-9EA7-BF4C98ACC3BF}">
      <dgm:prSet/>
      <dgm:spPr/>
      <dgm:t>
        <a:bodyPr/>
        <a:lstStyle/>
        <a:p>
          <a:endParaRPr lang="bg-BG"/>
        </a:p>
      </dgm:t>
    </dgm:pt>
    <dgm:pt modelId="{0B72FBEF-E017-4A65-8408-E22B34450DDD}" type="sibTrans" cxnId="{EE8F52AB-01D3-41A7-9EA7-BF4C98ACC3BF}">
      <dgm:prSet/>
      <dgm:spPr/>
      <dgm:t>
        <a:bodyPr/>
        <a:lstStyle/>
        <a:p>
          <a:endParaRPr lang="bg-BG"/>
        </a:p>
      </dgm:t>
    </dgm:pt>
    <dgm:pt modelId="{6462F903-615F-4D24-B58D-CA0605DABF4E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4FEC99-99E2-4D0D-8DB7-FAAF18F0E1FD}" type="parTrans" cxnId="{3F9FDF21-BF25-4B87-8B0C-10C6544CE750}">
      <dgm:prSet/>
      <dgm:spPr/>
      <dgm:t>
        <a:bodyPr/>
        <a:lstStyle/>
        <a:p>
          <a:endParaRPr lang="bg-BG"/>
        </a:p>
      </dgm:t>
    </dgm:pt>
    <dgm:pt modelId="{DF3590B8-1F2F-420D-ABA6-2B07ECBADB1D}" type="sibTrans" cxnId="{3F9FDF21-BF25-4B87-8B0C-10C6544CE750}">
      <dgm:prSet/>
      <dgm:spPr/>
      <dgm:t>
        <a:bodyPr/>
        <a:lstStyle/>
        <a:p>
          <a:endParaRPr lang="bg-BG"/>
        </a:p>
      </dgm:t>
    </dgm:pt>
    <dgm:pt modelId="{B2D7CFD8-CA2F-420F-B4DC-D815BC0C9D58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0A78EA-6504-4A06-93B6-99513AD0470F}" type="parTrans" cxnId="{03029697-6849-4AA6-82FE-28EB1029CC48}">
      <dgm:prSet/>
      <dgm:spPr/>
      <dgm:t>
        <a:bodyPr/>
        <a:lstStyle/>
        <a:p>
          <a:endParaRPr lang="bg-BG"/>
        </a:p>
      </dgm:t>
    </dgm:pt>
    <dgm:pt modelId="{BA4563A4-860F-4DD0-87A6-113871C4E5CB}" type="sibTrans" cxnId="{03029697-6849-4AA6-82FE-28EB1029CC48}">
      <dgm:prSet/>
      <dgm:spPr/>
      <dgm:t>
        <a:bodyPr/>
        <a:lstStyle/>
        <a:p>
          <a:endParaRPr lang="bg-BG"/>
        </a:p>
      </dgm:t>
    </dgm:pt>
    <dgm:pt modelId="{A8F4B394-4B37-4027-B701-B73CE207E8EE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Неефективно прилагане на законодателството на ЕС в областта на води, атмосферен въздух и отпадъци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0A0B97-939D-4117-8615-452ADE2F9FF9}" type="parTrans" cxnId="{2DE47E0D-D808-4DFD-ACC7-3A7FAF99E6B3}">
      <dgm:prSet/>
      <dgm:spPr/>
      <dgm:t>
        <a:bodyPr/>
        <a:lstStyle/>
        <a:p>
          <a:endParaRPr lang="bg-BG"/>
        </a:p>
      </dgm:t>
    </dgm:pt>
    <dgm:pt modelId="{4DA1F239-DDF5-424B-AA0B-00F8A5381357}" type="sibTrans" cxnId="{2DE47E0D-D808-4DFD-ACC7-3A7FAF99E6B3}">
      <dgm:prSet/>
      <dgm:spPr/>
      <dgm:t>
        <a:bodyPr/>
        <a:lstStyle/>
        <a:p>
          <a:endParaRPr lang="bg-BG"/>
        </a:p>
      </dgm:t>
    </dgm:pt>
    <dgm:pt modelId="{1711B086-1623-462B-ABC1-D1F0ED2D03B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F6F039-E9C0-4040-8618-55AB658E417B}" type="parTrans" cxnId="{7130D3F4-0628-451D-895B-4E52B24597B2}">
      <dgm:prSet/>
      <dgm:spPr/>
      <dgm:t>
        <a:bodyPr/>
        <a:lstStyle/>
        <a:p>
          <a:endParaRPr lang="bg-BG"/>
        </a:p>
      </dgm:t>
    </dgm:pt>
    <dgm:pt modelId="{96DFC20A-41BA-4388-8F7A-E26BF0A30689}" type="sibTrans" cxnId="{7130D3F4-0628-451D-895B-4E52B24597B2}">
      <dgm:prSet/>
      <dgm:spPr/>
      <dgm:t>
        <a:bodyPr/>
        <a:lstStyle/>
        <a:p>
          <a:endParaRPr lang="bg-BG"/>
        </a:p>
      </dgm:t>
    </dgm:pt>
    <dgm:pt modelId="{9B49B98E-D311-4B4D-93E2-0E5173B2E7D7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Неефективни системи за превенция, управление и адресиране последствията от рискове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A4E99C-8EE1-4D74-A7F5-E1EFE2AF61C6}" type="parTrans" cxnId="{92D800F1-D6B1-412C-8281-266FC5E40296}">
      <dgm:prSet/>
      <dgm:spPr/>
      <dgm:t>
        <a:bodyPr/>
        <a:lstStyle/>
        <a:p>
          <a:endParaRPr lang="bg-BG"/>
        </a:p>
      </dgm:t>
    </dgm:pt>
    <dgm:pt modelId="{7D60B85D-A97F-4B30-B95C-61ECEF330BD4}" type="sibTrans" cxnId="{92D800F1-D6B1-412C-8281-266FC5E40296}">
      <dgm:prSet/>
      <dgm:spPr/>
      <dgm:t>
        <a:bodyPr/>
        <a:lstStyle/>
        <a:p>
          <a:endParaRPr lang="bg-BG"/>
        </a:p>
      </dgm:t>
    </dgm:pt>
    <dgm:pt modelId="{381B8C72-1ED8-4003-B0FB-DEB2CF45B1A4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C89F3-AA01-4C61-BF63-69BD2DC9CBC0}" type="parTrans" cxnId="{32EA6FCF-8DD5-46BE-A5DC-878F7C9566C7}">
      <dgm:prSet/>
      <dgm:spPr/>
      <dgm:t>
        <a:bodyPr/>
        <a:lstStyle/>
        <a:p>
          <a:endParaRPr lang="bg-BG"/>
        </a:p>
      </dgm:t>
    </dgm:pt>
    <dgm:pt modelId="{4C59826F-95EA-42EB-BD98-441F466D30C2}" type="sibTrans" cxnId="{32EA6FCF-8DD5-46BE-A5DC-878F7C9566C7}">
      <dgm:prSet/>
      <dgm:spPr/>
      <dgm:t>
        <a:bodyPr/>
        <a:lstStyle/>
        <a:p>
          <a:endParaRPr lang="bg-BG"/>
        </a:p>
      </dgm:t>
    </dgm:pt>
    <dgm:pt modelId="{70F9DF35-8B6C-4A33-8D68-798F15F4802D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Ограничена външна и вътрешна свързаност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47B67-56EB-43F8-B3E1-2E477B69A42C}" type="parTrans" cxnId="{3B9CB45B-434F-412D-8590-52A38DC2DC83}">
      <dgm:prSet/>
      <dgm:spPr/>
      <dgm:t>
        <a:bodyPr/>
        <a:lstStyle/>
        <a:p>
          <a:endParaRPr lang="bg-BG"/>
        </a:p>
      </dgm:t>
    </dgm:pt>
    <dgm:pt modelId="{90BD3346-AA7D-46B4-9D8C-9C000D85A997}" type="sibTrans" cxnId="{3B9CB45B-434F-412D-8590-52A38DC2DC83}">
      <dgm:prSet/>
      <dgm:spPr/>
      <dgm:t>
        <a:bodyPr/>
        <a:lstStyle/>
        <a:p>
          <a:endParaRPr lang="bg-BG"/>
        </a:p>
      </dgm:t>
    </dgm:pt>
    <dgm:pt modelId="{1DE574F5-8FA5-4D63-834E-2F57D188128B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0D6345-7E17-40E9-93F7-23EFBF02AA19}" type="parTrans" cxnId="{06124053-A7DA-49B8-BDF7-4F7A071509A7}">
      <dgm:prSet/>
      <dgm:spPr/>
      <dgm:t>
        <a:bodyPr/>
        <a:lstStyle/>
        <a:p>
          <a:endParaRPr lang="bg-BG"/>
        </a:p>
      </dgm:t>
    </dgm:pt>
    <dgm:pt modelId="{E1EACF19-6C64-4C5C-82E6-7EDAFFA7AFC1}" type="sibTrans" cxnId="{06124053-A7DA-49B8-BDF7-4F7A071509A7}">
      <dgm:prSet/>
      <dgm:spPr/>
      <dgm:t>
        <a:bodyPr/>
        <a:lstStyle/>
        <a:p>
          <a:endParaRPr lang="bg-BG"/>
        </a:p>
      </dgm:t>
    </dgm:pt>
    <dgm:pt modelId="{C56CF7FD-16E2-463E-A22A-C54AA3570F3A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 пренос на товари (по жп и води)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6626FF-CD37-449D-820D-FA2848D20EE2}" type="parTrans" cxnId="{6FE02A49-AC08-45FD-8A9D-86846F6DAA9F}">
      <dgm:prSet/>
      <dgm:spPr/>
      <dgm:t>
        <a:bodyPr/>
        <a:lstStyle/>
        <a:p>
          <a:endParaRPr lang="bg-BG"/>
        </a:p>
      </dgm:t>
    </dgm:pt>
    <dgm:pt modelId="{8C61A023-740D-4F2E-9572-4CD72542E2F8}" type="sibTrans" cxnId="{6FE02A49-AC08-45FD-8A9D-86846F6DAA9F}">
      <dgm:prSet/>
      <dgm:spPr/>
      <dgm:t>
        <a:bodyPr/>
        <a:lstStyle/>
        <a:p>
          <a:endParaRPr lang="bg-BG"/>
        </a:p>
      </dgm:t>
    </dgm:pt>
    <dgm:pt modelId="{7EE911F7-CBF9-4CE8-8699-B6FB50B75F3E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235342-0D50-4FE1-A6E6-99073A16ACA9}" type="parTrans" cxnId="{EF36C66C-9D25-421F-AFBD-3022CA7602DC}">
      <dgm:prSet/>
      <dgm:spPr/>
      <dgm:t>
        <a:bodyPr/>
        <a:lstStyle/>
        <a:p>
          <a:endParaRPr lang="bg-BG"/>
        </a:p>
      </dgm:t>
    </dgm:pt>
    <dgm:pt modelId="{E5B24DA7-1484-4A96-A024-B3B50F56712F}" type="sibTrans" cxnId="{EF36C66C-9D25-421F-AFBD-3022CA7602DC}">
      <dgm:prSet/>
      <dgm:spPr/>
      <dgm:t>
        <a:bodyPr/>
        <a:lstStyle/>
        <a:p>
          <a:endParaRPr lang="bg-BG"/>
        </a:p>
      </dgm:t>
    </dgm:pt>
    <dgm:pt modelId="{CD1DC352-D98B-452F-97BB-8DCA5A3AF724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6CAEDC-994D-47E8-937C-7A25FE33B96E}" type="parTrans" cxnId="{CE335B09-5008-446D-8091-5B77BCDF6153}">
      <dgm:prSet/>
      <dgm:spPr/>
      <dgm:t>
        <a:bodyPr/>
        <a:lstStyle/>
        <a:p>
          <a:endParaRPr lang="bg-BG"/>
        </a:p>
      </dgm:t>
    </dgm:pt>
    <dgm:pt modelId="{39646ABB-E66C-41EE-AEC1-6C168736C6B7}" type="sibTrans" cxnId="{CE335B09-5008-446D-8091-5B77BCDF6153}">
      <dgm:prSet/>
      <dgm:spPr/>
      <dgm:t>
        <a:bodyPr/>
        <a:lstStyle/>
        <a:p>
          <a:endParaRPr lang="bg-BG"/>
        </a:p>
      </dgm:t>
    </dgm:pt>
    <dgm:pt modelId="{F539B94E-B4AE-4CB7-B852-5523019B1626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00805-01D5-452E-B888-30C55F390F78}" type="parTrans" cxnId="{B66724A0-DCAD-4800-A124-DBB22DE5B1A3}">
      <dgm:prSet/>
      <dgm:spPr/>
      <dgm:t>
        <a:bodyPr/>
        <a:lstStyle/>
        <a:p>
          <a:endParaRPr lang="bg-BG"/>
        </a:p>
      </dgm:t>
    </dgm:pt>
    <dgm:pt modelId="{D903728D-60C9-4E55-A53F-F03AF14D5BBB}" type="sibTrans" cxnId="{B66724A0-DCAD-4800-A124-DBB22DE5B1A3}">
      <dgm:prSet/>
      <dgm:spPr/>
      <dgm:t>
        <a:bodyPr/>
        <a:lstStyle/>
        <a:p>
          <a:endParaRPr lang="bg-BG"/>
        </a:p>
      </dgm:t>
    </dgm:pt>
    <dgm:pt modelId="{514E24A7-DD30-4D19-B898-F629DA43A264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164381-E497-4A43-966E-84575E40DF71}" type="parTrans" cxnId="{AE6D7B62-8C7D-4C7A-AD49-9689F91740F7}">
      <dgm:prSet/>
      <dgm:spPr/>
      <dgm:t>
        <a:bodyPr/>
        <a:lstStyle/>
        <a:p>
          <a:endParaRPr lang="bg-BG"/>
        </a:p>
      </dgm:t>
    </dgm:pt>
    <dgm:pt modelId="{02BCD793-5366-4A42-BE37-679BC9A92D47}" type="sibTrans" cxnId="{AE6D7B62-8C7D-4C7A-AD49-9689F91740F7}">
      <dgm:prSet/>
      <dgm:spPr/>
      <dgm:t>
        <a:bodyPr/>
        <a:lstStyle/>
        <a:p>
          <a:endParaRPr lang="bg-BG"/>
        </a:p>
      </dgm:t>
    </dgm:pt>
    <dgm:pt modelId="{CDC5FD96-BC68-421D-B84B-62AE632F4678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04EE6C-D8D7-4D51-8BD8-43E1069AC53C}" type="parTrans" cxnId="{9F2DB142-8872-48FB-8066-E9B0EDB0252E}">
      <dgm:prSet/>
      <dgm:spPr/>
      <dgm:t>
        <a:bodyPr/>
        <a:lstStyle/>
        <a:p>
          <a:endParaRPr lang="bg-BG"/>
        </a:p>
      </dgm:t>
    </dgm:pt>
    <dgm:pt modelId="{956723FA-E6AD-4E07-9004-6FE0D4FE599A}" type="sibTrans" cxnId="{9F2DB142-8872-48FB-8066-E9B0EDB0252E}">
      <dgm:prSet/>
      <dgm:spPr/>
      <dgm:t>
        <a:bodyPr/>
        <a:lstStyle/>
        <a:p>
          <a:endParaRPr lang="bg-BG"/>
        </a:p>
      </dgm:t>
    </dgm:pt>
    <dgm:pt modelId="{7C561E00-E605-49F6-959C-A092169BF8F4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481B9C-B09D-43E8-9537-C9CD2B3D5DB1}" type="parTrans" cxnId="{B40B88E6-8922-4E3D-BB74-71EA46341344}">
      <dgm:prSet/>
      <dgm:spPr/>
      <dgm:t>
        <a:bodyPr/>
        <a:lstStyle/>
        <a:p>
          <a:endParaRPr lang="bg-BG"/>
        </a:p>
      </dgm:t>
    </dgm:pt>
    <dgm:pt modelId="{3F099BCC-7FEA-4FBE-9F7B-950704067AB1}" type="sibTrans" cxnId="{B40B88E6-8922-4E3D-BB74-71EA46341344}">
      <dgm:prSet/>
      <dgm:spPr/>
      <dgm:t>
        <a:bodyPr/>
        <a:lstStyle/>
        <a:p>
          <a:endParaRPr lang="bg-BG"/>
        </a:p>
      </dgm:t>
    </dgm:pt>
    <dgm:pt modelId="{91CD9FC5-0399-430D-8F69-D37847283863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93E665-F8B0-4ACF-924E-969896AB4213}" type="parTrans" cxnId="{8BD24755-6AB2-498D-97A1-3225E86DC290}">
      <dgm:prSet/>
      <dgm:spPr/>
      <dgm:t>
        <a:bodyPr/>
        <a:lstStyle/>
        <a:p>
          <a:endParaRPr lang="bg-BG"/>
        </a:p>
      </dgm:t>
    </dgm:pt>
    <dgm:pt modelId="{66F609E0-0011-46D3-B728-166DDADB48A7}" type="sibTrans" cxnId="{8BD24755-6AB2-498D-97A1-3225E86DC290}">
      <dgm:prSet/>
      <dgm:spPr/>
      <dgm:t>
        <a:bodyPr/>
        <a:lstStyle/>
        <a:p>
          <a:endParaRPr lang="bg-BG"/>
        </a:p>
      </dgm:t>
    </dgm:pt>
    <dgm:pt modelId="{855A2E92-270A-4863-AD16-E07225DF1694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Неефективно използване на ресурси и енергия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EB040A-3A6D-4213-8F04-BD7CAF0EB100}" type="parTrans" cxnId="{20BE5F21-FEF1-4366-B22D-447C5D517704}">
      <dgm:prSet/>
      <dgm:spPr/>
      <dgm:t>
        <a:bodyPr/>
        <a:lstStyle/>
        <a:p>
          <a:endParaRPr lang="bg-BG"/>
        </a:p>
      </dgm:t>
    </dgm:pt>
    <dgm:pt modelId="{8162C686-C647-49BD-B133-2BBFE0853682}" type="sibTrans" cxnId="{20BE5F21-FEF1-4366-B22D-447C5D517704}">
      <dgm:prSet/>
      <dgm:spPr/>
      <dgm:t>
        <a:bodyPr/>
        <a:lstStyle/>
        <a:p>
          <a:endParaRPr lang="bg-BG"/>
        </a:p>
      </dgm:t>
    </dgm:pt>
    <dgm:pt modelId="{69E787F4-A564-4CBD-86A0-77F3698E8716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FFA2B4-62D8-4901-88F3-CD70AC129530}" type="parTrans" cxnId="{30C10F83-A0C8-470A-AA42-F3CA42C4C44D}">
      <dgm:prSet/>
      <dgm:spPr/>
      <dgm:t>
        <a:bodyPr/>
        <a:lstStyle/>
        <a:p>
          <a:endParaRPr lang="bg-BG"/>
        </a:p>
      </dgm:t>
    </dgm:pt>
    <dgm:pt modelId="{091A0419-9541-46C5-B52B-9FF34E8A81D4}" type="sibTrans" cxnId="{30C10F83-A0C8-470A-AA42-F3CA42C4C44D}">
      <dgm:prSet/>
      <dgm:spPr/>
      <dgm:t>
        <a:bodyPr/>
        <a:lstStyle/>
        <a:p>
          <a:endParaRPr lang="bg-BG"/>
        </a:p>
      </dgm:t>
    </dgm:pt>
    <dgm:pt modelId="{CD8B3D6B-FFDC-4CA8-A5FC-A009B9E29D65}" type="pres">
      <dgm:prSet presAssocID="{0A9F2D66-28E1-490B-B130-FA2567C432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B0CCFAF-471F-4F94-9FDA-F9F58BBE19D4}" type="pres">
      <dgm:prSet presAssocID="{AE575C72-BFF2-4613-A7D6-792F972658E4}" presName="composite" presStyleCnt="0"/>
      <dgm:spPr/>
    </dgm:pt>
    <dgm:pt modelId="{E9AB966F-2FF6-40FF-A161-8EA64BEE9823}" type="pres">
      <dgm:prSet presAssocID="{AE575C72-BFF2-4613-A7D6-792F972658E4}" presName="parentText" presStyleLbl="alignNode1" presStyleIdx="0" presStyleCnt="1" custAng="10800000" custScaleX="65976" custScaleY="253400" custLinFactNeighborX="4109" custLinFactNeighborY="-1627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F483F68-CAC2-4B97-8FEE-D704FC03E184}" type="pres">
      <dgm:prSet presAssocID="{AE575C72-BFF2-4613-A7D6-792F972658E4}" presName="descendantText" presStyleLbl="alignAcc1" presStyleIdx="0" presStyleCnt="1" custScaleX="103431" custScaleY="375434" custLinFactNeighborX="3854" custLinFactNeighborY="1890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3F9FDF21-BF25-4B87-8B0C-10C6544CE750}" srcId="{AE575C72-BFF2-4613-A7D6-792F972658E4}" destId="{6462F903-615F-4D24-B58D-CA0605DABF4E}" srcOrd="13" destOrd="0" parTransId="{A54FEC99-99E2-4D0D-8DB7-FAAF18F0E1FD}" sibTransId="{DF3590B8-1F2F-420D-ABA6-2B07ECBADB1D}"/>
    <dgm:cxn modelId="{CF53DB42-4165-4A18-B609-E91304656778}" type="presOf" srcId="{29667554-EA5C-4B24-8C14-7B1903C707AD}" destId="{EF483F68-CAC2-4B97-8FEE-D704FC03E184}" srcOrd="0" destOrd="28" presId="urn:microsoft.com/office/officeart/2005/8/layout/chevron2"/>
    <dgm:cxn modelId="{A4278ECD-ADD8-44A0-843C-BF07FD0F4E93}" srcId="{AE575C72-BFF2-4613-A7D6-792F972658E4}" destId="{3307F220-08D4-449F-9D99-A4676893B75A}" srcOrd="8" destOrd="0" parTransId="{5D922EA6-6612-4A68-BEA2-763A794DF9C3}" sibTransId="{D5CF85E3-3F8C-4147-894D-9F6C80C8632C}"/>
    <dgm:cxn modelId="{389A3F9C-08E8-4ADD-B297-11DFFF345290}" srcId="{AE575C72-BFF2-4613-A7D6-792F972658E4}" destId="{F0AD9274-2E98-4A7F-A362-998C1112913B}" srcOrd="12" destOrd="0" parTransId="{CB930768-AE7D-4D0E-8A65-6C49AD2FD0DE}" sibTransId="{1E4AD04F-5C7A-479A-A9AD-26DABDC5CA81}"/>
    <dgm:cxn modelId="{11B7D679-0723-4495-BA23-C3D93692F1C9}" type="presOf" srcId="{AB0FD84D-C370-4A6E-A732-794BFD2B57AC}" destId="{EF483F68-CAC2-4B97-8FEE-D704FC03E184}" srcOrd="0" destOrd="6" presId="urn:microsoft.com/office/officeart/2005/8/layout/chevron2"/>
    <dgm:cxn modelId="{F169AEAF-E5EA-49AC-BD91-532669545A8E}" type="presOf" srcId="{91CD9FC5-0399-430D-8F69-D37847283863}" destId="{EF483F68-CAC2-4B97-8FEE-D704FC03E184}" srcOrd="0" destOrd="5" presId="urn:microsoft.com/office/officeart/2005/8/layout/chevron2"/>
    <dgm:cxn modelId="{20BE5F21-FEF1-4366-B22D-447C5D517704}" srcId="{AE575C72-BFF2-4613-A7D6-792F972658E4}" destId="{855A2E92-270A-4863-AD16-E07225DF1694}" srcOrd="16" destOrd="0" parTransId="{82EB040A-3A6D-4213-8F04-BD7CAF0EB100}" sibTransId="{8162C686-C647-49BD-B133-2BBFE0853682}"/>
    <dgm:cxn modelId="{62C72AAB-9A7F-428E-81C6-2B871AE3678B}" type="presOf" srcId="{855A2E92-270A-4863-AD16-E07225DF1694}" destId="{EF483F68-CAC2-4B97-8FEE-D704FC03E184}" srcOrd="0" destOrd="16" presId="urn:microsoft.com/office/officeart/2005/8/layout/chevron2"/>
    <dgm:cxn modelId="{E552D105-B94F-42AA-8302-132AE0CDE82E}" type="presOf" srcId="{A8F4B394-4B37-4027-B701-B73CE207E8EE}" destId="{EF483F68-CAC2-4B97-8FEE-D704FC03E184}" srcOrd="0" destOrd="18" presId="urn:microsoft.com/office/officeart/2005/8/layout/chevron2"/>
    <dgm:cxn modelId="{06124053-A7DA-49B8-BDF7-4F7A071509A7}" srcId="{AE575C72-BFF2-4613-A7D6-792F972658E4}" destId="{1DE574F5-8FA5-4D63-834E-2F57D188128B}" srcOrd="23" destOrd="0" parTransId="{AA0D6345-7E17-40E9-93F7-23EFBF02AA19}" sibTransId="{E1EACF19-6C64-4C5C-82E6-7EDAFFA7AFC1}"/>
    <dgm:cxn modelId="{9C304D2C-11FB-48FD-B492-23C5531894B0}" type="presOf" srcId="{F0AD9274-2E98-4A7F-A362-998C1112913B}" destId="{EF483F68-CAC2-4B97-8FEE-D704FC03E184}" srcOrd="0" destOrd="12" presId="urn:microsoft.com/office/officeart/2005/8/layout/chevron2"/>
    <dgm:cxn modelId="{B465C2C7-6D67-4D9E-95B2-4E479C72C66D}" type="presOf" srcId="{BFEA2E4C-B170-483E-AC62-BEAEA9A65B3F}" destId="{EF483F68-CAC2-4B97-8FEE-D704FC03E184}" srcOrd="0" destOrd="9" presId="urn:microsoft.com/office/officeart/2005/8/layout/chevron2"/>
    <dgm:cxn modelId="{EE8F52AB-01D3-41A7-9EA7-BF4C98ACC3BF}" srcId="{AE575C72-BFF2-4613-A7D6-792F972658E4}" destId="{1C92C8BA-0E77-4523-9DA1-E0A18F2F1FA0}" srcOrd="11" destOrd="0" parTransId="{0E593946-F91E-401B-83D9-DD3FE49DA81D}" sibTransId="{0B72FBEF-E017-4A65-8408-E22B34450DDD}"/>
    <dgm:cxn modelId="{1B82AC91-2983-4CDF-B276-C2EB074C6485}" type="presOf" srcId="{7C561E00-E605-49F6-959C-A092169BF8F4}" destId="{EF483F68-CAC2-4B97-8FEE-D704FC03E184}" srcOrd="0" destOrd="4" presId="urn:microsoft.com/office/officeart/2005/8/layout/chevron2"/>
    <dgm:cxn modelId="{5C8B5381-1E8E-425F-B35F-C44AB81260AB}" type="presOf" srcId="{7EE911F7-CBF9-4CE8-8699-B6FB50B75F3E}" destId="{EF483F68-CAC2-4B97-8FEE-D704FC03E184}" srcOrd="0" destOrd="25" presId="urn:microsoft.com/office/officeart/2005/8/layout/chevron2"/>
    <dgm:cxn modelId="{72D9EFD9-A271-4FB7-9437-CAFC52576343}" type="presOf" srcId="{9FF12593-F456-42F7-B5C4-91A8AD368D4C}" destId="{EF483F68-CAC2-4B97-8FEE-D704FC03E184}" srcOrd="0" destOrd="27" presId="urn:microsoft.com/office/officeart/2005/8/layout/chevron2"/>
    <dgm:cxn modelId="{1F75C7A0-A585-4528-B986-3585D33CBDD8}" srcId="{AE575C72-BFF2-4613-A7D6-792F972658E4}" destId="{B7E6FE53-9891-4606-9B95-C88B36F6B922}" srcOrd="14" destOrd="0" parTransId="{F4B267D3-9C84-425A-AE71-2C8D61F73F00}" sibTransId="{2112DEB0-1324-409C-B48F-648DB57BB9A8}"/>
    <dgm:cxn modelId="{5FA74FD5-2426-4BDC-941C-D05617B95852}" srcId="{0A9F2D66-28E1-490B-B130-FA2567C43260}" destId="{AE575C72-BFF2-4613-A7D6-792F972658E4}" srcOrd="0" destOrd="0" parTransId="{80FDD481-724D-44FB-9B22-7EC3FDD8963E}" sibTransId="{5347A321-E90E-4067-8CE1-BB227026FCD9}"/>
    <dgm:cxn modelId="{EF36C66C-9D25-421F-AFBD-3022CA7602DC}" srcId="{AE575C72-BFF2-4613-A7D6-792F972658E4}" destId="{7EE911F7-CBF9-4CE8-8699-B6FB50B75F3E}" srcOrd="25" destOrd="0" parTransId="{75235342-0D50-4FE1-A6E6-99073A16ACA9}" sibTransId="{E5B24DA7-1484-4A96-A024-B3B50F56712F}"/>
    <dgm:cxn modelId="{5BC8A0C5-46C3-4A49-A692-52EFAD86E402}" srcId="{AE575C72-BFF2-4613-A7D6-792F972658E4}" destId="{BFEA2E4C-B170-483E-AC62-BEAEA9A65B3F}" srcOrd="9" destOrd="0" parTransId="{41EA9DF1-DD22-43D5-A23E-53A2E68478CE}" sibTransId="{EF17B322-A05C-400E-97EC-E0BAA90E28B6}"/>
    <dgm:cxn modelId="{92D800F1-D6B1-412C-8281-266FC5E40296}" srcId="{AE575C72-BFF2-4613-A7D6-792F972658E4}" destId="{9B49B98E-D311-4B4D-93E2-0E5173B2E7D7}" srcOrd="20" destOrd="0" parTransId="{3DA4E99C-8EE1-4D74-A7F5-E1EFE2AF61C6}" sibTransId="{7D60B85D-A97F-4B30-B95C-61ECEF330BD4}"/>
    <dgm:cxn modelId="{E9813A02-0A66-430D-9E85-A27150B1D8EA}" type="presOf" srcId="{0CA0F90F-BC5A-41EE-B711-1A10C03FE0A8}" destId="{EF483F68-CAC2-4B97-8FEE-D704FC03E184}" srcOrd="0" destOrd="10" presId="urn:microsoft.com/office/officeart/2005/8/layout/chevron2"/>
    <dgm:cxn modelId="{CE335B09-5008-446D-8091-5B77BCDF6153}" srcId="{AE575C72-BFF2-4613-A7D6-792F972658E4}" destId="{CD1DC352-D98B-452F-97BB-8DCA5A3AF724}" srcOrd="1" destOrd="0" parTransId="{286CAEDC-994D-47E8-937C-7A25FE33B96E}" sibTransId="{39646ABB-E66C-41EE-AEC1-6C168736C6B7}"/>
    <dgm:cxn modelId="{AA1E6153-362C-4C88-9A72-CA3A9D760D95}" type="presOf" srcId="{CDC5FD96-BC68-421D-B84B-62AE632F4678}" destId="{EF483F68-CAC2-4B97-8FEE-D704FC03E184}" srcOrd="0" destOrd="3" presId="urn:microsoft.com/office/officeart/2005/8/layout/chevron2"/>
    <dgm:cxn modelId="{8D3A2EE2-9943-477C-8D6C-F7C2541A17A1}" srcId="{AE575C72-BFF2-4613-A7D6-792F972658E4}" destId="{2CF5A181-3FC6-4970-828C-28E3155F8D8C}" srcOrd="0" destOrd="0" parTransId="{AD9ED0EF-48A2-4395-B1E9-40330D374641}" sibTransId="{074D8789-BECE-447A-83A8-7F8E8139BBA2}"/>
    <dgm:cxn modelId="{9F2DB142-8872-48FB-8066-E9B0EDB0252E}" srcId="{AE575C72-BFF2-4613-A7D6-792F972658E4}" destId="{CDC5FD96-BC68-421D-B84B-62AE632F4678}" srcOrd="3" destOrd="0" parTransId="{C004EE6C-D8D7-4D51-8BD8-43E1069AC53C}" sibTransId="{956723FA-E6AD-4E07-9004-6FE0D4FE599A}"/>
    <dgm:cxn modelId="{112DBD23-99E6-46A2-A2AB-7DE3CD8E5EEF}" type="presOf" srcId="{381B8C72-1ED8-4003-B0FB-DEB2CF45B1A4}" destId="{EF483F68-CAC2-4B97-8FEE-D704FC03E184}" srcOrd="0" destOrd="21" presId="urn:microsoft.com/office/officeart/2005/8/layout/chevron2"/>
    <dgm:cxn modelId="{A6EEEFB8-55D1-403F-A67E-065773FFF289}" type="presOf" srcId="{1711B086-1623-462B-ABC1-D1F0ED2D03BC}" destId="{EF483F68-CAC2-4B97-8FEE-D704FC03E184}" srcOrd="0" destOrd="19" presId="urn:microsoft.com/office/officeart/2005/8/layout/chevron2"/>
    <dgm:cxn modelId="{DD361F15-5189-49D8-9C91-436D86370FEE}" srcId="{AE575C72-BFF2-4613-A7D6-792F972658E4}" destId="{0CA0F90F-BC5A-41EE-B711-1A10C03FE0A8}" srcOrd="10" destOrd="0" parTransId="{2D97F0A2-1406-4E74-BCA0-1B6B9A759463}" sibTransId="{8403B1D0-14BD-4A39-B329-DF00DA5EF0D0}"/>
    <dgm:cxn modelId="{03029697-6849-4AA6-82FE-28EB1029CC48}" srcId="{AE575C72-BFF2-4613-A7D6-792F972658E4}" destId="{B2D7CFD8-CA2F-420F-B4DC-D815BC0C9D58}" srcOrd="17" destOrd="0" parTransId="{AA0A78EA-6504-4A06-93B6-99513AD0470F}" sibTransId="{BA4563A4-860F-4DD0-87A6-113871C4E5CB}"/>
    <dgm:cxn modelId="{B66724A0-DCAD-4800-A124-DBB22DE5B1A3}" srcId="{AE575C72-BFF2-4613-A7D6-792F972658E4}" destId="{F539B94E-B4AE-4CB7-B852-5523019B1626}" srcOrd="2" destOrd="0" parTransId="{51C00805-01D5-452E-B888-30C55F390F78}" sibTransId="{D903728D-60C9-4E55-A53F-F03AF14D5BBB}"/>
    <dgm:cxn modelId="{8DCA2EFC-98E0-4DC8-A6D9-36992BFBC82A}" type="presOf" srcId="{6462F903-615F-4D24-B58D-CA0605DABF4E}" destId="{EF483F68-CAC2-4B97-8FEE-D704FC03E184}" srcOrd="0" destOrd="13" presId="urn:microsoft.com/office/officeart/2005/8/layout/chevron2"/>
    <dgm:cxn modelId="{DD039E17-AC33-467E-BE3B-D9A10562042E}" type="presOf" srcId="{CD1DC352-D98B-452F-97BB-8DCA5A3AF724}" destId="{EF483F68-CAC2-4B97-8FEE-D704FC03E184}" srcOrd="0" destOrd="1" presId="urn:microsoft.com/office/officeart/2005/8/layout/chevron2"/>
    <dgm:cxn modelId="{25EC0ABA-2A93-4B5C-81DB-12963BF5D8B9}" type="presOf" srcId="{731204E0-7C3B-480D-A269-5330F8C2F002}" destId="{EF483F68-CAC2-4B97-8FEE-D704FC03E184}" srcOrd="0" destOrd="26" presId="urn:microsoft.com/office/officeart/2005/8/layout/chevron2"/>
    <dgm:cxn modelId="{3B9CB45B-434F-412D-8590-52A38DC2DC83}" srcId="{AE575C72-BFF2-4613-A7D6-792F972658E4}" destId="{70F9DF35-8B6C-4A33-8D68-798F15F4802D}" srcOrd="22" destOrd="0" parTransId="{E5F47B67-56EB-43F8-B3E1-2E477B69A42C}" sibTransId="{90BD3346-AA7D-46B4-9D8C-9C000D85A997}"/>
    <dgm:cxn modelId="{F989F101-7B89-472E-AEBC-D4C6548D68DC}" type="presOf" srcId="{514E24A7-DD30-4D19-B898-F629DA43A264}" destId="{EF483F68-CAC2-4B97-8FEE-D704FC03E184}" srcOrd="0" destOrd="7" presId="urn:microsoft.com/office/officeart/2005/8/layout/chevron2"/>
    <dgm:cxn modelId="{583B8321-22B4-4A43-BE1D-95F8E1A26E88}" type="presOf" srcId="{C56CF7FD-16E2-463E-A22A-C54AA3570F3A}" destId="{EF483F68-CAC2-4B97-8FEE-D704FC03E184}" srcOrd="0" destOrd="24" presId="urn:microsoft.com/office/officeart/2005/8/layout/chevron2"/>
    <dgm:cxn modelId="{6CBA94B7-2D65-41A0-9315-47EC03E01164}" type="presOf" srcId="{7D72D84F-CFA8-4E44-888E-C157012A7440}" destId="{EF483F68-CAC2-4B97-8FEE-D704FC03E184}" srcOrd="0" destOrd="29" presId="urn:microsoft.com/office/officeart/2005/8/layout/chevron2"/>
    <dgm:cxn modelId="{B9B2B500-1575-4776-A5D1-17ECBA1DFF3E}" srcId="{AE575C72-BFF2-4613-A7D6-792F972658E4}" destId="{29667554-EA5C-4B24-8C14-7B1903C707AD}" srcOrd="28" destOrd="0" parTransId="{EF208BD9-7B30-402F-8C33-60551ADF83E9}" sibTransId="{8181B3C5-44E2-490B-81A7-53C9583B803D}"/>
    <dgm:cxn modelId="{30C10F83-A0C8-470A-AA42-F3CA42C4C44D}" srcId="{AE575C72-BFF2-4613-A7D6-792F972658E4}" destId="{69E787F4-A564-4CBD-86A0-77F3698E8716}" srcOrd="15" destOrd="0" parTransId="{23FFA2B4-62D8-4901-88F3-CD70AC129530}" sibTransId="{091A0419-9541-46C5-B52B-9FF34E8A81D4}"/>
    <dgm:cxn modelId="{C1AE1E66-D8A3-4D79-B662-A40E4159561F}" type="presOf" srcId="{0A9F2D66-28E1-490B-B130-FA2567C43260}" destId="{CD8B3D6B-FFDC-4CA8-A5FC-A009B9E29D65}" srcOrd="0" destOrd="0" presId="urn:microsoft.com/office/officeart/2005/8/layout/chevron2"/>
    <dgm:cxn modelId="{280C066F-A92B-4D6B-84BF-BFAB48D5EB50}" type="presOf" srcId="{2CF5A181-3FC6-4970-828C-28E3155F8D8C}" destId="{EF483F68-CAC2-4B97-8FEE-D704FC03E184}" srcOrd="0" destOrd="0" presId="urn:microsoft.com/office/officeart/2005/8/layout/chevron2"/>
    <dgm:cxn modelId="{6FE02A49-AC08-45FD-8A9D-86846F6DAA9F}" srcId="{AE575C72-BFF2-4613-A7D6-792F972658E4}" destId="{C56CF7FD-16E2-463E-A22A-C54AA3570F3A}" srcOrd="24" destOrd="0" parTransId="{716626FF-CD37-449D-820D-FA2848D20EE2}" sibTransId="{8C61A023-740D-4F2E-9572-4CD72542E2F8}"/>
    <dgm:cxn modelId="{A49E8AF6-C5BF-422A-873D-E24D26843016}" type="presOf" srcId="{F539B94E-B4AE-4CB7-B852-5523019B1626}" destId="{EF483F68-CAC2-4B97-8FEE-D704FC03E184}" srcOrd="0" destOrd="2" presId="urn:microsoft.com/office/officeart/2005/8/layout/chevron2"/>
    <dgm:cxn modelId="{AE6D7B62-8C7D-4C7A-AD49-9689F91740F7}" srcId="{AE575C72-BFF2-4613-A7D6-792F972658E4}" destId="{514E24A7-DD30-4D19-B898-F629DA43A264}" srcOrd="7" destOrd="0" parTransId="{13164381-E497-4A43-966E-84575E40DF71}" sibTransId="{02BCD793-5366-4A42-BE37-679BC9A92D47}"/>
    <dgm:cxn modelId="{4FC6B492-01AD-471D-8CE8-C179EB1D8CF9}" type="presOf" srcId="{AE575C72-BFF2-4613-A7D6-792F972658E4}" destId="{E9AB966F-2FF6-40FF-A161-8EA64BEE9823}" srcOrd="0" destOrd="0" presId="urn:microsoft.com/office/officeart/2005/8/layout/chevron2"/>
    <dgm:cxn modelId="{E56F7189-13CC-4F65-933A-D918621263FD}" srcId="{AE575C72-BFF2-4613-A7D6-792F972658E4}" destId="{9FF12593-F456-42F7-B5C4-91A8AD368D4C}" srcOrd="27" destOrd="0" parTransId="{9B66C362-FA24-454A-A55D-D3DA78D02A67}" sibTransId="{08161BEC-08B0-40E9-B6F5-2011C4813797}"/>
    <dgm:cxn modelId="{1DC8AA61-EC68-4B5D-BD24-A0057C8275E6}" type="presOf" srcId="{B7E6FE53-9891-4606-9B95-C88B36F6B922}" destId="{EF483F68-CAC2-4B97-8FEE-D704FC03E184}" srcOrd="0" destOrd="14" presId="urn:microsoft.com/office/officeart/2005/8/layout/chevron2"/>
    <dgm:cxn modelId="{E0FECA63-5CBF-4A73-8091-F41FB6ED5D12}" type="presOf" srcId="{B2D7CFD8-CA2F-420F-B4DC-D815BC0C9D58}" destId="{EF483F68-CAC2-4B97-8FEE-D704FC03E184}" srcOrd="0" destOrd="17" presId="urn:microsoft.com/office/officeart/2005/8/layout/chevron2"/>
    <dgm:cxn modelId="{32EA6FCF-8DD5-46BE-A5DC-878F7C9566C7}" srcId="{AE575C72-BFF2-4613-A7D6-792F972658E4}" destId="{381B8C72-1ED8-4003-B0FB-DEB2CF45B1A4}" srcOrd="21" destOrd="0" parTransId="{F34C89F3-AA01-4C61-BF63-69BD2DC9CBC0}" sibTransId="{4C59826F-95EA-42EB-BD98-441F466D30C2}"/>
    <dgm:cxn modelId="{E01FFC4F-58D5-4645-90BD-8D6FA1A51253}" type="presOf" srcId="{69E787F4-A564-4CBD-86A0-77F3698E8716}" destId="{EF483F68-CAC2-4B97-8FEE-D704FC03E184}" srcOrd="0" destOrd="15" presId="urn:microsoft.com/office/officeart/2005/8/layout/chevron2"/>
    <dgm:cxn modelId="{0B958979-5532-4149-B3B9-3B2ADC7B866F}" type="presOf" srcId="{1C92C8BA-0E77-4523-9DA1-E0A18F2F1FA0}" destId="{EF483F68-CAC2-4B97-8FEE-D704FC03E184}" srcOrd="0" destOrd="11" presId="urn:microsoft.com/office/officeart/2005/8/layout/chevron2"/>
    <dgm:cxn modelId="{A70B0348-9304-43C0-8F85-425003E07B72}" type="presOf" srcId="{70F9DF35-8B6C-4A33-8D68-798F15F4802D}" destId="{EF483F68-CAC2-4B97-8FEE-D704FC03E184}" srcOrd="0" destOrd="22" presId="urn:microsoft.com/office/officeart/2005/8/layout/chevron2"/>
    <dgm:cxn modelId="{8BD24755-6AB2-498D-97A1-3225E86DC290}" srcId="{AE575C72-BFF2-4613-A7D6-792F972658E4}" destId="{91CD9FC5-0399-430D-8F69-D37847283863}" srcOrd="5" destOrd="0" parTransId="{0C93E665-F8B0-4ACF-924E-969896AB4213}" sibTransId="{66F609E0-0011-46D3-B728-166DDADB48A7}"/>
    <dgm:cxn modelId="{2DE47E0D-D808-4DFD-ACC7-3A7FAF99E6B3}" srcId="{AE575C72-BFF2-4613-A7D6-792F972658E4}" destId="{A8F4B394-4B37-4027-B701-B73CE207E8EE}" srcOrd="18" destOrd="0" parTransId="{F50A0B97-939D-4117-8615-452ADE2F9FF9}" sibTransId="{4DA1F239-DDF5-424B-AA0B-00F8A5381357}"/>
    <dgm:cxn modelId="{B40B88E6-8922-4E3D-BB74-71EA46341344}" srcId="{AE575C72-BFF2-4613-A7D6-792F972658E4}" destId="{7C561E00-E605-49F6-959C-A092169BF8F4}" srcOrd="4" destOrd="0" parTransId="{75481B9C-B09D-43E8-9537-C9CD2B3D5DB1}" sibTransId="{3F099BCC-7FEA-4FBE-9F7B-950704067AB1}"/>
    <dgm:cxn modelId="{7130D3F4-0628-451D-895B-4E52B24597B2}" srcId="{AE575C72-BFF2-4613-A7D6-792F972658E4}" destId="{1711B086-1623-462B-ABC1-D1F0ED2D03BC}" srcOrd="19" destOrd="0" parTransId="{0BF6F039-E9C0-4040-8618-55AB658E417B}" sibTransId="{96DFC20A-41BA-4388-8F7A-E26BF0A30689}"/>
    <dgm:cxn modelId="{B122895A-F49D-45D6-8A4D-EBB6661421A5}" type="presOf" srcId="{3307F220-08D4-449F-9D99-A4676893B75A}" destId="{EF483F68-CAC2-4B97-8FEE-D704FC03E184}" srcOrd="0" destOrd="8" presId="urn:microsoft.com/office/officeart/2005/8/layout/chevron2"/>
    <dgm:cxn modelId="{AFFF41A3-28F0-49A7-833D-640296106073}" type="presOf" srcId="{9B49B98E-D311-4B4D-93E2-0E5173B2E7D7}" destId="{EF483F68-CAC2-4B97-8FEE-D704FC03E184}" srcOrd="0" destOrd="20" presId="urn:microsoft.com/office/officeart/2005/8/layout/chevron2"/>
    <dgm:cxn modelId="{BC2E00F3-6CBA-4FA1-BD88-0F25814D7B88}" srcId="{AE575C72-BFF2-4613-A7D6-792F972658E4}" destId="{731204E0-7C3B-480D-A269-5330F8C2F002}" srcOrd="26" destOrd="0" parTransId="{95A542EC-4765-45A1-BEBE-1F311AB28B51}" sibTransId="{CA451F41-5229-47A0-BE66-2B2A0683D9DD}"/>
    <dgm:cxn modelId="{143DCB2A-4F3D-4106-B8E8-C23B819CA00E}" srcId="{AE575C72-BFF2-4613-A7D6-792F972658E4}" destId="{7D72D84F-CFA8-4E44-888E-C157012A7440}" srcOrd="29" destOrd="0" parTransId="{98DA02EC-D83D-4BC7-A418-7AA57AC3E992}" sibTransId="{40CE6258-F615-4499-BD33-9F87E3C1A6E5}"/>
    <dgm:cxn modelId="{F98AE395-BAAF-4A61-9AC7-612747910C47}" srcId="{AE575C72-BFF2-4613-A7D6-792F972658E4}" destId="{AB0FD84D-C370-4A6E-A732-794BFD2B57AC}" srcOrd="6" destOrd="0" parTransId="{E07954B8-5659-4223-80C7-CC18159E4E9A}" sibTransId="{A994195E-DBBD-4D47-A13B-EA02ADF5E927}"/>
    <dgm:cxn modelId="{3FA10849-B0BA-46F5-B175-749D70954DCB}" type="presOf" srcId="{1DE574F5-8FA5-4D63-834E-2F57D188128B}" destId="{EF483F68-CAC2-4B97-8FEE-D704FC03E184}" srcOrd="0" destOrd="23" presId="urn:microsoft.com/office/officeart/2005/8/layout/chevron2"/>
    <dgm:cxn modelId="{64F6064A-DCBB-4631-AFBF-17E87451B832}" type="presParOf" srcId="{CD8B3D6B-FFDC-4CA8-A5FC-A009B9E29D65}" destId="{7B0CCFAF-471F-4F94-9FDA-F9F58BBE19D4}" srcOrd="0" destOrd="0" presId="urn:microsoft.com/office/officeart/2005/8/layout/chevron2"/>
    <dgm:cxn modelId="{0B6F4D27-B8D5-4A81-A7EE-21FB0872F002}" type="presParOf" srcId="{7B0CCFAF-471F-4F94-9FDA-F9F58BBE19D4}" destId="{E9AB966F-2FF6-40FF-A161-8EA64BEE9823}" srcOrd="0" destOrd="0" presId="urn:microsoft.com/office/officeart/2005/8/layout/chevron2"/>
    <dgm:cxn modelId="{FA82CADE-1D8D-4252-B6DD-6F79C730B162}" type="presParOf" srcId="{7B0CCFAF-471F-4F94-9FDA-F9F58BBE19D4}" destId="{EF483F68-CAC2-4B97-8FEE-D704FC03E1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9F2D66-28E1-490B-B130-FA2567C4326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E575C72-BFF2-4613-A7D6-792F972658E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80FDD481-724D-44FB-9B22-7EC3FDD8963E}" type="parTrans" cxnId="{5FA74FD5-2426-4BDC-941C-D05617B95852}">
      <dgm:prSet/>
      <dgm:spPr/>
      <dgm:t>
        <a:bodyPr/>
        <a:lstStyle/>
        <a:p>
          <a:endParaRPr lang="bg-BG"/>
        </a:p>
      </dgm:t>
    </dgm:pt>
    <dgm:pt modelId="{5347A321-E90E-4067-8CE1-BB227026FCD9}" type="sibTrans" cxnId="{5FA74FD5-2426-4BDC-941C-D05617B95852}">
      <dgm:prSet/>
      <dgm:spPr/>
      <dgm:t>
        <a:bodyPr/>
        <a:lstStyle/>
        <a:p>
          <a:endParaRPr lang="bg-BG"/>
        </a:p>
      </dgm:t>
    </dgm:pt>
    <dgm:pt modelId="{2CF5A181-3FC6-4970-828C-28E3155F8D8C}">
      <dgm:prSet phldrT="[Text]"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Неприключила модернизация на системата на административните  услуги и реформа в държавната администрация</a:t>
          </a:r>
          <a:endParaRPr lang="bg-BG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ED0EF-48A2-4395-B1E9-40330D374641}" type="parTrans" cxnId="{8D3A2EE2-9943-477C-8D6C-F7C2541A17A1}">
      <dgm:prSet/>
      <dgm:spPr/>
      <dgm:t>
        <a:bodyPr/>
        <a:lstStyle/>
        <a:p>
          <a:endParaRPr lang="bg-BG"/>
        </a:p>
      </dgm:t>
    </dgm:pt>
    <dgm:pt modelId="{074D8789-BECE-447A-83A8-7F8E8139BBA2}" type="sibTrans" cxnId="{8D3A2EE2-9943-477C-8D6C-F7C2541A17A1}">
      <dgm:prSet/>
      <dgm:spPr/>
      <dgm:t>
        <a:bodyPr/>
        <a:lstStyle/>
        <a:p>
          <a:endParaRPr lang="bg-BG"/>
        </a:p>
      </dgm:t>
    </dgm:pt>
    <dgm:pt modelId="{7D72D84F-CFA8-4E44-888E-C157012A7440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A02EC-D83D-4BC7-A418-7AA57AC3E992}" type="parTrans" cxnId="{143DCB2A-4F3D-4106-B8E8-C23B819CA00E}">
      <dgm:prSet/>
      <dgm:spPr/>
      <dgm:t>
        <a:bodyPr/>
        <a:lstStyle/>
        <a:p>
          <a:endParaRPr lang="bg-BG"/>
        </a:p>
      </dgm:t>
    </dgm:pt>
    <dgm:pt modelId="{40CE6258-F615-4499-BD33-9F87E3C1A6E5}" type="sibTrans" cxnId="{143DCB2A-4F3D-4106-B8E8-C23B819CA00E}">
      <dgm:prSet/>
      <dgm:spPr/>
      <dgm:t>
        <a:bodyPr/>
        <a:lstStyle/>
        <a:p>
          <a:endParaRPr lang="bg-BG"/>
        </a:p>
      </dgm:t>
    </dgm:pt>
    <dgm:pt modelId="{29667554-EA5C-4B24-8C14-7B1903C707AD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08BD9-7B30-402F-8C33-60551ADF83E9}" type="parTrans" cxnId="{B9B2B500-1575-4776-A5D1-17ECBA1DFF3E}">
      <dgm:prSet/>
      <dgm:spPr/>
      <dgm:t>
        <a:bodyPr/>
        <a:lstStyle/>
        <a:p>
          <a:endParaRPr lang="bg-BG"/>
        </a:p>
      </dgm:t>
    </dgm:pt>
    <dgm:pt modelId="{8181B3C5-44E2-490B-81A7-53C9583B803D}" type="sibTrans" cxnId="{B9B2B500-1575-4776-A5D1-17ECBA1DFF3E}">
      <dgm:prSet/>
      <dgm:spPr/>
      <dgm:t>
        <a:bodyPr/>
        <a:lstStyle/>
        <a:p>
          <a:endParaRPr lang="bg-BG"/>
        </a:p>
      </dgm:t>
    </dgm:pt>
    <dgm:pt modelId="{9FF12593-F456-42F7-B5C4-91A8AD368D4C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66C362-FA24-454A-A55D-D3DA78D02A67}" type="parTrans" cxnId="{E56F7189-13CC-4F65-933A-D918621263FD}">
      <dgm:prSet/>
      <dgm:spPr/>
      <dgm:t>
        <a:bodyPr/>
        <a:lstStyle/>
        <a:p>
          <a:endParaRPr lang="bg-BG"/>
        </a:p>
      </dgm:t>
    </dgm:pt>
    <dgm:pt modelId="{08161BEC-08B0-40E9-B6F5-2011C4813797}" type="sibTrans" cxnId="{E56F7189-13CC-4F65-933A-D918621263FD}">
      <dgm:prSet/>
      <dgm:spPr/>
      <dgm:t>
        <a:bodyPr/>
        <a:lstStyle/>
        <a:p>
          <a:endParaRPr lang="bg-BG"/>
        </a:p>
      </dgm:t>
    </dgm:pt>
    <dgm:pt modelId="{731204E0-7C3B-480D-A269-5330F8C2F002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A542EC-4765-45A1-BEBE-1F311AB28B51}" type="parTrans" cxnId="{BC2E00F3-6CBA-4FA1-BD88-0F25814D7B88}">
      <dgm:prSet/>
      <dgm:spPr/>
      <dgm:t>
        <a:bodyPr/>
        <a:lstStyle/>
        <a:p>
          <a:endParaRPr lang="bg-BG"/>
        </a:p>
      </dgm:t>
    </dgm:pt>
    <dgm:pt modelId="{CA451F41-5229-47A0-BE66-2B2A0683D9DD}" type="sibTrans" cxnId="{BC2E00F3-6CBA-4FA1-BD88-0F25814D7B88}">
      <dgm:prSet/>
      <dgm:spPr/>
      <dgm:t>
        <a:bodyPr/>
        <a:lstStyle/>
        <a:p>
          <a:endParaRPr lang="bg-BG"/>
        </a:p>
      </dgm:t>
    </dgm:pt>
    <dgm:pt modelId="{BE9383CC-CC01-46D9-A3AB-10FF46F8326D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Неприключила реформа в съдебната система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E53F21-3109-454D-B0F1-51EE567F2A6B}" type="sibTrans" cxnId="{90C5A4FE-C325-4110-AB58-3AFA569303A3}">
      <dgm:prSet/>
      <dgm:spPr/>
      <dgm:t>
        <a:bodyPr/>
        <a:lstStyle/>
        <a:p>
          <a:endParaRPr lang="bg-BG"/>
        </a:p>
      </dgm:t>
    </dgm:pt>
    <dgm:pt modelId="{97B66191-F5C5-4F5B-B24C-F969DBFAEDEC}" type="parTrans" cxnId="{90C5A4FE-C325-4110-AB58-3AFA569303A3}">
      <dgm:prSet/>
      <dgm:spPr/>
      <dgm:t>
        <a:bodyPr/>
        <a:lstStyle/>
        <a:p>
          <a:endParaRPr lang="bg-BG"/>
        </a:p>
      </dgm:t>
    </dgm:pt>
    <dgm:pt modelId="{E09AB5B9-9F78-4B83-9971-9D7CDF4D4359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Недоизградена инфраструктура на електронното управление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C7C59-A001-47F2-85EA-FDA44C7F703A}" type="sibTrans" cxnId="{A51CFF55-EEA4-45F2-A96F-0D1E1A18269E}">
      <dgm:prSet/>
      <dgm:spPr/>
      <dgm:t>
        <a:bodyPr/>
        <a:lstStyle/>
        <a:p>
          <a:endParaRPr lang="bg-BG"/>
        </a:p>
      </dgm:t>
    </dgm:pt>
    <dgm:pt modelId="{B68C4B95-A86B-4C54-8BD9-67A1B4A8E729}" type="parTrans" cxnId="{A51CFF55-EEA4-45F2-A96F-0D1E1A18269E}">
      <dgm:prSet/>
      <dgm:spPr/>
      <dgm:t>
        <a:bodyPr/>
        <a:lstStyle/>
        <a:p>
          <a:endParaRPr lang="bg-BG"/>
        </a:p>
      </dgm:t>
    </dgm:pt>
    <dgm:pt modelId="{4E527C80-B207-4BDC-A77D-81BBB88D93D9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ACFEC-E206-4A6F-A8FC-CC37D6C588FD}" type="sibTrans" cxnId="{AA7D3B11-2567-4892-A4E8-3A0C0FF969D3}">
      <dgm:prSet/>
      <dgm:spPr/>
      <dgm:t>
        <a:bodyPr/>
        <a:lstStyle/>
        <a:p>
          <a:endParaRPr lang="bg-BG"/>
        </a:p>
      </dgm:t>
    </dgm:pt>
    <dgm:pt modelId="{B9A64159-EFD9-4D73-8D12-441D60DFD99C}" type="parTrans" cxnId="{AA7D3B11-2567-4892-A4E8-3A0C0FF969D3}">
      <dgm:prSet/>
      <dgm:spPr/>
      <dgm:t>
        <a:bodyPr/>
        <a:lstStyle/>
        <a:p>
          <a:endParaRPr lang="bg-BG"/>
        </a:p>
      </dgm:t>
    </dgm:pt>
    <dgm:pt modelId="{AB2DE451-2C2B-4553-99B1-20D7909552F0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F86228-7FB0-4E60-9F4A-644B636AB66F}" type="parTrans" cxnId="{EBC3CAAA-3C3B-4420-8C24-D5994C9FBB3D}">
      <dgm:prSet/>
      <dgm:spPr/>
      <dgm:t>
        <a:bodyPr/>
        <a:lstStyle/>
        <a:p>
          <a:endParaRPr lang="bg-BG"/>
        </a:p>
      </dgm:t>
    </dgm:pt>
    <dgm:pt modelId="{620974EC-8DCA-438C-974B-DAB349069392}" type="sibTrans" cxnId="{EBC3CAAA-3C3B-4420-8C24-D5994C9FBB3D}">
      <dgm:prSet/>
      <dgm:spPr/>
      <dgm:t>
        <a:bodyPr/>
        <a:lstStyle/>
        <a:p>
          <a:endParaRPr lang="bg-BG"/>
        </a:p>
      </dgm:t>
    </dgm:pt>
    <dgm:pt modelId="{239777C6-F174-4CBC-9FD2-33B2DC534642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Задълбочаващо се различие в развитието между София-град и регионите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261FA8-6525-4763-AB2A-4F6470A836BF}" type="parTrans" cxnId="{06E88EF3-C9DE-4D74-84C0-F9545715AF71}">
      <dgm:prSet/>
      <dgm:spPr/>
    </dgm:pt>
    <dgm:pt modelId="{BCA945D2-A947-473E-AFA7-28151605475E}" type="sibTrans" cxnId="{06E88EF3-C9DE-4D74-84C0-F9545715AF71}">
      <dgm:prSet/>
      <dgm:spPr/>
    </dgm:pt>
    <dgm:pt modelId="{69AE6AA7-378F-4073-9CC0-632A6D26BCE5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83763D-BDC5-4D82-8370-E6CA344F5582}" type="parTrans" cxnId="{AE262B59-D8EA-451F-9D66-BBB794440E54}">
      <dgm:prSet/>
      <dgm:spPr/>
    </dgm:pt>
    <dgm:pt modelId="{BE33568B-F62A-4464-A743-D0DBF240DE19}" type="sibTrans" cxnId="{AE262B59-D8EA-451F-9D66-BBB794440E54}">
      <dgm:prSet/>
      <dgm:spPr/>
    </dgm:pt>
    <dgm:pt modelId="{FB171703-7F05-4F3E-8536-7CFCAE39BF80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Задълбочаващи се дисбаланси в развитието на териториите</a:t>
          </a:r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4F0C5-A47F-4746-97C5-272A6125C61D}" type="parTrans" cxnId="{163A6E9D-2912-49B6-8E23-314451F00B22}">
      <dgm:prSet/>
      <dgm:spPr/>
    </dgm:pt>
    <dgm:pt modelId="{021489B2-E227-4DF9-A0B9-889438DF39E7}" type="sibTrans" cxnId="{163A6E9D-2912-49B6-8E23-314451F00B22}">
      <dgm:prSet/>
      <dgm:spPr/>
    </dgm:pt>
    <dgm:pt modelId="{9D6E9BAC-A980-4564-A05D-A8C370CACE59}">
      <dgm:prSet custT="1"/>
      <dgm:spPr/>
      <dgm:t>
        <a:bodyPr/>
        <a:lstStyle/>
        <a:p>
          <a:endParaRPr lang="bg-BG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457EDD-1092-432F-B59E-1C82D9D5C9C4}" type="parTrans" cxnId="{CC360CB2-F830-4D3C-95D5-E19202401C13}">
      <dgm:prSet/>
      <dgm:spPr/>
    </dgm:pt>
    <dgm:pt modelId="{0FD49266-C771-406B-B50C-F46E86083BB2}" type="sibTrans" cxnId="{CC360CB2-F830-4D3C-95D5-E19202401C13}">
      <dgm:prSet/>
      <dgm:spPr/>
    </dgm:pt>
    <dgm:pt modelId="{CD8B3D6B-FFDC-4CA8-A5FC-A009B9E29D65}" type="pres">
      <dgm:prSet presAssocID="{0A9F2D66-28E1-490B-B130-FA2567C432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B0CCFAF-471F-4F94-9FDA-F9F58BBE19D4}" type="pres">
      <dgm:prSet presAssocID="{AE575C72-BFF2-4613-A7D6-792F972658E4}" presName="composite" presStyleCnt="0"/>
      <dgm:spPr/>
    </dgm:pt>
    <dgm:pt modelId="{E9AB966F-2FF6-40FF-A161-8EA64BEE9823}" type="pres">
      <dgm:prSet presAssocID="{AE575C72-BFF2-4613-A7D6-792F972658E4}" presName="parentText" presStyleLbl="alignNode1" presStyleIdx="0" presStyleCnt="1" custAng="10800000" custScaleX="76455" custScaleY="241177" custLinFactNeighborX="-3474" custLinFactNeighborY="-5269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F483F68-CAC2-4B97-8FEE-D704FC03E184}" type="pres">
      <dgm:prSet presAssocID="{AE575C72-BFF2-4613-A7D6-792F972658E4}" presName="descendantText" presStyleLbl="alignAcc1" presStyleIdx="0" presStyleCnt="1" custScaleX="97094" custScaleY="322071" custLinFactNeighborX="-1598" custLinFactNeighborY="3933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45ADA0D-4962-46F7-ADDA-8D1ADA584706}" type="presOf" srcId="{69AE6AA7-378F-4073-9CC0-632A6D26BCE5}" destId="{EF483F68-CAC2-4B97-8FEE-D704FC03E184}" srcOrd="0" destOrd="5" presId="urn:microsoft.com/office/officeart/2005/8/layout/chevron2"/>
    <dgm:cxn modelId="{734E70BB-37D3-4398-B15C-251EFF546BE0}" type="presOf" srcId="{2CF5A181-3FC6-4970-828C-28E3155F8D8C}" destId="{EF483F68-CAC2-4B97-8FEE-D704FC03E184}" srcOrd="0" destOrd="0" presId="urn:microsoft.com/office/officeart/2005/8/layout/chevron2"/>
    <dgm:cxn modelId="{197585D6-8A97-475E-B9C1-30A0E01E4D48}" type="presOf" srcId="{E09AB5B9-9F78-4B83-9971-9D7CDF4D4359}" destId="{EF483F68-CAC2-4B97-8FEE-D704FC03E184}" srcOrd="0" destOrd="2" presId="urn:microsoft.com/office/officeart/2005/8/layout/chevron2"/>
    <dgm:cxn modelId="{A51CFF55-EEA4-45F2-A96F-0D1E1A18269E}" srcId="{AE575C72-BFF2-4613-A7D6-792F972658E4}" destId="{E09AB5B9-9F78-4B83-9971-9D7CDF4D4359}" srcOrd="2" destOrd="0" parTransId="{B68C4B95-A86B-4C54-8BD9-67A1B4A8E729}" sibTransId="{B96C7C59-A001-47F2-85EA-FDA44C7F703A}"/>
    <dgm:cxn modelId="{5FA74FD5-2426-4BDC-941C-D05617B95852}" srcId="{0A9F2D66-28E1-490B-B130-FA2567C43260}" destId="{AE575C72-BFF2-4613-A7D6-792F972658E4}" srcOrd="0" destOrd="0" parTransId="{80FDD481-724D-44FB-9B22-7EC3FDD8963E}" sibTransId="{5347A321-E90E-4067-8CE1-BB227026FCD9}"/>
    <dgm:cxn modelId="{AE262B59-D8EA-451F-9D66-BBB794440E54}" srcId="{AE575C72-BFF2-4613-A7D6-792F972658E4}" destId="{69AE6AA7-378F-4073-9CC0-632A6D26BCE5}" srcOrd="5" destOrd="0" parTransId="{4683763D-BDC5-4D82-8370-E6CA344F5582}" sibTransId="{BE33568B-F62A-4464-A743-D0DBF240DE19}"/>
    <dgm:cxn modelId="{8D3A2EE2-9943-477C-8D6C-F7C2541A17A1}" srcId="{AE575C72-BFF2-4613-A7D6-792F972658E4}" destId="{2CF5A181-3FC6-4970-828C-28E3155F8D8C}" srcOrd="0" destOrd="0" parTransId="{AD9ED0EF-48A2-4395-B1E9-40330D374641}" sibTransId="{074D8789-BECE-447A-83A8-7F8E8139BBA2}"/>
    <dgm:cxn modelId="{72790AF7-D92F-454A-80FA-1BEFD72AF54F}" type="presOf" srcId="{BE9383CC-CC01-46D9-A3AB-10FF46F8326D}" destId="{EF483F68-CAC2-4B97-8FEE-D704FC03E184}" srcOrd="0" destOrd="4" presId="urn:microsoft.com/office/officeart/2005/8/layout/chevron2"/>
    <dgm:cxn modelId="{0C09F4B2-EC82-4EEF-8A1B-6325E78CE067}" type="presOf" srcId="{4E527C80-B207-4BDC-A77D-81BBB88D93D9}" destId="{EF483F68-CAC2-4B97-8FEE-D704FC03E184}" srcOrd="0" destOrd="1" presId="urn:microsoft.com/office/officeart/2005/8/layout/chevron2"/>
    <dgm:cxn modelId="{9EFD94DF-6E0C-4DC0-A0AF-75429080D26D}" type="presOf" srcId="{FB171703-7F05-4F3E-8536-7CFCAE39BF80}" destId="{EF483F68-CAC2-4B97-8FEE-D704FC03E184}" srcOrd="0" destOrd="8" presId="urn:microsoft.com/office/officeart/2005/8/layout/chevron2"/>
    <dgm:cxn modelId="{5C29C4A8-F3E5-4154-9084-5F74D0D76645}" type="presOf" srcId="{AE575C72-BFF2-4613-A7D6-792F972658E4}" destId="{E9AB966F-2FF6-40FF-A161-8EA64BEE9823}" srcOrd="0" destOrd="0" presId="urn:microsoft.com/office/officeart/2005/8/layout/chevron2"/>
    <dgm:cxn modelId="{143DCB2A-4F3D-4106-B8E8-C23B819CA00E}" srcId="{AE575C72-BFF2-4613-A7D6-792F972658E4}" destId="{7D72D84F-CFA8-4E44-888E-C157012A7440}" srcOrd="12" destOrd="0" parTransId="{98DA02EC-D83D-4BC7-A418-7AA57AC3E992}" sibTransId="{40CE6258-F615-4499-BD33-9F87E3C1A6E5}"/>
    <dgm:cxn modelId="{06E88EF3-C9DE-4D74-84C0-F9545715AF71}" srcId="{AE575C72-BFF2-4613-A7D6-792F972658E4}" destId="{239777C6-F174-4CBC-9FD2-33B2DC534642}" srcOrd="6" destOrd="0" parTransId="{F3261FA8-6525-4763-AB2A-4F6470A836BF}" sibTransId="{BCA945D2-A947-473E-AFA7-28151605475E}"/>
    <dgm:cxn modelId="{027E53D8-B51C-4807-9ABA-D5F6FD45547E}" type="presOf" srcId="{0A9F2D66-28E1-490B-B130-FA2567C43260}" destId="{CD8B3D6B-FFDC-4CA8-A5FC-A009B9E29D65}" srcOrd="0" destOrd="0" presId="urn:microsoft.com/office/officeart/2005/8/layout/chevron2"/>
    <dgm:cxn modelId="{3ABF2D9F-2364-4C30-9766-B8F532D5C8E4}" type="presOf" srcId="{7D72D84F-CFA8-4E44-888E-C157012A7440}" destId="{EF483F68-CAC2-4B97-8FEE-D704FC03E184}" srcOrd="0" destOrd="12" presId="urn:microsoft.com/office/officeart/2005/8/layout/chevron2"/>
    <dgm:cxn modelId="{8B57B7D2-3E86-425C-8CF2-5544B2CCD5F5}" type="presOf" srcId="{9D6E9BAC-A980-4564-A05D-A8C370CACE59}" destId="{EF483F68-CAC2-4B97-8FEE-D704FC03E184}" srcOrd="0" destOrd="7" presId="urn:microsoft.com/office/officeart/2005/8/layout/chevron2"/>
    <dgm:cxn modelId="{7F6746FF-BC73-4DC2-817B-BBACD66F97D7}" type="presOf" srcId="{29667554-EA5C-4B24-8C14-7B1903C707AD}" destId="{EF483F68-CAC2-4B97-8FEE-D704FC03E184}" srcOrd="0" destOrd="11" presId="urn:microsoft.com/office/officeart/2005/8/layout/chevron2"/>
    <dgm:cxn modelId="{AA7D3B11-2567-4892-A4E8-3A0C0FF969D3}" srcId="{AE575C72-BFF2-4613-A7D6-792F972658E4}" destId="{4E527C80-B207-4BDC-A77D-81BBB88D93D9}" srcOrd="1" destOrd="0" parTransId="{B9A64159-EFD9-4D73-8D12-441D60DFD99C}" sibTransId="{877ACFEC-E206-4A6F-A8FC-CC37D6C588FD}"/>
    <dgm:cxn modelId="{CC360CB2-F830-4D3C-95D5-E19202401C13}" srcId="{AE575C72-BFF2-4613-A7D6-792F972658E4}" destId="{9D6E9BAC-A980-4564-A05D-A8C370CACE59}" srcOrd="7" destOrd="0" parTransId="{07457EDD-1092-432F-B59E-1C82D9D5C9C4}" sibTransId="{0FD49266-C771-406B-B50C-F46E86083BB2}"/>
    <dgm:cxn modelId="{E56F7189-13CC-4F65-933A-D918621263FD}" srcId="{AE575C72-BFF2-4613-A7D6-792F972658E4}" destId="{9FF12593-F456-42F7-B5C4-91A8AD368D4C}" srcOrd="10" destOrd="0" parTransId="{9B66C362-FA24-454A-A55D-D3DA78D02A67}" sibTransId="{08161BEC-08B0-40E9-B6F5-2011C4813797}"/>
    <dgm:cxn modelId="{B9B2B500-1575-4776-A5D1-17ECBA1DFF3E}" srcId="{AE575C72-BFF2-4613-A7D6-792F972658E4}" destId="{29667554-EA5C-4B24-8C14-7B1903C707AD}" srcOrd="11" destOrd="0" parTransId="{EF208BD9-7B30-402F-8C33-60551ADF83E9}" sibTransId="{8181B3C5-44E2-490B-81A7-53C9583B803D}"/>
    <dgm:cxn modelId="{C7F0D76A-A022-4B82-88A4-6A6C44E37606}" type="presOf" srcId="{731204E0-7C3B-480D-A269-5330F8C2F002}" destId="{EF483F68-CAC2-4B97-8FEE-D704FC03E184}" srcOrd="0" destOrd="9" presId="urn:microsoft.com/office/officeart/2005/8/layout/chevron2"/>
    <dgm:cxn modelId="{B9A8E50B-BA4E-4F24-8FB0-6C5BE74E6B60}" type="presOf" srcId="{9FF12593-F456-42F7-B5C4-91A8AD368D4C}" destId="{EF483F68-CAC2-4B97-8FEE-D704FC03E184}" srcOrd="0" destOrd="10" presId="urn:microsoft.com/office/officeart/2005/8/layout/chevron2"/>
    <dgm:cxn modelId="{90C5A4FE-C325-4110-AB58-3AFA569303A3}" srcId="{AE575C72-BFF2-4613-A7D6-792F972658E4}" destId="{BE9383CC-CC01-46D9-A3AB-10FF46F8326D}" srcOrd="4" destOrd="0" parTransId="{97B66191-F5C5-4F5B-B24C-F969DBFAEDEC}" sibTransId="{5CE53F21-3109-454D-B0F1-51EE567F2A6B}"/>
    <dgm:cxn modelId="{163A6E9D-2912-49B6-8E23-314451F00B22}" srcId="{AE575C72-BFF2-4613-A7D6-792F972658E4}" destId="{FB171703-7F05-4F3E-8536-7CFCAE39BF80}" srcOrd="8" destOrd="0" parTransId="{8444F0C5-A47F-4746-97C5-272A6125C61D}" sibTransId="{021489B2-E227-4DF9-A0B9-889438DF39E7}"/>
    <dgm:cxn modelId="{BC2E00F3-6CBA-4FA1-BD88-0F25814D7B88}" srcId="{AE575C72-BFF2-4613-A7D6-792F972658E4}" destId="{731204E0-7C3B-480D-A269-5330F8C2F002}" srcOrd="9" destOrd="0" parTransId="{95A542EC-4765-45A1-BEBE-1F311AB28B51}" sibTransId="{CA451F41-5229-47A0-BE66-2B2A0683D9DD}"/>
    <dgm:cxn modelId="{EBC3CAAA-3C3B-4420-8C24-D5994C9FBB3D}" srcId="{AE575C72-BFF2-4613-A7D6-792F972658E4}" destId="{AB2DE451-2C2B-4553-99B1-20D7909552F0}" srcOrd="3" destOrd="0" parTransId="{13F86228-7FB0-4E60-9F4A-644B636AB66F}" sibTransId="{620974EC-8DCA-438C-974B-DAB349069392}"/>
    <dgm:cxn modelId="{904D5AA3-DE62-41BE-9758-F5E8FBD8059B}" type="presOf" srcId="{239777C6-F174-4CBC-9FD2-33B2DC534642}" destId="{EF483F68-CAC2-4B97-8FEE-D704FC03E184}" srcOrd="0" destOrd="6" presId="urn:microsoft.com/office/officeart/2005/8/layout/chevron2"/>
    <dgm:cxn modelId="{101D7B55-0F4A-446E-91B7-0177922C3E02}" type="presOf" srcId="{AB2DE451-2C2B-4553-99B1-20D7909552F0}" destId="{EF483F68-CAC2-4B97-8FEE-D704FC03E184}" srcOrd="0" destOrd="3" presId="urn:microsoft.com/office/officeart/2005/8/layout/chevron2"/>
    <dgm:cxn modelId="{27D81E8E-E79A-4D84-957B-13B481A86D49}" type="presParOf" srcId="{CD8B3D6B-FFDC-4CA8-A5FC-A009B9E29D65}" destId="{7B0CCFAF-471F-4F94-9FDA-F9F58BBE19D4}" srcOrd="0" destOrd="0" presId="urn:microsoft.com/office/officeart/2005/8/layout/chevron2"/>
    <dgm:cxn modelId="{0EECDCB1-969B-4B70-88B8-26D31839E950}" type="presParOf" srcId="{7B0CCFAF-471F-4F94-9FDA-F9F58BBE19D4}" destId="{E9AB966F-2FF6-40FF-A161-8EA64BEE9823}" srcOrd="0" destOrd="0" presId="urn:microsoft.com/office/officeart/2005/8/layout/chevron2"/>
    <dgm:cxn modelId="{629C8C20-30F9-4403-A62B-5E5CBFB3417D}" type="presParOf" srcId="{7B0CCFAF-471F-4F94-9FDA-F9F58BBE19D4}" destId="{EF483F68-CAC2-4B97-8FEE-D704FC03E1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026CB5-F5BC-4867-AFA6-236873387A03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AD62F-479B-40D7-A9DE-6F8FBE18F2EC}">
      <dgm:prSet phldrT="[Text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ТЕМАТИЧНИ ЦЕЛИ на ЕСИФ</a:t>
          </a:r>
        </a:p>
        <a:p>
          <a:r>
            <a:rPr lang="bg-BG" sz="16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заложени в Общите регламенти и приети с ПМС</a:t>
          </a:r>
          <a:endParaRPr lang="en-GB" sz="16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BD1D7DCE-B890-4534-A855-B3C5B70A03C0}" type="parTrans" cxnId="{E41DA7B0-EA7C-4407-98D8-8634C82AC606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AD952BC6-15F0-463C-9FE1-B3667E1293E0}" type="sibTrans" cxnId="{E41DA7B0-EA7C-4407-98D8-8634C82AC606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C0672729-8F30-46FE-A86C-C67CED91962F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Засилване на научноизследователската дейност, технологичното развитие и иновациите</a:t>
          </a:r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b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E65908-ED5E-4FF3-B1DC-7DD9A2818E4B}" type="parTrans" cxnId="{D550A26D-0A9F-479E-B593-5FC67A02AAB2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7D353AC4-2DC3-4A2F-A6EF-5A8DCB8405A3}" type="sibTrans" cxnId="{D550A26D-0A9F-479E-B593-5FC67A02AAB2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23749EBA-F35E-4F58-AF92-28AE4DA44FB8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Подкрепа за преминаването към нисковъглеродна икономика във всички сектори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98932-DF27-4415-82F2-4DB7A24B1985}" type="parTrans" cxnId="{D35337C9-4315-44A5-AF1F-16D468824115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7665615D-F43A-41EC-ACB6-CD4D81C9A23E}" type="sibTrans" cxnId="{D35337C9-4315-44A5-AF1F-16D468824115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B1074F8E-E052-4F3B-B3BD-B95E07D42BD4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Повишаване на конкурентоспособността на малките и средни предприятия и на селскостопанския сектор (за ЕЗФРСР), и на сектора на рибарството и аквакултурите (за ЕФМДР)</a:t>
          </a:r>
          <a:r>
            <a:rPr 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F91598-1473-4E43-811C-A7DC9A974845}" type="parTrans" cxnId="{0F3BE99A-8846-470C-82EE-3B1DCDAF2C57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60A5F550-26C2-4EDA-861C-44EAED9379F4}" type="sibTrans" cxnId="{0F3BE99A-8846-470C-82EE-3B1DCDAF2C57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896A7822-A4F3-4EA7-B7A2-120303C6E269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Подобряване на достъпа до информационни и комуникационни технологии и тяхното използване и качество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BF3BCA-7A73-4CC6-896A-52748F0D2906}" type="parTrans" cxnId="{BFAFB218-AAC1-4AB5-A06F-68AFA54AE309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0E8B977C-7862-4B6B-AFBE-8DA94EDB94B0}" type="sibTrans" cxnId="{BFAFB218-AAC1-4AB5-A06F-68AFA54AE309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2E8A7A15-893C-4EA2-8250-169A0E480CEB}">
      <dgm:prSet phldrT="[Text]" custT="1"/>
      <dgm:spPr/>
      <dgm:t>
        <a:bodyPr/>
        <a:lstStyle/>
        <a:p>
          <a:pPr algn="just"/>
          <a:r>
            <a:rPr lang="en-GB" sz="1400" b="0" dirty="0" smtClean="0">
              <a:latin typeface="Arial" panose="020B0604020202020204" pitchFamily="34" charset="0"/>
              <a:cs typeface="Arial" panose="020B0604020202020204" pitchFamily="34" charset="0"/>
            </a:rPr>
            <a:t>5.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адаптацията към изменението на климата и превенцията и управлението на риска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98804E-1835-425F-A9C7-3B8ED078F051}" type="parTrans" cxnId="{36C40ACA-BF3B-4107-BF22-864A37FEA28D}">
      <dgm:prSet/>
      <dgm:spPr/>
      <dgm:t>
        <a:bodyPr/>
        <a:lstStyle/>
        <a:p>
          <a:endParaRPr lang="bg-BG"/>
        </a:p>
      </dgm:t>
    </dgm:pt>
    <dgm:pt modelId="{F5A3C624-D399-4C3C-BD2B-D2BCC44F4206}" type="sibTrans" cxnId="{36C40ACA-BF3B-4107-BF22-864A37FEA28D}">
      <dgm:prSet/>
      <dgm:spPr/>
      <dgm:t>
        <a:bodyPr/>
        <a:lstStyle/>
        <a:p>
          <a:endParaRPr lang="bg-BG"/>
        </a:p>
      </dgm:t>
    </dgm:pt>
    <dgm:pt modelId="{2EAE8ECC-3B75-4EF9-99C0-759858B3ABDA}">
      <dgm:prSet phldrT="[Text]" custT="1"/>
      <dgm:spPr/>
      <dgm:t>
        <a:bodyPr/>
        <a:lstStyle/>
        <a:p>
          <a:pPr algn="just"/>
          <a:r>
            <a:rPr lang="en-GB" sz="1400" b="0" dirty="0" smtClean="0">
              <a:latin typeface="Arial" panose="020B0604020202020204" pitchFamily="34" charset="0"/>
              <a:cs typeface="Arial" panose="020B0604020202020204" pitchFamily="34" charset="0"/>
            </a:rPr>
            <a:t>6.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Съхраняване и опазване на околната среда и насърчаване на ресурсната ефективност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3A74B6-E29F-4578-85D9-EA28D897C5F3}" type="parTrans" cxnId="{2B1693D0-D07D-4B83-9575-EFC8023F113D}">
      <dgm:prSet/>
      <dgm:spPr/>
      <dgm:t>
        <a:bodyPr/>
        <a:lstStyle/>
        <a:p>
          <a:endParaRPr lang="bg-BG"/>
        </a:p>
      </dgm:t>
    </dgm:pt>
    <dgm:pt modelId="{60090621-8AC3-4B2E-B178-0BF04A5ED77A}" type="sibTrans" cxnId="{2B1693D0-D07D-4B83-9575-EFC8023F113D}">
      <dgm:prSet/>
      <dgm:spPr/>
      <dgm:t>
        <a:bodyPr/>
        <a:lstStyle/>
        <a:p>
          <a:endParaRPr lang="bg-BG"/>
        </a:p>
      </dgm:t>
    </dgm:pt>
    <dgm:pt modelId="{2A64F963-8510-4E19-B5BF-2F64A510EEFD}" type="pres">
      <dgm:prSet presAssocID="{3F026CB5-F5BC-4867-AFA6-236873387A0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C100E88-EE40-4B72-926D-869E7CD074DE}" type="pres">
      <dgm:prSet presAssocID="{3AEAD62F-479B-40D7-A9DE-6F8FBE18F2EC}" presName="root" presStyleCnt="0"/>
      <dgm:spPr/>
      <dgm:t>
        <a:bodyPr/>
        <a:lstStyle/>
        <a:p>
          <a:endParaRPr lang="bg-BG"/>
        </a:p>
      </dgm:t>
    </dgm:pt>
    <dgm:pt modelId="{13F72F90-DBF7-4337-9B6C-3880395133C5}" type="pres">
      <dgm:prSet presAssocID="{3AEAD62F-479B-40D7-A9DE-6F8FBE18F2EC}" presName="rootComposite" presStyleCnt="0"/>
      <dgm:spPr/>
      <dgm:t>
        <a:bodyPr/>
        <a:lstStyle/>
        <a:p>
          <a:endParaRPr lang="bg-BG"/>
        </a:p>
      </dgm:t>
    </dgm:pt>
    <dgm:pt modelId="{D5E7E5B8-72C6-43AE-AFF7-D453F0B12B62}" type="pres">
      <dgm:prSet presAssocID="{3AEAD62F-479B-40D7-A9DE-6F8FBE18F2EC}" presName="rootText" presStyleLbl="node1" presStyleIdx="0" presStyleCnt="1" custScaleX="438138" custScaleY="208561" custLinFactY="-8875" custLinFactNeighborX="-2121" custLinFactNeighborY="-100000"/>
      <dgm:spPr/>
      <dgm:t>
        <a:bodyPr/>
        <a:lstStyle/>
        <a:p>
          <a:endParaRPr lang="en-GB"/>
        </a:p>
      </dgm:t>
    </dgm:pt>
    <dgm:pt modelId="{7AEE9573-02C6-4C6A-AE66-EAB1DAC9B149}" type="pres">
      <dgm:prSet presAssocID="{3AEAD62F-479B-40D7-A9DE-6F8FBE18F2EC}" presName="rootConnector" presStyleLbl="node1" presStyleIdx="0" presStyleCnt="1"/>
      <dgm:spPr/>
      <dgm:t>
        <a:bodyPr/>
        <a:lstStyle/>
        <a:p>
          <a:endParaRPr lang="en-GB"/>
        </a:p>
      </dgm:t>
    </dgm:pt>
    <dgm:pt modelId="{B64A79F0-4DDD-4C70-A44C-F4A53F2027B2}" type="pres">
      <dgm:prSet presAssocID="{3AEAD62F-479B-40D7-A9DE-6F8FBE18F2EC}" presName="childShape" presStyleCnt="0"/>
      <dgm:spPr/>
      <dgm:t>
        <a:bodyPr/>
        <a:lstStyle/>
        <a:p>
          <a:endParaRPr lang="bg-BG"/>
        </a:p>
      </dgm:t>
    </dgm:pt>
    <dgm:pt modelId="{3DB28C65-5E59-4E7B-80F8-F0A9057454D5}" type="pres">
      <dgm:prSet presAssocID="{0FE65908-ED5E-4FF3-B1DC-7DD9A2818E4B}" presName="Name13" presStyleLbl="parChTrans1D2" presStyleIdx="0" presStyleCnt="6"/>
      <dgm:spPr/>
      <dgm:t>
        <a:bodyPr/>
        <a:lstStyle/>
        <a:p>
          <a:endParaRPr lang="en-GB"/>
        </a:p>
      </dgm:t>
    </dgm:pt>
    <dgm:pt modelId="{333693B9-0204-4E11-935F-A7CB2C10EDCB}" type="pres">
      <dgm:prSet presAssocID="{C0672729-8F30-46FE-A86C-C67CED91962F}" presName="childText" presStyleLbl="bgAcc1" presStyleIdx="0" presStyleCnt="6" custScaleX="929606" custScaleY="138080" custLinFactNeighborX="-230" custLinFactNeighborY="-202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F18C69-1E97-4FCC-971D-8C9AD3DD72A6}" type="pres">
      <dgm:prSet presAssocID="{C6BF3BCA-7A73-4CC6-896A-52748F0D2906}" presName="Name13" presStyleLbl="parChTrans1D2" presStyleIdx="1" presStyleCnt="6"/>
      <dgm:spPr/>
      <dgm:t>
        <a:bodyPr/>
        <a:lstStyle/>
        <a:p>
          <a:endParaRPr lang="en-GB"/>
        </a:p>
      </dgm:t>
    </dgm:pt>
    <dgm:pt modelId="{2549D3F7-3F99-4191-B7EF-C0491F107DF5}" type="pres">
      <dgm:prSet presAssocID="{896A7822-A4F3-4EA7-B7A2-120303C6E269}" presName="childText" presStyleLbl="bgAcc1" presStyleIdx="1" presStyleCnt="6" custScaleX="924364" custScaleY="122199" custLinFactNeighborX="-230" custLinFactNeighborY="-328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AB7FF9-DAA2-48EE-A03C-5A234DCA84D3}" type="pres">
      <dgm:prSet presAssocID="{A5F91598-1473-4E43-811C-A7DC9A974845}" presName="Name13" presStyleLbl="parChTrans1D2" presStyleIdx="2" presStyleCnt="6"/>
      <dgm:spPr/>
      <dgm:t>
        <a:bodyPr/>
        <a:lstStyle/>
        <a:p>
          <a:endParaRPr lang="en-GB"/>
        </a:p>
      </dgm:t>
    </dgm:pt>
    <dgm:pt modelId="{7FAA6B88-5599-42B0-BB82-564400E38318}" type="pres">
      <dgm:prSet presAssocID="{B1074F8E-E052-4F3B-B3BD-B95E07D42BD4}" presName="childText" presStyleLbl="bgAcc1" presStyleIdx="2" presStyleCnt="6" custScaleX="923150" custScaleY="156040" custLinFactNeighborX="-230" custLinFactNeighborY="-346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462335-091A-41E7-ADCF-53FA6FC61953}" type="pres">
      <dgm:prSet presAssocID="{AFB98932-DF27-4415-82F2-4DB7A24B1985}" presName="Name13" presStyleLbl="parChTrans1D2" presStyleIdx="3" presStyleCnt="6"/>
      <dgm:spPr/>
      <dgm:t>
        <a:bodyPr/>
        <a:lstStyle/>
        <a:p>
          <a:endParaRPr lang="en-GB"/>
        </a:p>
      </dgm:t>
    </dgm:pt>
    <dgm:pt modelId="{3BC8A6A2-C6FC-4A52-A95A-DBF7235C48F5}" type="pres">
      <dgm:prSet presAssocID="{23749EBA-F35E-4F58-AF92-28AE4DA44FB8}" presName="childText" presStyleLbl="bgAcc1" presStyleIdx="3" presStyleCnt="6" custScaleX="917390" custScaleY="129148" custLinFactNeighborX="-230" custLinFactNeighborY="-297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A8F5E9-0848-4842-B6F7-1A2CB59BA597}" type="pres">
      <dgm:prSet presAssocID="{5D98804E-1835-425F-A9C7-3B8ED078F051}" presName="Name13" presStyleLbl="parChTrans1D2" presStyleIdx="4" presStyleCnt="6"/>
      <dgm:spPr/>
      <dgm:t>
        <a:bodyPr/>
        <a:lstStyle/>
        <a:p>
          <a:endParaRPr lang="bg-BG"/>
        </a:p>
      </dgm:t>
    </dgm:pt>
    <dgm:pt modelId="{09D0BF5F-5FBE-4253-84CF-3AF05995116F}" type="pres">
      <dgm:prSet presAssocID="{2E8A7A15-893C-4EA2-8250-169A0E480CEB}" presName="childText" presStyleLbl="bgAcc1" presStyleIdx="4" presStyleCnt="6" custScaleX="917360" custLinFactNeighborX="-230" custLinFactNeighborY="-2533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8DB69D8-9116-4823-87EA-27258FECFB7F}" type="pres">
      <dgm:prSet presAssocID="{143A74B6-E29F-4578-85D9-EA28D897C5F3}" presName="Name13" presStyleLbl="parChTrans1D2" presStyleIdx="5" presStyleCnt="6"/>
      <dgm:spPr/>
      <dgm:t>
        <a:bodyPr/>
        <a:lstStyle/>
        <a:p>
          <a:endParaRPr lang="bg-BG"/>
        </a:p>
      </dgm:t>
    </dgm:pt>
    <dgm:pt modelId="{F5D51909-E6FD-4F80-AB0D-874FE54AB2FD}" type="pres">
      <dgm:prSet presAssocID="{2EAE8ECC-3B75-4EF9-99C0-759858B3ABDA}" presName="childText" presStyleLbl="bgAcc1" presStyleIdx="5" presStyleCnt="6" custScaleX="917360" custLinFactNeighborX="-230" custLinFactNeighborY="-1788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FAFB218-AAC1-4AB5-A06F-68AFA54AE309}" srcId="{3AEAD62F-479B-40D7-A9DE-6F8FBE18F2EC}" destId="{896A7822-A4F3-4EA7-B7A2-120303C6E269}" srcOrd="1" destOrd="0" parTransId="{C6BF3BCA-7A73-4CC6-896A-52748F0D2906}" sibTransId="{0E8B977C-7862-4B6B-AFBE-8DA94EDB94B0}"/>
    <dgm:cxn modelId="{E758A0B7-6641-4480-A05F-2E0E2684F245}" type="presOf" srcId="{B1074F8E-E052-4F3B-B3BD-B95E07D42BD4}" destId="{7FAA6B88-5599-42B0-BB82-564400E38318}" srcOrd="0" destOrd="0" presId="urn:microsoft.com/office/officeart/2005/8/layout/hierarchy3"/>
    <dgm:cxn modelId="{2B1693D0-D07D-4B83-9575-EFC8023F113D}" srcId="{3AEAD62F-479B-40D7-A9DE-6F8FBE18F2EC}" destId="{2EAE8ECC-3B75-4EF9-99C0-759858B3ABDA}" srcOrd="5" destOrd="0" parTransId="{143A74B6-E29F-4578-85D9-EA28D897C5F3}" sibTransId="{60090621-8AC3-4B2E-B178-0BF04A5ED77A}"/>
    <dgm:cxn modelId="{0425846B-67B8-4118-84B8-B1363B9E7D1F}" type="presOf" srcId="{0FE65908-ED5E-4FF3-B1DC-7DD9A2818E4B}" destId="{3DB28C65-5E59-4E7B-80F8-F0A9057454D5}" srcOrd="0" destOrd="0" presId="urn:microsoft.com/office/officeart/2005/8/layout/hierarchy3"/>
    <dgm:cxn modelId="{BC096322-514E-42AD-9781-F399CFFA0B67}" type="presOf" srcId="{C6BF3BCA-7A73-4CC6-896A-52748F0D2906}" destId="{15F18C69-1E97-4FCC-971D-8C9AD3DD72A6}" srcOrd="0" destOrd="0" presId="urn:microsoft.com/office/officeart/2005/8/layout/hierarchy3"/>
    <dgm:cxn modelId="{4C04A1BE-AF00-4CDE-B450-99E67F508BEA}" type="presOf" srcId="{A5F91598-1473-4E43-811C-A7DC9A974845}" destId="{13AB7FF9-DAA2-48EE-A03C-5A234DCA84D3}" srcOrd="0" destOrd="0" presId="urn:microsoft.com/office/officeart/2005/8/layout/hierarchy3"/>
    <dgm:cxn modelId="{891C104F-58B9-472B-AE6C-A27C029AD0B3}" type="presOf" srcId="{2E8A7A15-893C-4EA2-8250-169A0E480CEB}" destId="{09D0BF5F-5FBE-4253-84CF-3AF05995116F}" srcOrd="0" destOrd="0" presId="urn:microsoft.com/office/officeart/2005/8/layout/hierarchy3"/>
    <dgm:cxn modelId="{B21F4CAC-F28C-47C3-952C-D55853EA4314}" type="presOf" srcId="{AFB98932-DF27-4415-82F2-4DB7A24B1985}" destId="{E4462335-091A-41E7-ADCF-53FA6FC61953}" srcOrd="0" destOrd="0" presId="urn:microsoft.com/office/officeart/2005/8/layout/hierarchy3"/>
    <dgm:cxn modelId="{298E4930-8062-40FC-9FD9-81A4992A32C1}" type="presOf" srcId="{23749EBA-F35E-4F58-AF92-28AE4DA44FB8}" destId="{3BC8A6A2-C6FC-4A52-A95A-DBF7235C48F5}" srcOrd="0" destOrd="0" presId="urn:microsoft.com/office/officeart/2005/8/layout/hierarchy3"/>
    <dgm:cxn modelId="{152973CD-C5D7-4A9D-BF4F-A189B2CCF43B}" type="presOf" srcId="{3F026CB5-F5BC-4867-AFA6-236873387A03}" destId="{2A64F963-8510-4E19-B5BF-2F64A510EEFD}" srcOrd="0" destOrd="0" presId="urn:microsoft.com/office/officeart/2005/8/layout/hierarchy3"/>
    <dgm:cxn modelId="{36C40ACA-BF3B-4107-BF22-864A37FEA28D}" srcId="{3AEAD62F-479B-40D7-A9DE-6F8FBE18F2EC}" destId="{2E8A7A15-893C-4EA2-8250-169A0E480CEB}" srcOrd="4" destOrd="0" parTransId="{5D98804E-1835-425F-A9C7-3B8ED078F051}" sibTransId="{F5A3C624-D399-4C3C-BD2B-D2BCC44F4206}"/>
    <dgm:cxn modelId="{CD595F4A-30BC-4AF0-AA00-CB50DCC1D8C2}" type="presOf" srcId="{3AEAD62F-479B-40D7-A9DE-6F8FBE18F2EC}" destId="{7AEE9573-02C6-4C6A-AE66-EAB1DAC9B149}" srcOrd="1" destOrd="0" presId="urn:microsoft.com/office/officeart/2005/8/layout/hierarchy3"/>
    <dgm:cxn modelId="{0F3BE99A-8846-470C-82EE-3B1DCDAF2C57}" srcId="{3AEAD62F-479B-40D7-A9DE-6F8FBE18F2EC}" destId="{B1074F8E-E052-4F3B-B3BD-B95E07D42BD4}" srcOrd="2" destOrd="0" parTransId="{A5F91598-1473-4E43-811C-A7DC9A974845}" sibTransId="{60A5F550-26C2-4EDA-861C-44EAED9379F4}"/>
    <dgm:cxn modelId="{D35337C9-4315-44A5-AF1F-16D468824115}" srcId="{3AEAD62F-479B-40D7-A9DE-6F8FBE18F2EC}" destId="{23749EBA-F35E-4F58-AF92-28AE4DA44FB8}" srcOrd="3" destOrd="0" parTransId="{AFB98932-DF27-4415-82F2-4DB7A24B1985}" sibTransId="{7665615D-F43A-41EC-ACB6-CD4D81C9A23E}"/>
    <dgm:cxn modelId="{E41DA7B0-EA7C-4407-98D8-8634C82AC606}" srcId="{3F026CB5-F5BC-4867-AFA6-236873387A03}" destId="{3AEAD62F-479B-40D7-A9DE-6F8FBE18F2EC}" srcOrd="0" destOrd="0" parTransId="{BD1D7DCE-B890-4534-A855-B3C5B70A03C0}" sibTransId="{AD952BC6-15F0-463C-9FE1-B3667E1293E0}"/>
    <dgm:cxn modelId="{F528AB9B-315F-4AAD-8E18-A72FF66BA340}" type="presOf" srcId="{C0672729-8F30-46FE-A86C-C67CED91962F}" destId="{333693B9-0204-4E11-935F-A7CB2C10EDCB}" srcOrd="0" destOrd="0" presId="urn:microsoft.com/office/officeart/2005/8/layout/hierarchy3"/>
    <dgm:cxn modelId="{97078A72-C658-470E-B4BC-7345FE86D5C7}" type="presOf" srcId="{896A7822-A4F3-4EA7-B7A2-120303C6E269}" destId="{2549D3F7-3F99-4191-B7EF-C0491F107DF5}" srcOrd="0" destOrd="0" presId="urn:microsoft.com/office/officeart/2005/8/layout/hierarchy3"/>
    <dgm:cxn modelId="{D550A26D-0A9F-479E-B593-5FC67A02AAB2}" srcId="{3AEAD62F-479B-40D7-A9DE-6F8FBE18F2EC}" destId="{C0672729-8F30-46FE-A86C-C67CED91962F}" srcOrd="0" destOrd="0" parTransId="{0FE65908-ED5E-4FF3-B1DC-7DD9A2818E4B}" sibTransId="{7D353AC4-2DC3-4A2F-A6EF-5A8DCB8405A3}"/>
    <dgm:cxn modelId="{5BBC9F73-3B63-4F1D-88F9-4083354C1A81}" type="presOf" srcId="{3AEAD62F-479B-40D7-A9DE-6F8FBE18F2EC}" destId="{D5E7E5B8-72C6-43AE-AFF7-D453F0B12B62}" srcOrd="0" destOrd="0" presId="urn:microsoft.com/office/officeart/2005/8/layout/hierarchy3"/>
    <dgm:cxn modelId="{12B1FD98-1414-4B53-BF37-17804CBBA815}" type="presOf" srcId="{5D98804E-1835-425F-A9C7-3B8ED078F051}" destId="{F0A8F5E9-0848-4842-B6F7-1A2CB59BA597}" srcOrd="0" destOrd="0" presId="urn:microsoft.com/office/officeart/2005/8/layout/hierarchy3"/>
    <dgm:cxn modelId="{CFF0D253-F3A7-45C2-9075-20D2556BB024}" type="presOf" srcId="{2EAE8ECC-3B75-4EF9-99C0-759858B3ABDA}" destId="{F5D51909-E6FD-4F80-AB0D-874FE54AB2FD}" srcOrd="0" destOrd="0" presId="urn:microsoft.com/office/officeart/2005/8/layout/hierarchy3"/>
    <dgm:cxn modelId="{4C7D8D58-77BB-44B5-B9B1-38C90DFBD949}" type="presOf" srcId="{143A74B6-E29F-4578-85D9-EA28D897C5F3}" destId="{B8DB69D8-9116-4823-87EA-27258FECFB7F}" srcOrd="0" destOrd="0" presId="urn:microsoft.com/office/officeart/2005/8/layout/hierarchy3"/>
    <dgm:cxn modelId="{4333171F-0A9D-44C3-AC56-8B95F2F69514}" type="presParOf" srcId="{2A64F963-8510-4E19-B5BF-2F64A510EEFD}" destId="{5C100E88-EE40-4B72-926D-869E7CD074DE}" srcOrd="0" destOrd="0" presId="urn:microsoft.com/office/officeart/2005/8/layout/hierarchy3"/>
    <dgm:cxn modelId="{AC8834AA-2683-4A0F-BC27-788AB5CFB54A}" type="presParOf" srcId="{5C100E88-EE40-4B72-926D-869E7CD074DE}" destId="{13F72F90-DBF7-4337-9B6C-3880395133C5}" srcOrd="0" destOrd="0" presId="urn:microsoft.com/office/officeart/2005/8/layout/hierarchy3"/>
    <dgm:cxn modelId="{47E7C872-0160-4531-8A62-E433E7F9575D}" type="presParOf" srcId="{13F72F90-DBF7-4337-9B6C-3880395133C5}" destId="{D5E7E5B8-72C6-43AE-AFF7-D453F0B12B62}" srcOrd="0" destOrd="0" presId="urn:microsoft.com/office/officeart/2005/8/layout/hierarchy3"/>
    <dgm:cxn modelId="{DCBF48FC-A230-4FC9-82FE-F0817440F277}" type="presParOf" srcId="{13F72F90-DBF7-4337-9B6C-3880395133C5}" destId="{7AEE9573-02C6-4C6A-AE66-EAB1DAC9B149}" srcOrd="1" destOrd="0" presId="urn:microsoft.com/office/officeart/2005/8/layout/hierarchy3"/>
    <dgm:cxn modelId="{EE64463D-E82F-4D7E-88E2-168402D59A5D}" type="presParOf" srcId="{5C100E88-EE40-4B72-926D-869E7CD074DE}" destId="{B64A79F0-4DDD-4C70-A44C-F4A53F2027B2}" srcOrd="1" destOrd="0" presId="urn:microsoft.com/office/officeart/2005/8/layout/hierarchy3"/>
    <dgm:cxn modelId="{7155382B-C096-436C-8D04-090A6E332121}" type="presParOf" srcId="{B64A79F0-4DDD-4C70-A44C-F4A53F2027B2}" destId="{3DB28C65-5E59-4E7B-80F8-F0A9057454D5}" srcOrd="0" destOrd="0" presId="urn:microsoft.com/office/officeart/2005/8/layout/hierarchy3"/>
    <dgm:cxn modelId="{CE199E05-CE41-498A-9987-D14D09F178DD}" type="presParOf" srcId="{B64A79F0-4DDD-4C70-A44C-F4A53F2027B2}" destId="{333693B9-0204-4E11-935F-A7CB2C10EDCB}" srcOrd="1" destOrd="0" presId="urn:microsoft.com/office/officeart/2005/8/layout/hierarchy3"/>
    <dgm:cxn modelId="{5CCC393E-B33E-4909-98B2-47269024762C}" type="presParOf" srcId="{B64A79F0-4DDD-4C70-A44C-F4A53F2027B2}" destId="{15F18C69-1E97-4FCC-971D-8C9AD3DD72A6}" srcOrd="2" destOrd="0" presId="urn:microsoft.com/office/officeart/2005/8/layout/hierarchy3"/>
    <dgm:cxn modelId="{F9EF92EA-88B6-4EA8-B63D-A8FC5DD23354}" type="presParOf" srcId="{B64A79F0-4DDD-4C70-A44C-F4A53F2027B2}" destId="{2549D3F7-3F99-4191-B7EF-C0491F107DF5}" srcOrd="3" destOrd="0" presId="urn:microsoft.com/office/officeart/2005/8/layout/hierarchy3"/>
    <dgm:cxn modelId="{8FE01B1A-DFAC-4937-928F-1DE912BD30A5}" type="presParOf" srcId="{B64A79F0-4DDD-4C70-A44C-F4A53F2027B2}" destId="{13AB7FF9-DAA2-48EE-A03C-5A234DCA84D3}" srcOrd="4" destOrd="0" presId="urn:microsoft.com/office/officeart/2005/8/layout/hierarchy3"/>
    <dgm:cxn modelId="{B8C3FBCC-0C1A-4729-B9D9-B71C9AE47BF8}" type="presParOf" srcId="{B64A79F0-4DDD-4C70-A44C-F4A53F2027B2}" destId="{7FAA6B88-5599-42B0-BB82-564400E38318}" srcOrd="5" destOrd="0" presId="urn:microsoft.com/office/officeart/2005/8/layout/hierarchy3"/>
    <dgm:cxn modelId="{6948D012-15C5-40A0-AB4B-11842BCDB3CE}" type="presParOf" srcId="{B64A79F0-4DDD-4C70-A44C-F4A53F2027B2}" destId="{E4462335-091A-41E7-ADCF-53FA6FC61953}" srcOrd="6" destOrd="0" presId="urn:microsoft.com/office/officeart/2005/8/layout/hierarchy3"/>
    <dgm:cxn modelId="{DE38AAFB-A280-4E7A-B4A5-29557445739F}" type="presParOf" srcId="{B64A79F0-4DDD-4C70-A44C-F4A53F2027B2}" destId="{3BC8A6A2-C6FC-4A52-A95A-DBF7235C48F5}" srcOrd="7" destOrd="0" presId="urn:microsoft.com/office/officeart/2005/8/layout/hierarchy3"/>
    <dgm:cxn modelId="{5F1C0853-05B3-407E-830F-E2F92B380D5C}" type="presParOf" srcId="{B64A79F0-4DDD-4C70-A44C-F4A53F2027B2}" destId="{F0A8F5E9-0848-4842-B6F7-1A2CB59BA597}" srcOrd="8" destOrd="0" presId="urn:microsoft.com/office/officeart/2005/8/layout/hierarchy3"/>
    <dgm:cxn modelId="{BA31B0AA-7A11-4EB1-A79A-4185666361FA}" type="presParOf" srcId="{B64A79F0-4DDD-4C70-A44C-F4A53F2027B2}" destId="{09D0BF5F-5FBE-4253-84CF-3AF05995116F}" srcOrd="9" destOrd="0" presId="urn:microsoft.com/office/officeart/2005/8/layout/hierarchy3"/>
    <dgm:cxn modelId="{BF781AED-BE58-4AAD-AFF6-BDC7E35D6CD9}" type="presParOf" srcId="{B64A79F0-4DDD-4C70-A44C-F4A53F2027B2}" destId="{B8DB69D8-9116-4823-87EA-27258FECFB7F}" srcOrd="10" destOrd="0" presId="urn:microsoft.com/office/officeart/2005/8/layout/hierarchy3"/>
    <dgm:cxn modelId="{D73F89C6-67BC-41F6-B980-E6CB3FF5BE1E}" type="presParOf" srcId="{B64A79F0-4DDD-4C70-A44C-F4A53F2027B2}" destId="{F5D51909-E6FD-4F80-AB0D-874FE54AB2FD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026CB5-F5BC-4867-AFA6-236873387A03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AD62F-479B-40D7-A9DE-6F8FBE18F2EC}">
      <dgm:prSet phldrT="[Text]" custT="1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ТЕМАТИЧНИ ЦЕЛИ на ЕСИФ</a:t>
          </a:r>
        </a:p>
        <a:p>
          <a:r>
            <a:rPr lang="bg-BG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заложени в Общите регламенти и приети с ПМС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BD1D7DCE-B890-4534-A855-B3C5B70A03C0}" type="parTrans" cxnId="{E41DA7B0-EA7C-4407-98D8-8634C82AC606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AD952BC6-15F0-463C-9FE1-B3667E1293E0}" type="sibTrans" cxnId="{E41DA7B0-EA7C-4407-98D8-8634C82AC606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C0672729-8F30-46FE-A86C-C67CED91962F}">
      <dgm:prSet phldrT="[Text]" custT="1"/>
      <dgm:spPr/>
      <dgm:t>
        <a:bodyPr/>
        <a:lstStyle/>
        <a:p>
          <a:pPr algn="l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устойчивия транспорт и премахване на участъците с недостатъчен капацитет във всички ключови мрежови инфраструктури</a:t>
          </a:r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bg-BG" altLang="en-US" sz="1400" b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E65908-ED5E-4FF3-B1DC-7DD9A2818E4B}" type="parTrans" cxnId="{D550A26D-0A9F-479E-B593-5FC67A02AAB2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7D353AC4-2DC3-4A2F-A6EF-5A8DCB8405A3}" type="sibTrans" cxnId="{D550A26D-0A9F-479E-B593-5FC67A02AAB2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23749EBA-F35E-4F58-AF92-28AE4DA44FB8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Инвестиции в образование, обучение и в професионална квалификация за умения и учене през целия живот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98932-DF27-4415-82F2-4DB7A24B1985}" type="parTrans" cxnId="{D35337C9-4315-44A5-AF1F-16D468824115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7665615D-F43A-41EC-ACB6-CD4D81C9A23E}" type="sibTrans" cxnId="{D35337C9-4315-44A5-AF1F-16D468824115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B1074F8E-E052-4F3B-B3BD-B95E07D42BD4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9.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социалното приобщаване и борба с бедността и дискриминацията.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F91598-1473-4E43-811C-A7DC9A974845}" type="parTrans" cxnId="{0F3BE99A-8846-470C-82EE-3B1DCDAF2C57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60A5F550-26C2-4EDA-861C-44EAED9379F4}" type="sibTrans" cxnId="{0F3BE99A-8846-470C-82EE-3B1DCDAF2C57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896A7822-A4F3-4EA7-B7A2-120303C6E269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8. </a:t>
          </a:r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устойчивата и качествена заетост и подкрепа за мобилността на работната сила</a:t>
          </a:r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BF3BCA-7A73-4CC6-896A-52748F0D2906}" type="parTrans" cxnId="{BFAFB218-AAC1-4AB5-A06F-68AFA54AE309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0E8B977C-7862-4B6B-AFBE-8DA94EDB94B0}" type="sibTrans" cxnId="{BFAFB218-AAC1-4AB5-A06F-68AFA54AE309}">
      <dgm:prSet/>
      <dgm:spPr/>
      <dgm:t>
        <a:bodyPr/>
        <a:lstStyle/>
        <a:p>
          <a:endParaRPr lang="en-GB">
            <a:solidFill>
              <a:schemeClr val="accent1">
                <a:lumMod val="75000"/>
              </a:schemeClr>
            </a:solidFill>
          </a:endParaRPr>
        </a:p>
      </dgm:t>
    </dgm:pt>
    <dgm:pt modelId="{79C068BF-6686-4F07-B2DC-8A4A333AA3A1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11. Повишаване на институционалния капацитет на публичните органи и заинтересованите страни и ефективна публична администрация.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C0402A-C766-47B4-A8AB-081E1250F6AB}" type="parTrans" cxnId="{0A074850-78C1-47D3-B33B-39C286A4090D}">
      <dgm:prSet/>
      <dgm:spPr/>
      <dgm:t>
        <a:bodyPr/>
        <a:lstStyle/>
        <a:p>
          <a:endParaRPr lang="bg-BG"/>
        </a:p>
      </dgm:t>
    </dgm:pt>
    <dgm:pt modelId="{2C8310E2-55A1-4B1D-BFF8-91723AFB9412}" type="sibTrans" cxnId="{0A074850-78C1-47D3-B33B-39C286A4090D}">
      <dgm:prSet/>
      <dgm:spPr/>
      <dgm:t>
        <a:bodyPr/>
        <a:lstStyle/>
        <a:p>
          <a:endParaRPr lang="bg-BG"/>
        </a:p>
      </dgm:t>
    </dgm:pt>
    <dgm:pt modelId="{2A64F963-8510-4E19-B5BF-2F64A510EEFD}" type="pres">
      <dgm:prSet presAssocID="{3F026CB5-F5BC-4867-AFA6-236873387A0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C100E88-EE40-4B72-926D-869E7CD074DE}" type="pres">
      <dgm:prSet presAssocID="{3AEAD62F-479B-40D7-A9DE-6F8FBE18F2EC}" presName="root" presStyleCnt="0"/>
      <dgm:spPr/>
      <dgm:t>
        <a:bodyPr/>
        <a:lstStyle/>
        <a:p>
          <a:endParaRPr lang="bg-BG"/>
        </a:p>
      </dgm:t>
    </dgm:pt>
    <dgm:pt modelId="{13F72F90-DBF7-4337-9B6C-3880395133C5}" type="pres">
      <dgm:prSet presAssocID="{3AEAD62F-479B-40D7-A9DE-6F8FBE18F2EC}" presName="rootComposite" presStyleCnt="0"/>
      <dgm:spPr/>
      <dgm:t>
        <a:bodyPr/>
        <a:lstStyle/>
        <a:p>
          <a:endParaRPr lang="bg-BG"/>
        </a:p>
      </dgm:t>
    </dgm:pt>
    <dgm:pt modelId="{D5E7E5B8-72C6-43AE-AFF7-D453F0B12B62}" type="pres">
      <dgm:prSet presAssocID="{3AEAD62F-479B-40D7-A9DE-6F8FBE18F2EC}" presName="rootText" presStyleLbl="node1" presStyleIdx="0" presStyleCnt="1" custScaleX="442335" custScaleY="208561" custLinFactY="-19892" custLinFactNeighborX="2878" custLinFactNeighborY="-100000"/>
      <dgm:spPr/>
      <dgm:t>
        <a:bodyPr/>
        <a:lstStyle/>
        <a:p>
          <a:endParaRPr lang="en-GB"/>
        </a:p>
      </dgm:t>
    </dgm:pt>
    <dgm:pt modelId="{7AEE9573-02C6-4C6A-AE66-EAB1DAC9B149}" type="pres">
      <dgm:prSet presAssocID="{3AEAD62F-479B-40D7-A9DE-6F8FBE18F2EC}" presName="rootConnector" presStyleLbl="node1" presStyleIdx="0" presStyleCnt="1"/>
      <dgm:spPr/>
      <dgm:t>
        <a:bodyPr/>
        <a:lstStyle/>
        <a:p>
          <a:endParaRPr lang="en-GB"/>
        </a:p>
      </dgm:t>
    </dgm:pt>
    <dgm:pt modelId="{B64A79F0-4DDD-4C70-A44C-F4A53F2027B2}" type="pres">
      <dgm:prSet presAssocID="{3AEAD62F-479B-40D7-A9DE-6F8FBE18F2EC}" presName="childShape" presStyleCnt="0"/>
      <dgm:spPr/>
      <dgm:t>
        <a:bodyPr/>
        <a:lstStyle/>
        <a:p>
          <a:endParaRPr lang="bg-BG"/>
        </a:p>
      </dgm:t>
    </dgm:pt>
    <dgm:pt modelId="{3DB28C65-5E59-4E7B-80F8-F0A9057454D5}" type="pres">
      <dgm:prSet presAssocID="{0FE65908-ED5E-4FF3-B1DC-7DD9A2818E4B}" presName="Name13" presStyleLbl="parChTrans1D2" presStyleIdx="0" presStyleCnt="5"/>
      <dgm:spPr/>
      <dgm:t>
        <a:bodyPr/>
        <a:lstStyle/>
        <a:p>
          <a:endParaRPr lang="en-GB"/>
        </a:p>
      </dgm:t>
    </dgm:pt>
    <dgm:pt modelId="{333693B9-0204-4E11-935F-A7CB2C10EDCB}" type="pres">
      <dgm:prSet presAssocID="{C0672729-8F30-46FE-A86C-C67CED91962F}" presName="childText" presStyleLbl="bgAcc1" presStyleIdx="0" presStyleCnt="5" custScaleX="929606" custScaleY="142494" custLinFactNeighborX="-6286" custLinFactNeighborY="-107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F18C69-1E97-4FCC-971D-8C9AD3DD72A6}" type="pres">
      <dgm:prSet presAssocID="{C6BF3BCA-7A73-4CC6-896A-52748F0D2906}" presName="Name13" presStyleLbl="parChTrans1D2" presStyleIdx="1" presStyleCnt="5"/>
      <dgm:spPr/>
      <dgm:t>
        <a:bodyPr/>
        <a:lstStyle/>
        <a:p>
          <a:endParaRPr lang="en-GB"/>
        </a:p>
      </dgm:t>
    </dgm:pt>
    <dgm:pt modelId="{2549D3F7-3F99-4191-B7EF-C0491F107DF5}" type="pres">
      <dgm:prSet presAssocID="{896A7822-A4F3-4EA7-B7A2-120303C6E269}" presName="childText" presStyleLbl="bgAcc1" presStyleIdx="1" presStyleCnt="5" custScaleX="924364" custScaleY="122199" custLinFactNeighborX="-3650" custLinFactNeighborY="-206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AB7FF9-DAA2-48EE-A03C-5A234DCA84D3}" type="pres">
      <dgm:prSet presAssocID="{A5F91598-1473-4E43-811C-A7DC9A974845}" presName="Name13" presStyleLbl="parChTrans1D2" presStyleIdx="2" presStyleCnt="5"/>
      <dgm:spPr/>
      <dgm:t>
        <a:bodyPr/>
        <a:lstStyle/>
        <a:p>
          <a:endParaRPr lang="en-GB"/>
        </a:p>
      </dgm:t>
    </dgm:pt>
    <dgm:pt modelId="{7FAA6B88-5599-42B0-BB82-564400E38318}" type="pres">
      <dgm:prSet presAssocID="{B1074F8E-E052-4F3B-B3BD-B95E07D42BD4}" presName="childText" presStyleLbl="bgAcc1" presStyleIdx="2" presStyleCnt="5" custScaleX="9231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462335-091A-41E7-ADCF-53FA6FC61953}" type="pres">
      <dgm:prSet presAssocID="{AFB98932-DF27-4415-82F2-4DB7A24B1985}" presName="Name13" presStyleLbl="parChTrans1D2" presStyleIdx="3" presStyleCnt="5"/>
      <dgm:spPr/>
      <dgm:t>
        <a:bodyPr/>
        <a:lstStyle/>
        <a:p>
          <a:endParaRPr lang="en-GB"/>
        </a:p>
      </dgm:t>
    </dgm:pt>
    <dgm:pt modelId="{3BC8A6A2-C6FC-4A52-A95A-DBF7235C48F5}" type="pres">
      <dgm:prSet presAssocID="{23749EBA-F35E-4F58-AF92-28AE4DA44FB8}" presName="childText" presStyleLbl="bgAcc1" presStyleIdx="3" presStyleCnt="5" custScaleX="917390" custScaleY="1226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EFCC4F-840C-43C3-BEF0-CAF334B1D031}" type="pres">
      <dgm:prSet presAssocID="{17C0402A-C766-47B4-A8AB-081E1250F6AB}" presName="Name13" presStyleLbl="parChTrans1D2" presStyleIdx="4" presStyleCnt="5"/>
      <dgm:spPr/>
      <dgm:t>
        <a:bodyPr/>
        <a:lstStyle/>
        <a:p>
          <a:endParaRPr lang="bg-BG"/>
        </a:p>
      </dgm:t>
    </dgm:pt>
    <dgm:pt modelId="{4CF85423-6AF3-4D6C-B444-98F2CA9D597C}" type="pres">
      <dgm:prSet presAssocID="{79C068BF-6686-4F07-B2DC-8A4A333AA3A1}" presName="childText" presStyleLbl="bgAcc1" presStyleIdx="4" presStyleCnt="5" custScaleX="917360" custScaleY="11489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F0B8BA9-22FE-4A2A-93B5-C7B6681CD424}" type="presOf" srcId="{3AEAD62F-479B-40D7-A9DE-6F8FBE18F2EC}" destId="{D5E7E5B8-72C6-43AE-AFF7-D453F0B12B62}" srcOrd="0" destOrd="0" presId="urn:microsoft.com/office/officeart/2005/8/layout/hierarchy3"/>
    <dgm:cxn modelId="{BFAFB218-AAC1-4AB5-A06F-68AFA54AE309}" srcId="{3AEAD62F-479B-40D7-A9DE-6F8FBE18F2EC}" destId="{896A7822-A4F3-4EA7-B7A2-120303C6E269}" srcOrd="1" destOrd="0" parTransId="{C6BF3BCA-7A73-4CC6-896A-52748F0D2906}" sibTransId="{0E8B977C-7862-4B6B-AFBE-8DA94EDB94B0}"/>
    <dgm:cxn modelId="{00D50EFF-83A8-46FA-A0AD-7E2B501F40DC}" type="presOf" srcId="{79C068BF-6686-4F07-B2DC-8A4A333AA3A1}" destId="{4CF85423-6AF3-4D6C-B444-98F2CA9D597C}" srcOrd="0" destOrd="0" presId="urn:microsoft.com/office/officeart/2005/8/layout/hierarchy3"/>
    <dgm:cxn modelId="{3042B20A-78D9-44C6-A68F-76FBFFB38033}" type="presOf" srcId="{17C0402A-C766-47B4-A8AB-081E1250F6AB}" destId="{40EFCC4F-840C-43C3-BEF0-CAF334B1D031}" srcOrd="0" destOrd="0" presId="urn:microsoft.com/office/officeart/2005/8/layout/hierarchy3"/>
    <dgm:cxn modelId="{F9378111-C388-46F8-B4FE-DF1875377424}" type="presOf" srcId="{B1074F8E-E052-4F3B-B3BD-B95E07D42BD4}" destId="{7FAA6B88-5599-42B0-BB82-564400E38318}" srcOrd="0" destOrd="0" presId="urn:microsoft.com/office/officeart/2005/8/layout/hierarchy3"/>
    <dgm:cxn modelId="{0A074850-78C1-47D3-B33B-39C286A4090D}" srcId="{3AEAD62F-479B-40D7-A9DE-6F8FBE18F2EC}" destId="{79C068BF-6686-4F07-B2DC-8A4A333AA3A1}" srcOrd="4" destOrd="0" parTransId="{17C0402A-C766-47B4-A8AB-081E1250F6AB}" sibTransId="{2C8310E2-55A1-4B1D-BFF8-91723AFB9412}"/>
    <dgm:cxn modelId="{1911AF16-D844-4C44-AD67-EF7456345DB1}" type="presOf" srcId="{A5F91598-1473-4E43-811C-A7DC9A974845}" destId="{13AB7FF9-DAA2-48EE-A03C-5A234DCA84D3}" srcOrd="0" destOrd="0" presId="urn:microsoft.com/office/officeart/2005/8/layout/hierarchy3"/>
    <dgm:cxn modelId="{233EAB83-9593-4C63-A8EA-46DDAAC4FAFC}" type="presOf" srcId="{896A7822-A4F3-4EA7-B7A2-120303C6E269}" destId="{2549D3F7-3F99-4191-B7EF-C0491F107DF5}" srcOrd="0" destOrd="0" presId="urn:microsoft.com/office/officeart/2005/8/layout/hierarchy3"/>
    <dgm:cxn modelId="{7126EAA1-FBEA-481E-B784-A20DFD33A72E}" type="presOf" srcId="{23749EBA-F35E-4F58-AF92-28AE4DA44FB8}" destId="{3BC8A6A2-C6FC-4A52-A95A-DBF7235C48F5}" srcOrd="0" destOrd="0" presId="urn:microsoft.com/office/officeart/2005/8/layout/hierarchy3"/>
    <dgm:cxn modelId="{0F3BE99A-8846-470C-82EE-3B1DCDAF2C57}" srcId="{3AEAD62F-479B-40D7-A9DE-6F8FBE18F2EC}" destId="{B1074F8E-E052-4F3B-B3BD-B95E07D42BD4}" srcOrd="2" destOrd="0" parTransId="{A5F91598-1473-4E43-811C-A7DC9A974845}" sibTransId="{60A5F550-26C2-4EDA-861C-44EAED9379F4}"/>
    <dgm:cxn modelId="{40B19C87-D452-4E93-A1BE-3763A27A97F5}" type="presOf" srcId="{3AEAD62F-479B-40D7-A9DE-6F8FBE18F2EC}" destId="{7AEE9573-02C6-4C6A-AE66-EAB1DAC9B149}" srcOrd="1" destOrd="0" presId="urn:microsoft.com/office/officeart/2005/8/layout/hierarchy3"/>
    <dgm:cxn modelId="{7D9E3642-82F8-4E41-AC69-6EE75A4AABA3}" type="presOf" srcId="{AFB98932-DF27-4415-82F2-4DB7A24B1985}" destId="{E4462335-091A-41E7-ADCF-53FA6FC61953}" srcOrd="0" destOrd="0" presId="urn:microsoft.com/office/officeart/2005/8/layout/hierarchy3"/>
    <dgm:cxn modelId="{D35337C9-4315-44A5-AF1F-16D468824115}" srcId="{3AEAD62F-479B-40D7-A9DE-6F8FBE18F2EC}" destId="{23749EBA-F35E-4F58-AF92-28AE4DA44FB8}" srcOrd="3" destOrd="0" parTransId="{AFB98932-DF27-4415-82F2-4DB7A24B1985}" sibTransId="{7665615D-F43A-41EC-ACB6-CD4D81C9A23E}"/>
    <dgm:cxn modelId="{E41DA7B0-EA7C-4407-98D8-8634C82AC606}" srcId="{3F026CB5-F5BC-4867-AFA6-236873387A03}" destId="{3AEAD62F-479B-40D7-A9DE-6F8FBE18F2EC}" srcOrd="0" destOrd="0" parTransId="{BD1D7DCE-B890-4534-A855-B3C5B70A03C0}" sibTransId="{AD952BC6-15F0-463C-9FE1-B3667E1293E0}"/>
    <dgm:cxn modelId="{F66F9DBB-3FEC-4AAD-94C0-4113A603CDAB}" type="presOf" srcId="{C6BF3BCA-7A73-4CC6-896A-52748F0D2906}" destId="{15F18C69-1E97-4FCC-971D-8C9AD3DD72A6}" srcOrd="0" destOrd="0" presId="urn:microsoft.com/office/officeart/2005/8/layout/hierarchy3"/>
    <dgm:cxn modelId="{634DC27E-7A09-4BAC-B88C-CC36E69EB1AB}" type="presOf" srcId="{C0672729-8F30-46FE-A86C-C67CED91962F}" destId="{333693B9-0204-4E11-935F-A7CB2C10EDCB}" srcOrd="0" destOrd="0" presId="urn:microsoft.com/office/officeart/2005/8/layout/hierarchy3"/>
    <dgm:cxn modelId="{BDD3ABB3-72A8-492F-813F-292ECD3B2ECF}" type="presOf" srcId="{0FE65908-ED5E-4FF3-B1DC-7DD9A2818E4B}" destId="{3DB28C65-5E59-4E7B-80F8-F0A9057454D5}" srcOrd="0" destOrd="0" presId="urn:microsoft.com/office/officeart/2005/8/layout/hierarchy3"/>
    <dgm:cxn modelId="{09C0683D-9090-467C-AA34-8D8FF7B80EA2}" type="presOf" srcId="{3F026CB5-F5BC-4867-AFA6-236873387A03}" destId="{2A64F963-8510-4E19-B5BF-2F64A510EEFD}" srcOrd="0" destOrd="0" presId="urn:microsoft.com/office/officeart/2005/8/layout/hierarchy3"/>
    <dgm:cxn modelId="{D550A26D-0A9F-479E-B593-5FC67A02AAB2}" srcId="{3AEAD62F-479B-40D7-A9DE-6F8FBE18F2EC}" destId="{C0672729-8F30-46FE-A86C-C67CED91962F}" srcOrd="0" destOrd="0" parTransId="{0FE65908-ED5E-4FF3-B1DC-7DD9A2818E4B}" sibTransId="{7D353AC4-2DC3-4A2F-A6EF-5A8DCB8405A3}"/>
    <dgm:cxn modelId="{30DBFFB8-05F4-4F5A-BD48-FDDDCB48B714}" type="presParOf" srcId="{2A64F963-8510-4E19-B5BF-2F64A510EEFD}" destId="{5C100E88-EE40-4B72-926D-869E7CD074DE}" srcOrd="0" destOrd="0" presId="urn:microsoft.com/office/officeart/2005/8/layout/hierarchy3"/>
    <dgm:cxn modelId="{ADA96D98-9858-4237-9049-EB7E0EB6948E}" type="presParOf" srcId="{5C100E88-EE40-4B72-926D-869E7CD074DE}" destId="{13F72F90-DBF7-4337-9B6C-3880395133C5}" srcOrd="0" destOrd="0" presId="urn:microsoft.com/office/officeart/2005/8/layout/hierarchy3"/>
    <dgm:cxn modelId="{E254053E-A9D1-42B7-A009-3CE5BB274130}" type="presParOf" srcId="{13F72F90-DBF7-4337-9B6C-3880395133C5}" destId="{D5E7E5B8-72C6-43AE-AFF7-D453F0B12B62}" srcOrd="0" destOrd="0" presId="urn:microsoft.com/office/officeart/2005/8/layout/hierarchy3"/>
    <dgm:cxn modelId="{9F4A48D5-630D-48B3-B4C1-EF2ADCA137E5}" type="presParOf" srcId="{13F72F90-DBF7-4337-9B6C-3880395133C5}" destId="{7AEE9573-02C6-4C6A-AE66-EAB1DAC9B149}" srcOrd="1" destOrd="0" presId="urn:microsoft.com/office/officeart/2005/8/layout/hierarchy3"/>
    <dgm:cxn modelId="{389633AA-BBE0-45E6-B86D-57D1E4198A22}" type="presParOf" srcId="{5C100E88-EE40-4B72-926D-869E7CD074DE}" destId="{B64A79F0-4DDD-4C70-A44C-F4A53F2027B2}" srcOrd="1" destOrd="0" presId="urn:microsoft.com/office/officeart/2005/8/layout/hierarchy3"/>
    <dgm:cxn modelId="{6C8600B6-9558-4127-9166-6E0A15D1EB0B}" type="presParOf" srcId="{B64A79F0-4DDD-4C70-A44C-F4A53F2027B2}" destId="{3DB28C65-5E59-4E7B-80F8-F0A9057454D5}" srcOrd="0" destOrd="0" presId="urn:microsoft.com/office/officeart/2005/8/layout/hierarchy3"/>
    <dgm:cxn modelId="{187D93F6-9C12-4574-91EC-47185E0CB302}" type="presParOf" srcId="{B64A79F0-4DDD-4C70-A44C-F4A53F2027B2}" destId="{333693B9-0204-4E11-935F-A7CB2C10EDCB}" srcOrd="1" destOrd="0" presId="urn:microsoft.com/office/officeart/2005/8/layout/hierarchy3"/>
    <dgm:cxn modelId="{E28274DE-91E6-4897-93E8-D7D86A70BF23}" type="presParOf" srcId="{B64A79F0-4DDD-4C70-A44C-F4A53F2027B2}" destId="{15F18C69-1E97-4FCC-971D-8C9AD3DD72A6}" srcOrd="2" destOrd="0" presId="urn:microsoft.com/office/officeart/2005/8/layout/hierarchy3"/>
    <dgm:cxn modelId="{67368AE5-F161-4DAE-A130-C680939339E6}" type="presParOf" srcId="{B64A79F0-4DDD-4C70-A44C-F4A53F2027B2}" destId="{2549D3F7-3F99-4191-B7EF-C0491F107DF5}" srcOrd="3" destOrd="0" presId="urn:microsoft.com/office/officeart/2005/8/layout/hierarchy3"/>
    <dgm:cxn modelId="{FA0B1B7E-A624-40E5-8F25-D5D1D91E30DC}" type="presParOf" srcId="{B64A79F0-4DDD-4C70-A44C-F4A53F2027B2}" destId="{13AB7FF9-DAA2-48EE-A03C-5A234DCA84D3}" srcOrd="4" destOrd="0" presId="urn:microsoft.com/office/officeart/2005/8/layout/hierarchy3"/>
    <dgm:cxn modelId="{B04D20E7-16EA-414E-A098-3619805D5863}" type="presParOf" srcId="{B64A79F0-4DDD-4C70-A44C-F4A53F2027B2}" destId="{7FAA6B88-5599-42B0-BB82-564400E38318}" srcOrd="5" destOrd="0" presId="urn:microsoft.com/office/officeart/2005/8/layout/hierarchy3"/>
    <dgm:cxn modelId="{E9821E22-8080-4861-A33D-7534BA448D95}" type="presParOf" srcId="{B64A79F0-4DDD-4C70-A44C-F4A53F2027B2}" destId="{E4462335-091A-41E7-ADCF-53FA6FC61953}" srcOrd="6" destOrd="0" presId="urn:microsoft.com/office/officeart/2005/8/layout/hierarchy3"/>
    <dgm:cxn modelId="{3707E0A4-D57C-4E4F-8D25-FCB1E4FBFC7E}" type="presParOf" srcId="{B64A79F0-4DDD-4C70-A44C-F4A53F2027B2}" destId="{3BC8A6A2-C6FC-4A52-A95A-DBF7235C48F5}" srcOrd="7" destOrd="0" presId="urn:microsoft.com/office/officeart/2005/8/layout/hierarchy3"/>
    <dgm:cxn modelId="{B0416291-3700-487E-AA58-5465E0C0CAB8}" type="presParOf" srcId="{B64A79F0-4DDD-4C70-A44C-F4A53F2027B2}" destId="{40EFCC4F-840C-43C3-BEF0-CAF334B1D031}" srcOrd="8" destOrd="0" presId="urn:microsoft.com/office/officeart/2005/8/layout/hierarchy3"/>
    <dgm:cxn modelId="{02C689BF-2AA9-4F87-A388-3330FC352151}" type="presParOf" srcId="{B64A79F0-4DDD-4C70-A44C-F4A53F2027B2}" destId="{4CF85423-6AF3-4D6C-B444-98F2CA9D597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768B41-144E-4405-9F89-800D0540749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EBC53F9-39BF-4A49-AC45-CB2A4902A4F7}">
      <dgm:prSet phldrT="[Text]" custT="1"/>
      <dgm:spPr>
        <a:solidFill>
          <a:schemeClr val="accent5"/>
        </a:solidFill>
        <a:effectLst>
          <a:glow rad="63500">
            <a:schemeClr val="accent5">
              <a:satMod val="175000"/>
              <a:alpha val="40000"/>
            </a:schemeClr>
          </a:glow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bg-BG" sz="2000" dirty="0" smtClean="0">
              <a:latin typeface="Arial" panose="020B0604020202020204" pitchFamily="34" charset="0"/>
              <a:cs typeface="Arial" panose="020B0604020202020204" pitchFamily="34" charset="0"/>
            </a:rPr>
            <a:t>СТРАТЕГИЧЕСКИ ПРИОРИТЕТИ</a:t>
          </a:r>
          <a:endParaRPr lang="bg-BG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D39145-4535-4AC6-B9A3-51F3FB2BC739}" type="parTrans" cxnId="{33ED401D-8CED-42FC-BDDE-D1C2ABCA35E3}">
      <dgm:prSet/>
      <dgm:spPr/>
      <dgm:t>
        <a:bodyPr/>
        <a:lstStyle/>
        <a:p>
          <a:endParaRPr lang="bg-BG"/>
        </a:p>
      </dgm:t>
    </dgm:pt>
    <dgm:pt modelId="{BE7E5258-A364-4FA2-BD47-FCDF03B05C4B}" type="sibTrans" cxnId="{33ED401D-8CED-42FC-BDDE-D1C2ABCA35E3}">
      <dgm:prSet/>
      <dgm:spPr/>
      <dgm:t>
        <a:bodyPr/>
        <a:lstStyle/>
        <a:p>
          <a:endParaRPr lang="bg-BG"/>
        </a:p>
      </dgm:t>
    </dgm:pt>
    <dgm:pt modelId="{AC16745A-DB43-40A9-BBEA-EA212A6528C6}">
      <dgm:prSet phldrT="[Text]" custT="1"/>
      <dgm:spPr>
        <a:solidFill>
          <a:schemeClr val="accent6">
            <a:lumMod val="20000"/>
            <a:lumOff val="8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 extrusionH="76200">
          <a:bevelT/>
          <a:extrusionClr>
            <a:schemeClr val="accent6">
              <a:lumMod val="20000"/>
              <a:lumOff val="80000"/>
            </a:schemeClr>
          </a:extrusionClr>
        </a:sp3d>
      </dgm:spPr>
      <dgm:t>
        <a:bodyPr/>
        <a:lstStyle/>
        <a:p>
          <a:r>
            <a:rPr lang="bg-BG" sz="12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1:</a:t>
          </a:r>
        </a:p>
        <a:p>
          <a:r>
            <a:rPr lang="bg-BG" sz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Образование, квалификация и заетост  за приобщаващ  растеж</a:t>
          </a:r>
          <a:endParaRPr lang="bg-BG" sz="12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CDB6A1-1348-421C-B880-E44EACB40C27}" type="parTrans" cxnId="{2899CC9F-93A3-488B-9194-566201372817}">
      <dgm:prSet/>
      <dgm:spPr/>
      <dgm:t>
        <a:bodyPr/>
        <a:lstStyle/>
        <a:p>
          <a:endParaRPr lang="bg-BG"/>
        </a:p>
      </dgm:t>
    </dgm:pt>
    <dgm:pt modelId="{44459703-8ECA-4DF0-AC67-A39367932179}" type="sibTrans" cxnId="{2899CC9F-93A3-488B-9194-566201372817}">
      <dgm:prSet/>
      <dgm:spPr/>
      <dgm:t>
        <a:bodyPr/>
        <a:lstStyle/>
        <a:p>
          <a:endParaRPr lang="bg-BG"/>
        </a:p>
      </dgm:t>
    </dgm:pt>
    <dgm:pt modelId="{AA72E701-9FEC-46DC-A8E7-C0A78126F67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Заетост и трудова мобилност</a:t>
          </a:r>
          <a:endParaRPr lang="bg-BG" sz="1000" b="1" dirty="0">
            <a:solidFill>
              <a:schemeClr val="accent6">
                <a:lumMod val="75000"/>
              </a:schemeClr>
            </a:solidFill>
          </a:endParaRPr>
        </a:p>
      </dgm:t>
    </dgm:pt>
    <dgm:pt modelId="{B7EABD20-8649-4EFC-9A13-8CE4EF5F0987}" type="parTrans" cxnId="{FD3CA997-0566-4CBD-B5DF-E95B7AB3D98C}">
      <dgm:prSet/>
      <dgm:spPr/>
      <dgm:t>
        <a:bodyPr/>
        <a:lstStyle/>
        <a:p>
          <a:endParaRPr lang="bg-BG"/>
        </a:p>
      </dgm:t>
    </dgm:pt>
    <dgm:pt modelId="{E59E2E45-7688-451C-B54C-3D0FEC42F6F8}" type="sibTrans" cxnId="{FD3CA997-0566-4CBD-B5DF-E95B7AB3D98C}">
      <dgm:prSet/>
      <dgm:spPr/>
      <dgm:t>
        <a:bodyPr/>
        <a:lstStyle/>
        <a:p>
          <a:endParaRPr lang="bg-BG"/>
        </a:p>
      </dgm:t>
    </dgm:pt>
    <dgm:pt modelId="{EBEAF3E9-463F-4FF7-9A87-1C287912B35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bg-BG" sz="1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Социално включване</a:t>
          </a:r>
          <a:endParaRPr lang="bg-BG" sz="1000" b="1" dirty="0">
            <a:solidFill>
              <a:schemeClr val="accent6">
                <a:lumMod val="75000"/>
              </a:schemeClr>
            </a:solidFill>
          </a:endParaRPr>
        </a:p>
      </dgm:t>
    </dgm:pt>
    <dgm:pt modelId="{F0D2DEE9-E54B-40A3-B0B8-182107FA91A9}" type="parTrans" cxnId="{1C1459C9-C84E-48EA-A952-DA7486AE65B2}">
      <dgm:prSet/>
      <dgm:spPr/>
      <dgm:t>
        <a:bodyPr/>
        <a:lstStyle/>
        <a:p>
          <a:endParaRPr lang="bg-BG"/>
        </a:p>
      </dgm:t>
    </dgm:pt>
    <dgm:pt modelId="{8B6B2D3A-D977-4554-8FED-C9CAC7C7FEDE}" type="sibTrans" cxnId="{1C1459C9-C84E-48EA-A952-DA7486AE65B2}">
      <dgm:prSet/>
      <dgm:spPr/>
      <dgm:t>
        <a:bodyPr/>
        <a:lstStyle/>
        <a:p>
          <a:endParaRPr lang="bg-BG"/>
        </a:p>
      </dgm:t>
    </dgm:pt>
    <dgm:pt modelId="{640EE927-384A-437F-822D-73DC62582C7D}">
      <dgm:prSet custT="1"/>
      <dgm:spPr>
        <a:solidFill>
          <a:schemeClr val="accent4">
            <a:lumMod val="20000"/>
            <a:lumOff val="8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ct val="35000"/>
            </a:spcAft>
          </a:pPr>
          <a:r>
            <a:rPr lang="bg-BG" sz="1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2:</a:t>
          </a:r>
          <a:r>
            <a:rPr lang="bg-BG" sz="12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bg-BG" sz="1200" b="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Научни изследвания, иновации и инвестиции за интелигентен растеж</a:t>
          </a:r>
          <a:endParaRPr lang="bg-BG" sz="1200" b="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8CFF6E-3173-45D2-9E87-09EA5F64E5D0}" type="parTrans" cxnId="{7702684F-86E6-47BF-B283-36D46DD0F5A4}">
      <dgm:prSet/>
      <dgm:spPr/>
      <dgm:t>
        <a:bodyPr/>
        <a:lstStyle/>
        <a:p>
          <a:endParaRPr lang="bg-BG"/>
        </a:p>
      </dgm:t>
    </dgm:pt>
    <dgm:pt modelId="{BE8D4E87-3883-470C-B22C-1C53468668AA}" type="sibTrans" cxnId="{7702684F-86E6-47BF-B283-36D46DD0F5A4}">
      <dgm:prSet/>
      <dgm:spPr/>
      <dgm:t>
        <a:bodyPr/>
        <a:lstStyle/>
        <a:p>
          <a:endParaRPr lang="bg-BG"/>
        </a:p>
      </dgm:t>
    </dgm:pt>
    <dgm:pt modelId="{370FE0F0-1369-49B9-A236-4319470663F2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Административна ефективност и качествена съдебна система</a:t>
          </a:r>
          <a:endParaRPr lang="bg-BG" sz="1000" b="1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837A2D-B1C4-4EE5-A6D1-7E71725E4BFB}" type="parTrans" cxnId="{21BFD713-7FE5-4C21-AA52-1D2CAF802C06}">
      <dgm:prSet/>
      <dgm:spPr/>
      <dgm:t>
        <a:bodyPr/>
        <a:lstStyle/>
        <a:p>
          <a:endParaRPr lang="bg-BG"/>
        </a:p>
      </dgm:t>
    </dgm:pt>
    <dgm:pt modelId="{A554F9F6-5413-4A55-8BAA-E05F0A19E7E6}" type="sibTrans" cxnId="{21BFD713-7FE5-4C21-AA52-1D2CAF802C06}">
      <dgm:prSet/>
      <dgm:spPr/>
      <dgm:t>
        <a:bodyPr/>
        <a:lstStyle/>
        <a:p>
          <a:endParaRPr lang="bg-BG"/>
        </a:p>
      </dgm:t>
    </dgm:pt>
    <dgm:pt modelId="{EAFD5EB1-51E5-47D5-931F-C1354FD5DB50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Образование, обучение и учене през целия живот</a:t>
          </a:r>
          <a:endParaRPr lang="bg-BG" sz="1000" b="1" dirty="0">
            <a:solidFill>
              <a:schemeClr val="accent6">
                <a:lumMod val="75000"/>
              </a:schemeClr>
            </a:solidFill>
          </a:endParaRPr>
        </a:p>
      </dgm:t>
    </dgm:pt>
    <dgm:pt modelId="{06099F34-75B6-4B6E-ABA6-066D85AD7DCF}" type="parTrans" cxnId="{40EE18A1-7389-4A18-BE06-80E87C54A179}">
      <dgm:prSet/>
      <dgm:spPr/>
      <dgm:t>
        <a:bodyPr/>
        <a:lstStyle/>
        <a:p>
          <a:endParaRPr lang="bg-BG"/>
        </a:p>
      </dgm:t>
    </dgm:pt>
    <dgm:pt modelId="{04220D7E-C701-48A2-B8BC-DFFF211A29E7}" type="sibTrans" cxnId="{40EE18A1-7389-4A18-BE06-80E87C54A179}">
      <dgm:prSet/>
      <dgm:spPr/>
      <dgm:t>
        <a:bodyPr/>
        <a:lstStyle/>
        <a:p>
          <a:endParaRPr lang="bg-BG"/>
        </a:p>
      </dgm:t>
    </dgm:pt>
    <dgm:pt modelId="{AD51FBD4-5475-4E70-A4D2-B8EB3141F9EB}">
      <dgm:prSet phldrT="[Text]" custT="1"/>
      <dgm:spPr>
        <a:solidFill>
          <a:schemeClr val="accent5">
            <a:lumMod val="20000"/>
            <a:lumOff val="8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bg-BG" sz="12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4:</a:t>
          </a:r>
        </a:p>
        <a:p>
          <a:r>
            <a:rPr lang="bg-BG" sz="12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(хоризонтален)</a:t>
          </a:r>
        </a:p>
        <a:p>
          <a:r>
            <a:rPr lang="bg-BG" sz="1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Добро управление и достъп до качествени обществени услуги</a:t>
          </a:r>
          <a:endParaRPr lang="bg-BG" sz="1200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EFAF58-A985-4790-B698-963D62834042}" type="parTrans" cxnId="{89F5375D-ED18-4DAB-9CB0-C1BAA6DC91D2}">
      <dgm:prSet/>
      <dgm:spPr/>
      <dgm:t>
        <a:bodyPr/>
        <a:lstStyle/>
        <a:p>
          <a:endParaRPr lang="bg-BG"/>
        </a:p>
      </dgm:t>
    </dgm:pt>
    <dgm:pt modelId="{D67DA0B7-C213-4E36-88B1-625F7D785AE1}" type="sibTrans" cxnId="{89F5375D-ED18-4DAB-9CB0-C1BAA6DC91D2}">
      <dgm:prSet/>
      <dgm:spPr/>
      <dgm:t>
        <a:bodyPr/>
        <a:lstStyle/>
        <a:p>
          <a:endParaRPr lang="bg-BG"/>
        </a:p>
      </dgm:t>
    </dgm:pt>
    <dgm:pt modelId="{71338379-AE50-4348-A0D0-E4B500B711A7}">
      <dgm:prSet phldrT="[Text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bg-BG" sz="12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3: </a:t>
          </a:r>
        </a:p>
        <a:p>
          <a:r>
            <a:rPr lang="bg-BG" sz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Свързаност  и зелена икономика за устойчив растеж</a:t>
          </a:r>
          <a:endParaRPr lang="bg-BG" sz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3E422E-E8B3-4F29-AE2F-15AD18A46060}" type="parTrans" cxnId="{238A8D68-E51B-4B93-9253-DC72E482BBF2}">
      <dgm:prSet/>
      <dgm:spPr/>
      <dgm:t>
        <a:bodyPr/>
        <a:lstStyle/>
        <a:p>
          <a:endParaRPr lang="bg-BG"/>
        </a:p>
      </dgm:t>
    </dgm:pt>
    <dgm:pt modelId="{69F92900-1DA6-497F-B442-51473B354D02}" type="sibTrans" cxnId="{238A8D68-E51B-4B93-9253-DC72E482BBF2}">
      <dgm:prSet/>
      <dgm:spPr/>
      <dgm:t>
        <a:bodyPr/>
        <a:lstStyle/>
        <a:p>
          <a:endParaRPr lang="bg-BG"/>
        </a:p>
      </dgm:t>
    </dgm:pt>
    <dgm:pt modelId="{8AE99D72-D035-48DE-9687-988D9D306B6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Свързаност (външна и вътрешна)</a:t>
          </a:r>
          <a:endParaRPr lang="bg-BG" sz="1000" b="1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A02A95-FC01-4EB3-9EAE-BA0BED4AB69B}" type="parTrans" cxnId="{BF5F1D86-ECD2-417C-9B39-42B193B9E7A7}">
      <dgm:prSet/>
      <dgm:spPr/>
      <dgm:t>
        <a:bodyPr/>
        <a:lstStyle/>
        <a:p>
          <a:endParaRPr lang="bg-BG"/>
        </a:p>
      </dgm:t>
    </dgm:pt>
    <dgm:pt modelId="{18AF44F2-C267-4851-9A14-A49B774656A8}" type="sibTrans" cxnId="{BF5F1D86-ECD2-417C-9B39-42B193B9E7A7}">
      <dgm:prSet/>
      <dgm:spPr/>
      <dgm:t>
        <a:bodyPr/>
        <a:lstStyle/>
        <a:p>
          <a:endParaRPr lang="bg-BG"/>
        </a:p>
      </dgm:t>
    </dgm:pt>
    <dgm:pt modelId="{E5123701-B925-4419-8A15-A90D15AB6D4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Повишаване на комкурентоспособността и ресурсната ефективност на МСП</a:t>
          </a:r>
          <a:endParaRPr lang="bg-BG" sz="900" b="1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BE24A5-65BF-420F-8B94-3250306633B0}" type="parTrans" cxnId="{DA4C1C42-B5D6-4E4B-9803-54975E6013D8}">
      <dgm:prSet/>
      <dgm:spPr/>
      <dgm:t>
        <a:bodyPr/>
        <a:lstStyle/>
        <a:p>
          <a:endParaRPr lang="bg-BG"/>
        </a:p>
      </dgm:t>
    </dgm:pt>
    <dgm:pt modelId="{AECFA8D7-E08D-4DC2-A723-0693CF7A29E8}" type="sibTrans" cxnId="{DA4C1C42-B5D6-4E4B-9803-54975E6013D8}">
      <dgm:prSet/>
      <dgm:spPr/>
      <dgm:t>
        <a:bodyPr/>
        <a:lstStyle/>
        <a:p>
          <a:endParaRPr lang="bg-BG"/>
        </a:p>
      </dgm:t>
    </dgm:pt>
    <dgm:pt modelId="{5A1EF60E-64BF-4D65-BC22-F57D8875359C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НИРД и иновации</a:t>
          </a:r>
          <a:endParaRPr lang="bg-BG" sz="900" b="1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D92ECA-89FA-4962-BF81-0FB5B4757D2D}" type="parTrans" cxnId="{46AFA0EB-50F0-4DC0-82FA-D02352A388D5}">
      <dgm:prSet/>
      <dgm:spPr/>
      <dgm:t>
        <a:bodyPr/>
        <a:lstStyle/>
        <a:p>
          <a:endParaRPr lang="bg-BG"/>
        </a:p>
      </dgm:t>
    </dgm:pt>
    <dgm:pt modelId="{55B0F108-5440-4DD7-A441-3C98BC08AF73}" type="sibTrans" cxnId="{46AFA0EB-50F0-4DC0-82FA-D02352A388D5}">
      <dgm:prSet/>
      <dgm:spPr/>
      <dgm:t>
        <a:bodyPr/>
        <a:lstStyle/>
        <a:p>
          <a:endParaRPr lang="bg-BG"/>
        </a:p>
      </dgm:t>
    </dgm:pt>
    <dgm:pt modelId="{A6B519B9-0441-49A5-8021-547BDBA3DB8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Преминаване към нисковъглеродна икономика, енергийна ефективност и ресурсна ефективност</a:t>
          </a:r>
          <a:endParaRPr lang="bg-BG" sz="1000" b="1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4BE2CA-D2DE-4EF2-B999-B4235A90DD38}" type="parTrans" cxnId="{EC820AC7-D9CA-4707-8C7D-65C2048B8D4C}">
      <dgm:prSet/>
      <dgm:spPr/>
      <dgm:t>
        <a:bodyPr/>
        <a:lstStyle/>
        <a:p>
          <a:endParaRPr lang="bg-BG"/>
        </a:p>
      </dgm:t>
    </dgm:pt>
    <dgm:pt modelId="{29C35883-795C-4344-884D-AEEEF30DFB12}" type="sibTrans" cxnId="{EC820AC7-D9CA-4707-8C7D-65C2048B8D4C}">
      <dgm:prSet/>
      <dgm:spPr/>
      <dgm:t>
        <a:bodyPr/>
        <a:lstStyle/>
        <a:p>
          <a:endParaRPr lang="bg-BG"/>
        </a:p>
      </dgm:t>
    </dgm:pt>
    <dgm:pt modelId="{6B69BB4B-B846-48BA-B4C2-EDC462A92853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Климат и климатични промени, превенция и управление на риска</a:t>
          </a:r>
          <a:endParaRPr lang="bg-BG" sz="1000" b="1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23686E-AEBD-4136-8581-4665AD1032FC}" type="parTrans" cxnId="{864D1D38-5B3F-4651-BC40-E30FAC6614D2}">
      <dgm:prSet/>
      <dgm:spPr/>
      <dgm:t>
        <a:bodyPr/>
        <a:lstStyle/>
        <a:p>
          <a:endParaRPr lang="bg-BG"/>
        </a:p>
      </dgm:t>
    </dgm:pt>
    <dgm:pt modelId="{E5F47397-C2A3-4186-BFA2-1C3FC19E872C}" type="sibTrans" cxnId="{864D1D38-5B3F-4651-BC40-E30FAC6614D2}">
      <dgm:prSet/>
      <dgm:spPr/>
      <dgm:t>
        <a:bodyPr/>
        <a:lstStyle/>
        <a:p>
          <a:endParaRPr lang="bg-BG"/>
        </a:p>
      </dgm:t>
    </dgm:pt>
    <dgm:pt modelId="{0230273F-AC41-47B1-91AD-F4E0059E932A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Околна среда и опазване на природното богатство</a:t>
          </a:r>
          <a:endParaRPr lang="bg-BG" sz="1000" b="1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92C2B0-9126-47EB-8EE1-5DC91D589902}" type="parTrans" cxnId="{A1B903B0-951D-4D20-961A-4482108305C1}">
      <dgm:prSet/>
      <dgm:spPr/>
      <dgm:t>
        <a:bodyPr/>
        <a:lstStyle/>
        <a:p>
          <a:endParaRPr lang="bg-BG"/>
        </a:p>
      </dgm:t>
    </dgm:pt>
    <dgm:pt modelId="{90B62B2C-7527-4536-BA35-E82AFF7F45A8}" type="sibTrans" cxnId="{A1B903B0-951D-4D20-961A-4482108305C1}">
      <dgm:prSet/>
      <dgm:spPr/>
      <dgm:t>
        <a:bodyPr/>
        <a:lstStyle/>
        <a:p>
          <a:endParaRPr lang="bg-BG"/>
        </a:p>
      </dgm:t>
    </dgm:pt>
    <dgm:pt modelId="{63B17454-BDF0-4B88-988A-DE3F31B0C7C9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bg-BG" sz="10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Достъп до качествени административни услуги и ефективно прилагане на електронно управление и правосъдие</a:t>
          </a:r>
          <a:endParaRPr lang="bg-BG" sz="1000" b="1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7EF9FB-D695-48B7-A67A-2D7E73B91FF1}" type="parTrans" cxnId="{45298049-F187-4E47-B31B-1D48B0CE7933}">
      <dgm:prSet/>
      <dgm:spPr/>
      <dgm:t>
        <a:bodyPr/>
        <a:lstStyle/>
        <a:p>
          <a:endParaRPr lang="bg-BG"/>
        </a:p>
      </dgm:t>
    </dgm:pt>
    <dgm:pt modelId="{28676403-863E-43A3-B4D8-8DE29EC03571}" type="sibTrans" cxnId="{45298049-F187-4E47-B31B-1D48B0CE7933}">
      <dgm:prSet/>
      <dgm:spPr/>
      <dgm:t>
        <a:bodyPr/>
        <a:lstStyle/>
        <a:p>
          <a:endParaRPr lang="bg-BG"/>
        </a:p>
      </dgm:t>
    </dgm:pt>
    <dgm:pt modelId="{00C780C4-DB14-44E7-ABC4-C17507A10B42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Достъп до и използване на ИКТ</a:t>
          </a:r>
          <a:endParaRPr lang="bg-BG" sz="900" b="1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07BE0E-35A7-4F02-BB40-14CAD370A294}" type="parTrans" cxnId="{0C0ED738-DB85-4E2D-B8FC-B35460F25A58}">
      <dgm:prSet/>
      <dgm:spPr/>
      <dgm:t>
        <a:bodyPr/>
        <a:lstStyle/>
        <a:p>
          <a:endParaRPr lang="bg-BG"/>
        </a:p>
      </dgm:t>
    </dgm:pt>
    <dgm:pt modelId="{E810B3F0-2697-4226-82D4-03CA5EA69757}" type="sibTrans" cxnId="{0C0ED738-DB85-4E2D-B8FC-B35460F25A58}">
      <dgm:prSet/>
      <dgm:spPr/>
      <dgm:t>
        <a:bodyPr/>
        <a:lstStyle/>
        <a:p>
          <a:endParaRPr lang="bg-BG"/>
        </a:p>
      </dgm:t>
    </dgm:pt>
    <dgm:pt modelId="{63878B45-A250-4336-A983-CA5F5297729A}" type="pres">
      <dgm:prSet presAssocID="{9E768B41-144E-4405-9F89-800D0540749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D02B903-C6ED-49E6-BCCC-D6ADC2A82226}" type="pres">
      <dgm:prSet presAssocID="{1EBC53F9-39BF-4A49-AC45-CB2A4902A4F7}" presName="root1" presStyleCnt="0"/>
      <dgm:spPr/>
    </dgm:pt>
    <dgm:pt modelId="{088086F5-A6B9-4D08-ACC4-ECAD1C975F91}" type="pres">
      <dgm:prSet presAssocID="{1EBC53F9-39BF-4A49-AC45-CB2A4902A4F7}" presName="LevelOneTextNode" presStyleLbl="node0" presStyleIdx="0" presStyleCnt="1" custScaleX="933913" custScaleY="912082" custLinFactX="-700000" custLinFactNeighborX="-756038" custLinFactNeighborY="5955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74038BFE-2CB3-4791-820F-5276F016053D}" type="pres">
      <dgm:prSet presAssocID="{1EBC53F9-39BF-4A49-AC45-CB2A4902A4F7}" presName="level2hierChild" presStyleCnt="0"/>
      <dgm:spPr/>
    </dgm:pt>
    <dgm:pt modelId="{97DB78A5-2923-4E12-AA20-18DB88B54E66}" type="pres">
      <dgm:prSet presAssocID="{5DCDB6A1-1348-421C-B880-E44EACB40C27}" presName="conn2-1" presStyleLbl="parChTrans1D2" presStyleIdx="0" presStyleCnt="4"/>
      <dgm:spPr/>
      <dgm:t>
        <a:bodyPr/>
        <a:lstStyle/>
        <a:p>
          <a:endParaRPr lang="bg-BG"/>
        </a:p>
      </dgm:t>
    </dgm:pt>
    <dgm:pt modelId="{AFAD94C0-ABC4-4B5C-BD2B-A39A2BDB6BCF}" type="pres">
      <dgm:prSet presAssocID="{5DCDB6A1-1348-421C-B880-E44EACB40C27}" presName="connTx" presStyleLbl="parChTrans1D2" presStyleIdx="0" presStyleCnt="4"/>
      <dgm:spPr/>
      <dgm:t>
        <a:bodyPr/>
        <a:lstStyle/>
        <a:p>
          <a:endParaRPr lang="bg-BG"/>
        </a:p>
      </dgm:t>
    </dgm:pt>
    <dgm:pt modelId="{590AFE94-E80E-4263-90CA-143387F4978E}" type="pres">
      <dgm:prSet presAssocID="{AC16745A-DB43-40A9-BBEA-EA212A6528C6}" presName="root2" presStyleCnt="0"/>
      <dgm:spPr/>
    </dgm:pt>
    <dgm:pt modelId="{51F360CE-DB26-46E9-9F9F-BA9A1C80DF79}" type="pres">
      <dgm:prSet presAssocID="{AC16745A-DB43-40A9-BBEA-EA212A6528C6}" presName="LevelTwoTextNode" presStyleLbl="node2" presStyleIdx="0" presStyleCnt="4" custScaleX="652456" custScaleY="1313551" custLinFactX="-200000" custLinFactY="300000" custLinFactNeighborX="-222936" custLinFactNeighborY="35608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498ACAE-A889-48F7-9751-871F8F2B06B0}" type="pres">
      <dgm:prSet presAssocID="{AC16745A-DB43-40A9-BBEA-EA212A6528C6}" presName="level3hierChild" presStyleCnt="0"/>
      <dgm:spPr/>
    </dgm:pt>
    <dgm:pt modelId="{200E7249-F358-4CE7-855F-B8FEBDF07D30}" type="pres">
      <dgm:prSet presAssocID="{B7EABD20-8649-4EFC-9A13-8CE4EF5F0987}" presName="conn2-1" presStyleLbl="parChTrans1D3" presStyleIdx="0" presStyleCnt="12"/>
      <dgm:spPr/>
      <dgm:t>
        <a:bodyPr/>
        <a:lstStyle/>
        <a:p>
          <a:endParaRPr lang="bg-BG"/>
        </a:p>
      </dgm:t>
    </dgm:pt>
    <dgm:pt modelId="{C931C11A-3866-450D-991F-4749767CE150}" type="pres">
      <dgm:prSet presAssocID="{B7EABD20-8649-4EFC-9A13-8CE4EF5F0987}" presName="connTx" presStyleLbl="parChTrans1D3" presStyleIdx="0" presStyleCnt="12"/>
      <dgm:spPr/>
      <dgm:t>
        <a:bodyPr/>
        <a:lstStyle/>
        <a:p>
          <a:endParaRPr lang="bg-BG"/>
        </a:p>
      </dgm:t>
    </dgm:pt>
    <dgm:pt modelId="{A07F22B8-EF15-4198-A4A9-E4D4AA087A8B}" type="pres">
      <dgm:prSet presAssocID="{AA72E701-9FEC-46DC-A8E7-C0A78126F67F}" presName="root2" presStyleCnt="0"/>
      <dgm:spPr/>
    </dgm:pt>
    <dgm:pt modelId="{EF3D3615-B77E-4734-9302-3C0A799BB8DB}" type="pres">
      <dgm:prSet presAssocID="{AA72E701-9FEC-46DC-A8E7-C0A78126F67F}" presName="LevelTwoTextNode" presStyleLbl="node3" presStyleIdx="0" presStyleCnt="12" custScaleX="767572" custScaleY="281960" custLinFactX="200000" custLinFactNeighborX="247482" custLinFactNeighborY="-23706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B1F80D9-E9DE-4275-A462-2554F6FA08A8}" type="pres">
      <dgm:prSet presAssocID="{AA72E701-9FEC-46DC-A8E7-C0A78126F67F}" presName="level3hierChild" presStyleCnt="0"/>
      <dgm:spPr/>
    </dgm:pt>
    <dgm:pt modelId="{A5EB24DD-CD9E-4AFA-8563-4FAE996FB367}" type="pres">
      <dgm:prSet presAssocID="{F0D2DEE9-E54B-40A3-B0B8-182107FA91A9}" presName="conn2-1" presStyleLbl="parChTrans1D3" presStyleIdx="1" presStyleCnt="12"/>
      <dgm:spPr/>
      <dgm:t>
        <a:bodyPr/>
        <a:lstStyle/>
        <a:p>
          <a:endParaRPr lang="bg-BG"/>
        </a:p>
      </dgm:t>
    </dgm:pt>
    <dgm:pt modelId="{751A8646-8B5D-40FB-9B77-63656DC0044A}" type="pres">
      <dgm:prSet presAssocID="{F0D2DEE9-E54B-40A3-B0B8-182107FA91A9}" presName="connTx" presStyleLbl="parChTrans1D3" presStyleIdx="1" presStyleCnt="12"/>
      <dgm:spPr/>
      <dgm:t>
        <a:bodyPr/>
        <a:lstStyle/>
        <a:p>
          <a:endParaRPr lang="bg-BG"/>
        </a:p>
      </dgm:t>
    </dgm:pt>
    <dgm:pt modelId="{583FA79E-4642-4478-BD7C-7DE2046F7E1B}" type="pres">
      <dgm:prSet presAssocID="{EBEAF3E9-463F-4FF7-9A87-1C287912B355}" presName="root2" presStyleCnt="0"/>
      <dgm:spPr/>
    </dgm:pt>
    <dgm:pt modelId="{257C39F3-C3BA-49DE-B5CB-59B463BB4973}" type="pres">
      <dgm:prSet presAssocID="{EBEAF3E9-463F-4FF7-9A87-1C287912B355}" presName="LevelTwoTextNode" presStyleLbl="node3" presStyleIdx="1" presStyleCnt="12" custScaleX="768343" custScaleY="283807" custLinFactX="200000" custLinFactNeighborX="247482" custLinFactNeighborY="915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42C47B8F-D41D-49B1-9B9E-8D45CFB657B8}" type="pres">
      <dgm:prSet presAssocID="{EBEAF3E9-463F-4FF7-9A87-1C287912B355}" presName="level3hierChild" presStyleCnt="0"/>
      <dgm:spPr/>
    </dgm:pt>
    <dgm:pt modelId="{C0EA5970-3183-4370-9D13-52385DEE1A00}" type="pres">
      <dgm:prSet presAssocID="{06099F34-75B6-4B6E-ABA6-066D85AD7DCF}" presName="conn2-1" presStyleLbl="parChTrans1D3" presStyleIdx="2" presStyleCnt="12"/>
      <dgm:spPr/>
      <dgm:t>
        <a:bodyPr/>
        <a:lstStyle/>
        <a:p>
          <a:endParaRPr lang="bg-BG"/>
        </a:p>
      </dgm:t>
    </dgm:pt>
    <dgm:pt modelId="{7B7BBA17-E21A-4667-B428-A6EAED892C1D}" type="pres">
      <dgm:prSet presAssocID="{06099F34-75B6-4B6E-ABA6-066D85AD7DCF}" presName="connTx" presStyleLbl="parChTrans1D3" presStyleIdx="2" presStyleCnt="12"/>
      <dgm:spPr/>
      <dgm:t>
        <a:bodyPr/>
        <a:lstStyle/>
        <a:p>
          <a:endParaRPr lang="bg-BG"/>
        </a:p>
      </dgm:t>
    </dgm:pt>
    <dgm:pt modelId="{367FAC4C-72E5-41F6-BC79-209896F1ABC8}" type="pres">
      <dgm:prSet presAssocID="{EAFD5EB1-51E5-47D5-931F-C1354FD5DB50}" presName="root2" presStyleCnt="0"/>
      <dgm:spPr/>
    </dgm:pt>
    <dgm:pt modelId="{B0652532-C21A-47C7-83FF-67915D70C0CD}" type="pres">
      <dgm:prSet presAssocID="{EAFD5EB1-51E5-47D5-931F-C1354FD5DB50}" presName="LevelTwoTextNode" presStyleLbl="node3" presStyleIdx="2" presStyleCnt="12" custScaleX="769448" custScaleY="284210" custLinFactX="200000" custLinFactNeighborX="247482" custLinFactNeighborY="3338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798E22B1-1AF4-44F0-AC6B-91FAE3BE0B75}" type="pres">
      <dgm:prSet presAssocID="{EAFD5EB1-51E5-47D5-931F-C1354FD5DB50}" presName="level3hierChild" presStyleCnt="0"/>
      <dgm:spPr/>
    </dgm:pt>
    <dgm:pt modelId="{0FBC79AC-0DEB-4C50-8087-B6B574A04077}" type="pres">
      <dgm:prSet presAssocID="{8A8CFF6E-3173-45D2-9E87-09EA5F64E5D0}" presName="conn2-1" presStyleLbl="parChTrans1D2" presStyleIdx="1" presStyleCnt="4"/>
      <dgm:spPr/>
      <dgm:t>
        <a:bodyPr/>
        <a:lstStyle/>
        <a:p>
          <a:endParaRPr lang="bg-BG"/>
        </a:p>
      </dgm:t>
    </dgm:pt>
    <dgm:pt modelId="{D74B9CF4-59CD-41E0-9178-20D773FCBEAF}" type="pres">
      <dgm:prSet presAssocID="{8A8CFF6E-3173-45D2-9E87-09EA5F64E5D0}" presName="connTx" presStyleLbl="parChTrans1D2" presStyleIdx="1" presStyleCnt="4"/>
      <dgm:spPr/>
      <dgm:t>
        <a:bodyPr/>
        <a:lstStyle/>
        <a:p>
          <a:endParaRPr lang="bg-BG"/>
        </a:p>
      </dgm:t>
    </dgm:pt>
    <dgm:pt modelId="{69CD8D12-E627-4DB8-9C69-EEF04755D269}" type="pres">
      <dgm:prSet presAssocID="{640EE927-384A-437F-822D-73DC62582C7D}" presName="root2" presStyleCnt="0"/>
      <dgm:spPr/>
    </dgm:pt>
    <dgm:pt modelId="{E275C019-F072-414E-A466-451C521F6B7B}" type="pres">
      <dgm:prSet presAssocID="{640EE927-384A-437F-822D-73DC62582C7D}" presName="LevelTwoTextNode" presStyleLbl="node2" presStyleIdx="1" presStyleCnt="4" custScaleX="652041" custScaleY="1128121" custLinFactX="-200000" custLinFactY="300000" custLinFactNeighborX="-222936" custLinFactNeighborY="32163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C473E73-26EB-48BF-8E54-A1534CC7C211}" type="pres">
      <dgm:prSet presAssocID="{640EE927-384A-437F-822D-73DC62582C7D}" presName="level3hierChild" presStyleCnt="0"/>
      <dgm:spPr/>
    </dgm:pt>
    <dgm:pt modelId="{192DD8AD-EFE6-449B-9009-11BCC71ABDE0}" type="pres">
      <dgm:prSet presAssocID="{58BE24A5-65BF-420F-8B94-3250306633B0}" presName="conn2-1" presStyleLbl="parChTrans1D3" presStyleIdx="3" presStyleCnt="12"/>
      <dgm:spPr/>
      <dgm:t>
        <a:bodyPr/>
        <a:lstStyle/>
        <a:p>
          <a:endParaRPr lang="bg-BG"/>
        </a:p>
      </dgm:t>
    </dgm:pt>
    <dgm:pt modelId="{80ED8D85-8625-4D13-A11D-02161E73E7A0}" type="pres">
      <dgm:prSet presAssocID="{58BE24A5-65BF-420F-8B94-3250306633B0}" presName="connTx" presStyleLbl="parChTrans1D3" presStyleIdx="3" presStyleCnt="12"/>
      <dgm:spPr/>
      <dgm:t>
        <a:bodyPr/>
        <a:lstStyle/>
        <a:p>
          <a:endParaRPr lang="bg-BG"/>
        </a:p>
      </dgm:t>
    </dgm:pt>
    <dgm:pt modelId="{34481EF1-3673-4712-B908-78E4042C8AC1}" type="pres">
      <dgm:prSet presAssocID="{E5123701-B925-4419-8A15-A90D15AB6D4E}" presName="root2" presStyleCnt="0"/>
      <dgm:spPr/>
    </dgm:pt>
    <dgm:pt modelId="{354A887D-B28B-4EDF-8D45-15AF4A9E6544}" type="pres">
      <dgm:prSet presAssocID="{E5123701-B925-4419-8A15-A90D15AB6D4E}" presName="LevelTwoTextNode" presStyleLbl="node3" presStyleIdx="3" presStyleCnt="12" custScaleX="369826" custScaleY="689507" custLinFactX="-176011" custLinFactY="100000" custLinFactNeighborX="-200000" custLinFactNeighborY="16094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0A537C31-7B1E-4DE1-A942-002668926F07}" type="pres">
      <dgm:prSet presAssocID="{E5123701-B925-4419-8A15-A90D15AB6D4E}" presName="level3hierChild" presStyleCnt="0"/>
      <dgm:spPr/>
    </dgm:pt>
    <dgm:pt modelId="{2B4BC4D2-BF74-435A-807B-E61597201FE3}" type="pres">
      <dgm:prSet presAssocID="{94D92ECA-89FA-4962-BF81-0FB5B4757D2D}" presName="conn2-1" presStyleLbl="parChTrans1D3" presStyleIdx="4" presStyleCnt="12"/>
      <dgm:spPr/>
      <dgm:t>
        <a:bodyPr/>
        <a:lstStyle/>
        <a:p>
          <a:endParaRPr lang="bg-BG"/>
        </a:p>
      </dgm:t>
    </dgm:pt>
    <dgm:pt modelId="{5D29E206-E604-453D-87E1-FE8925E3F553}" type="pres">
      <dgm:prSet presAssocID="{94D92ECA-89FA-4962-BF81-0FB5B4757D2D}" presName="connTx" presStyleLbl="parChTrans1D3" presStyleIdx="4" presStyleCnt="12"/>
      <dgm:spPr/>
      <dgm:t>
        <a:bodyPr/>
        <a:lstStyle/>
        <a:p>
          <a:endParaRPr lang="bg-BG"/>
        </a:p>
      </dgm:t>
    </dgm:pt>
    <dgm:pt modelId="{8450566C-0A62-4FB9-BC58-F2EE8A8BB096}" type="pres">
      <dgm:prSet presAssocID="{5A1EF60E-64BF-4D65-BC22-F57D8875359C}" presName="root2" presStyleCnt="0"/>
      <dgm:spPr/>
    </dgm:pt>
    <dgm:pt modelId="{4A36D05E-5E8F-49EB-895E-BADE6C7548BE}" type="pres">
      <dgm:prSet presAssocID="{5A1EF60E-64BF-4D65-BC22-F57D8875359C}" presName="LevelTwoTextNode" presStyleLbl="node3" presStyleIdx="4" presStyleCnt="12" custScaleX="369826" custScaleY="356680" custLinFactX="-176011" custLinFactY="100000" custLinFactNeighborX="-200000" custLinFactNeighborY="16506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798B7CE-201D-4CB9-A4C5-0DA17A34CD56}" type="pres">
      <dgm:prSet presAssocID="{5A1EF60E-64BF-4D65-BC22-F57D8875359C}" presName="level3hierChild" presStyleCnt="0"/>
      <dgm:spPr/>
    </dgm:pt>
    <dgm:pt modelId="{C9E0CE80-B90E-4695-9CE8-99F553BD45CB}" type="pres">
      <dgm:prSet presAssocID="{8907BE0E-35A7-4F02-BB40-14CAD370A294}" presName="conn2-1" presStyleLbl="parChTrans1D3" presStyleIdx="5" presStyleCnt="12"/>
      <dgm:spPr/>
      <dgm:t>
        <a:bodyPr/>
        <a:lstStyle/>
        <a:p>
          <a:endParaRPr lang="bg-BG"/>
        </a:p>
      </dgm:t>
    </dgm:pt>
    <dgm:pt modelId="{FA911246-24BD-4262-9D40-14ADADFDFB99}" type="pres">
      <dgm:prSet presAssocID="{8907BE0E-35A7-4F02-BB40-14CAD370A294}" presName="connTx" presStyleLbl="parChTrans1D3" presStyleIdx="5" presStyleCnt="12"/>
      <dgm:spPr/>
      <dgm:t>
        <a:bodyPr/>
        <a:lstStyle/>
        <a:p>
          <a:endParaRPr lang="bg-BG"/>
        </a:p>
      </dgm:t>
    </dgm:pt>
    <dgm:pt modelId="{B0941AB8-4C21-4A87-B3AE-59ADEA308CFC}" type="pres">
      <dgm:prSet presAssocID="{00C780C4-DB14-44E7-ABC4-C17507A10B42}" presName="root2" presStyleCnt="0"/>
      <dgm:spPr/>
    </dgm:pt>
    <dgm:pt modelId="{33B7230A-D348-4DC9-9D89-B19C965830D8}" type="pres">
      <dgm:prSet presAssocID="{00C780C4-DB14-44E7-ABC4-C17507A10B42}" presName="LevelTwoTextNode" presStyleLbl="node3" presStyleIdx="5" presStyleCnt="12" custScaleX="369826" custScaleY="594025" custLinFactX="-176011" custLinFactY="100000" custLinFactNeighborX="-200000" custLinFactNeighborY="198776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1EBE34B-4239-4F04-AE09-61357594E7EB}" type="pres">
      <dgm:prSet presAssocID="{00C780C4-DB14-44E7-ABC4-C17507A10B42}" presName="level3hierChild" presStyleCnt="0"/>
      <dgm:spPr/>
    </dgm:pt>
    <dgm:pt modelId="{B1D3CB08-ECB6-4A1A-B9AA-B6D0C8201840}" type="pres">
      <dgm:prSet presAssocID="{543E422E-E8B3-4F29-AE2F-15AD18A46060}" presName="conn2-1" presStyleLbl="parChTrans1D2" presStyleIdx="2" presStyleCnt="4"/>
      <dgm:spPr/>
      <dgm:t>
        <a:bodyPr/>
        <a:lstStyle/>
        <a:p>
          <a:endParaRPr lang="bg-BG"/>
        </a:p>
      </dgm:t>
    </dgm:pt>
    <dgm:pt modelId="{9737C3B3-1CAC-4F17-B280-3E0FBFB6E378}" type="pres">
      <dgm:prSet presAssocID="{543E422E-E8B3-4F29-AE2F-15AD18A46060}" presName="connTx" presStyleLbl="parChTrans1D2" presStyleIdx="2" presStyleCnt="4"/>
      <dgm:spPr/>
      <dgm:t>
        <a:bodyPr/>
        <a:lstStyle/>
        <a:p>
          <a:endParaRPr lang="bg-BG"/>
        </a:p>
      </dgm:t>
    </dgm:pt>
    <dgm:pt modelId="{85DBE1A7-20DF-4167-BDFD-EFF2C58693F0}" type="pres">
      <dgm:prSet presAssocID="{71338379-AE50-4348-A0D0-E4B500B711A7}" presName="root2" presStyleCnt="0"/>
      <dgm:spPr/>
    </dgm:pt>
    <dgm:pt modelId="{6CD63350-AF07-4946-BF85-EC3A11746D95}" type="pres">
      <dgm:prSet presAssocID="{71338379-AE50-4348-A0D0-E4B500B711A7}" presName="LevelTwoTextNode" presStyleLbl="node2" presStyleIdx="2" presStyleCnt="4" custScaleX="652041" custScaleY="1256792" custLinFactX="-200000" custLinFactY="17743" custLinFactNeighborX="-222936" custLinFactNeighborY="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0166B35-773C-4AD9-9413-03C38B7BBEDC}" type="pres">
      <dgm:prSet presAssocID="{71338379-AE50-4348-A0D0-E4B500B711A7}" presName="level3hierChild" presStyleCnt="0"/>
      <dgm:spPr/>
    </dgm:pt>
    <dgm:pt modelId="{09EA8B54-E1DE-4890-ACA0-340051BC473D}" type="pres">
      <dgm:prSet presAssocID="{DCA02A95-FC01-4EB3-9EAE-BA0BED4AB69B}" presName="conn2-1" presStyleLbl="parChTrans1D3" presStyleIdx="6" presStyleCnt="12"/>
      <dgm:spPr/>
      <dgm:t>
        <a:bodyPr/>
        <a:lstStyle/>
        <a:p>
          <a:endParaRPr lang="bg-BG"/>
        </a:p>
      </dgm:t>
    </dgm:pt>
    <dgm:pt modelId="{70540229-6746-4045-B3E6-BFECFA07FF0A}" type="pres">
      <dgm:prSet presAssocID="{DCA02A95-FC01-4EB3-9EAE-BA0BED4AB69B}" presName="connTx" presStyleLbl="parChTrans1D3" presStyleIdx="6" presStyleCnt="12"/>
      <dgm:spPr/>
      <dgm:t>
        <a:bodyPr/>
        <a:lstStyle/>
        <a:p>
          <a:endParaRPr lang="bg-BG"/>
        </a:p>
      </dgm:t>
    </dgm:pt>
    <dgm:pt modelId="{A524E75D-D889-4D2F-838D-2B58593AE1B2}" type="pres">
      <dgm:prSet presAssocID="{8AE99D72-D035-48DE-9687-988D9D306B69}" presName="root2" presStyleCnt="0"/>
      <dgm:spPr/>
    </dgm:pt>
    <dgm:pt modelId="{A0BC3971-F035-42C6-9A9D-3BEE9E9C851B}" type="pres">
      <dgm:prSet presAssocID="{8AE99D72-D035-48DE-9687-988D9D306B69}" presName="LevelTwoTextNode" presStyleLbl="node3" presStyleIdx="6" presStyleCnt="12" custScaleX="739652" custScaleY="285029" custLinFactX="200000" custLinFactY="-120249" custLinFactNeighborX="247182" custLinFactNeighborY="-2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66AEB6A-8D14-415D-A54E-D701FEF00BB2}" type="pres">
      <dgm:prSet presAssocID="{8AE99D72-D035-48DE-9687-988D9D306B69}" presName="level3hierChild" presStyleCnt="0"/>
      <dgm:spPr/>
    </dgm:pt>
    <dgm:pt modelId="{F6CEC9FE-019C-434E-8634-B309C86931E4}" type="pres">
      <dgm:prSet presAssocID="{C94BE2CA-D2DE-4EF2-B999-B4235A90DD38}" presName="conn2-1" presStyleLbl="parChTrans1D3" presStyleIdx="7" presStyleCnt="12"/>
      <dgm:spPr/>
      <dgm:t>
        <a:bodyPr/>
        <a:lstStyle/>
        <a:p>
          <a:endParaRPr lang="bg-BG"/>
        </a:p>
      </dgm:t>
    </dgm:pt>
    <dgm:pt modelId="{E45A1AEF-29E9-4298-95E1-4FFA42C40825}" type="pres">
      <dgm:prSet presAssocID="{C94BE2CA-D2DE-4EF2-B999-B4235A90DD38}" presName="connTx" presStyleLbl="parChTrans1D3" presStyleIdx="7" presStyleCnt="12"/>
      <dgm:spPr/>
      <dgm:t>
        <a:bodyPr/>
        <a:lstStyle/>
        <a:p>
          <a:endParaRPr lang="bg-BG"/>
        </a:p>
      </dgm:t>
    </dgm:pt>
    <dgm:pt modelId="{3D1D8E5B-84D6-43C1-8275-DF6BE273FBB9}" type="pres">
      <dgm:prSet presAssocID="{A6B519B9-0441-49A5-8021-547BDBA3DB8F}" presName="root2" presStyleCnt="0"/>
      <dgm:spPr/>
    </dgm:pt>
    <dgm:pt modelId="{173E30D7-105D-4FBA-8E50-03775E5A30EC}" type="pres">
      <dgm:prSet presAssocID="{A6B519B9-0441-49A5-8021-547BDBA3DB8F}" presName="LevelTwoTextNode" presStyleLbl="node3" presStyleIdx="7" presStyleCnt="12" custScaleX="739652" custScaleY="533586" custLinFactX="200000" custLinFactY="-100000" custLinFactNeighborX="247182" custLinFactNeighborY="-18411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494414CA-F55C-4771-A2D9-8BE1BCF97DA4}" type="pres">
      <dgm:prSet presAssocID="{A6B519B9-0441-49A5-8021-547BDBA3DB8F}" presName="level3hierChild" presStyleCnt="0"/>
      <dgm:spPr/>
    </dgm:pt>
    <dgm:pt modelId="{195ABB92-4CF5-4D2E-8E21-1323594950AD}" type="pres">
      <dgm:prSet presAssocID="{AD23686E-AEBD-4136-8581-4665AD1032FC}" presName="conn2-1" presStyleLbl="parChTrans1D3" presStyleIdx="8" presStyleCnt="12"/>
      <dgm:spPr/>
      <dgm:t>
        <a:bodyPr/>
        <a:lstStyle/>
        <a:p>
          <a:endParaRPr lang="bg-BG"/>
        </a:p>
      </dgm:t>
    </dgm:pt>
    <dgm:pt modelId="{4817DAFF-A31C-4FA4-AF9F-9D9CCC614046}" type="pres">
      <dgm:prSet presAssocID="{AD23686E-AEBD-4136-8581-4665AD1032FC}" presName="connTx" presStyleLbl="parChTrans1D3" presStyleIdx="8" presStyleCnt="12"/>
      <dgm:spPr/>
      <dgm:t>
        <a:bodyPr/>
        <a:lstStyle/>
        <a:p>
          <a:endParaRPr lang="bg-BG"/>
        </a:p>
      </dgm:t>
    </dgm:pt>
    <dgm:pt modelId="{7EC06022-7C19-4AB8-ABEA-65EF97549D98}" type="pres">
      <dgm:prSet presAssocID="{6B69BB4B-B846-48BA-B4C2-EDC462A92853}" presName="root2" presStyleCnt="0"/>
      <dgm:spPr/>
    </dgm:pt>
    <dgm:pt modelId="{CEA3AE69-B246-42B1-ADBE-D278182D9AFE}" type="pres">
      <dgm:prSet presAssocID="{6B69BB4B-B846-48BA-B4C2-EDC462A92853}" presName="LevelTwoTextNode" presStyleLbl="node3" presStyleIdx="8" presStyleCnt="12" custScaleX="739652" custScaleY="448453" custLinFactX="200000" custLinFactY="-100000" custLinFactNeighborX="247182" custLinFactNeighborY="-18883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C82CA10F-7777-484B-B363-B5DE26452BAA}" type="pres">
      <dgm:prSet presAssocID="{6B69BB4B-B846-48BA-B4C2-EDC462A92853}" presName="level3hierChild" presStyleCnt="0"/>
      <dgm:spPr/>
    </dgm:pt>
    <dgm:pt modelId="{0F434A84-6E9F-4E36-B94F-69A5E972537E}" type="pres">
      <dgm:prSet presAssocID="{B492C2B0-9126-47EB-8EE1-5DC91D589902}" presName="conn2-1" presStyleLbl="parChTrans1D3" presStyleIdx="9" presStyleCnt="12"/>
      <dgm:spPr/>
      <dgm:t>
        <a:bodyPr/>
        <a:lstStyle/>
        <a:p>
          <a:endParaRPr lang="bg-BG"/>
        </a:p>
      </dgm:t>
    </dgm:pt>
    <dgm:pt modelId="{6E07775C-781F-4002-A97C-AB36BE37C9C3}" type="pres">
      <dgm:prSet presAssocID="{B492C2B0-9126-47EB-8EE1-5DC91D589902}" presName="connTx" presStyleLbl="parChTrans1D3" presStyleIdx="9" presStyleCnt="12"/>
      <dgm:spPr/>
      <dgm:t>
        <a:bodyPr/>
        <a:lstStyle/>
        <a:p>
          <a:endParaRPr lang="bg-BG"/>
        </a:p>
      </dgm:t>
    </dgm:pt>
    <dgm:pt modelId="{C94701DE-C4F8-4F55-B36F-686C2976D0F1}" type="pres">
      <dgm:prSet presAssocID="{0230273F-AC41-47B1-91AD-F4E0059E932A}" presName="root2" presStyleCnt="0"/>
      <dgm:spPr/>
    </dgm:pt>
    <dgm:pt modelId="{F6CF6EF3-9F7B-470F-B91B-EC2DBD7BF00D}" type="pres">
      <dgm:prSet presAssocID="{0230273F-AC41-47B1-91AD-F4E0059E932A}" presName="LevelTwoTextNode" presStyleLbl="node3" presStyleIdx="9" presStyleCnt="12" custScaleX="739652" custScaleY="411169" custLinFactX="200000" custLinFactY="-100000" custLinFactNeighborX="247686" custLinFactNeighborY="-182866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BAA868D7-8DEC-4631-A283-D0A9161E02F4}" type="pres">
      <dgm:prSet presAssocID="{0230273F-AC41-47B1-91AD-F4E0059E932A}" presName="level3hierChild" presStyleCnt="0"/>
      <dgm:spPr/>
    </dgm:pt>
    <dgm:pt modelId="{95BF7889-3E2F-4F67-9C79-A94233C0BD23}" type="pres">
      <dgm:prSet presAssocID="{75EFAF58-A985-4790-B698-963D62834042}" presName="conn2-1" presStyleLbl="parChTrans1D2" presStyleIdx="3" presStyleCnt="4"/>
      <dgm:spPr/>
      <dgm:t>
        <a:bodyPr/>
        <a:lstStyle/>
        <a:p>
          <a:endParaRPr lang="bg-BG"/>
        </a:p>
      </dgm:t>
    </dgm:pt>
    <dgm:pt modelId="{C652E719-BA38-4C83-93FC-CD7B6191B777}" type="pres">
      <dgm:prSet presAssocID="{75EFAF58-A985-4790-B698-963D62834042}" presName="connTx" presStyleLbl="parChTrans1D2" presStyleIdx="3" presStyleCnt="4"/>
      <dgm:spPr/>
      <dgm:t>
        <a:bodyPr/>
        <a:lstStyle/>
        <a:p>
          <a:endParaRPr lang="bg-BG"/>
        </a:p>
      </dgm:t>
    </dgm:pt>
    <dgm:pt modelId="{F1D6FE42-FC69-4B83-802D-0464BC45BCBD}" type="pres">
      <dgm:prSet presAssocID="{AD51FBD4-5475-4E70-A4D2-B8EB3141F9EB}" presName="root2" presStyleCnt="0"/>
      <dgm:spPr/>
    </dgm:pt>
    <dgm:pt modelId="{B9F54461-6E95-403D-B0A7-2E5577186E74}" type="pres">
      <dgm:prSet presAssocID="{AD51FBD4-5475-4E70-A4D2-B8EB3141F9EB}" presName="LevelTwoTextNode" presStyleLbl="node2" presStyleIdx="3" presStyleCnt="4" custScaleX="652041" custScaleY="1179211" custLinFactX="-200000" custLinFactNeighborX="-222936" custLinFactNeighborY="1276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021FD463-4805-4261-AEF5-C660D94F3A1F}" type="pres">
      <dgm:prSet presAssocID="{AD51FBD4-5475-4E70-A4D2-B8EB3141F9EB}" presName="level3hierChild" presStyleCnt="0"/>
      <dgm:spPr/>
    </dgm:pt>
    <dgm:pt modelId="{69091FE2-AB2E-491B-9FC4-C0A44243C584}" type="pres">
      <dgm:prSet presAssocID="{35837A2D-B1C4-4EE5-A6D1-7E71725E4BFB}" presName="conn2-1" presStyleLbl="parChTrans1D3" presStyleIdx="10" presStyleCnt="12"/>
      <dgm:spPr/>
      <dgm:t>
        <a:bodyPr/>
        <a:lstStyle/>
        <a:p>
          <a:endParaRPr lang="bg-BG"/>
        </a:p>
      </dgm:t>
    </dgm:pt>
    <dgm:pt modelId="{FB8C7DF0-D4B8-406A-B064-FC308D52944F}" type="pres">
      <dgm:prSet presAssocID="{35837A2D-B1C4-4EE5-A6D1-7E71725E4BFB}" presName="connTx" presStyleLbl="parChTrans1D3" presStyleIdx="10" presStyleCnt="12"/>
      <dgm:spPr/>
      <dgm:t>
        <a:bodyPr/>
        <a:lstStyle/>
        <a:p>
          <a:endParaRPr lang="bg-BG"/>
        </a:p>
      </dgm:t>
    </dgm:pt>
    <dgm:pt modelId="{2F63471B-44A3-451F-909A-BA8D6C1CFEDA}" type="pres">
      <dgm:prSet presAssocID="{370FE0F0-1369-49B9-A236-4319470663F2}" presName="root2" presStyleCnt="0"/>
      <dgm:spPr/>
    </dgm:pt>
    <dgm:pt modelId="{62225E86-2C37-4D8B-AA04-6DCDEEB97546}" type="pres">
      <dgm:prSet presAssocID="{370FE0F0-1369-49B9-A236-4319470663F2}" presName="LevelTwoTextNode" presStyleLbl="node3" presStyleIdx="10" presStyleCnt="12" custScaleX="780687" custScaleY="396017" custLinFactX="-22755" custLinFactY="-64446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C1596773-8B4B-42CC-88DB-C1E0BA5E6086}" type="pres">
      <dgm:prSet presAssocID="{370FE0F0-1369-49B9-A236-4319470663F2}" presName="level3hierChild" presStyleCnt="0"/>
      <dgm:spPr/>
    </dgm:pt>
    <dgm:pt modelId="{79F56E0D-E8FF-4DC2-8829-49617BBE04EB}" type="pres">
      <dgm:prSet presAssocID="{B37EF9FB-D695-48B7-A67A-2D7E73B91FF1}" presName="conn2-1" presStyleLbl="parChTrans1D3" presStyleIdx="11" presStyleCnt="12"/>
      <dgm:spPr/>
      <dgm:t>
        <a:bodyPr/>
        <a:lstStyle/>
        <a:p>
          <a:endParaRPr lang="bg-BG"/>
        </a:p>
      </dgm:t>
    </dgm:pt>
    <dgm:pt modelId="{6FC17A5E-6B4A-4731-B2D8-CA48EDBA09B5}" type="pres">
      <dgm:prSet presAssocID="{B37EF9FB-D695-48B7-A67A-2D7E73B91FF1}" presName="connTx" presStyleLbl="parChTrans1D3" presStyleIdx="11" presStyleCnt="12"/>
      <dgm:spPr/>
      <dgm:t>
        <a:bodyPr/>
        <a:lstStyle/>
        <a:p>
          <a:endParaRPr lang="bg-BG"/>
        </a:p>
      </dgm:t>
    </dgm:pt>
    <dgm:pt modelId="{550E8455-1DE8-4279-A93E-05DE1DFDC84B}" type="pres">
      <dgm:prSet presAssocID="{63B17454-BDF0-4B88-988A-DE3F31B0C7C9}" presName="root2" presStyleCnt="0"/>
      <dgm:spPr/>
    </dgm:pt>
    <dgm:pt modelId="{8A7161BE-5F5B-4784-B3DE-415FE3861362}" type="pres">
      <dgm:prSet presAssocID="{63B17454-BDF0-4B88-988A-DE3F31B0C7C9}" presName="LevelTwoTextNode" presStyleLbl="node3" presStyleIdx="11" presStyleCnt="12" custScaleX="783949" custScaleY="451540" custLinFactX="142221" custLinFactY="-69521" custLinFactNeighborX="2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CD7B929-9BDB-4875-A3CE-18F5BD4E7743}" type="pres">
      <dgm:prSet presAssocID="{63B17454-BDF0-4B88-988A-DE3F31B0C7C9}" presName="level3hierChild" presStyleCnt="0"/>
      <dgm:spPr/>
    </dgm:pt>
  </dgm:ptLst>
  <dgm:cxnLst>
    <dgm:cxn modelId="{46AFA0EB-50F0-4DC0-82FA-D02352A388D5}" srcId="{640EE927-384A-437F-822D-73DC62582C7D}" destId="{5A1EF60E-64BF-4D65-BC22-F57D8875359C}" srcOrd="1" destOrd="0" parTransId="{94D92ECA-89FA-4962-BF81-0FB5B4757D2D}" sibTransId="{55B0F108-5440-4DD7-A441-3C98BC08AF73}"/>
    <dgm:cxn modelId="{1C1459C9-C84E-48EA-A952-DA7486AE65B2}" srcId="{AC16745A-DB43-40A9-BBEA-EA212A6528C6}" destId="{EBEAF3E9-463F-4FF7-9A87-1C287912B355}" srcOrd="1" destOrd="0" parTransId="{F0D2DEE9-E54B-40A3-B0B8-182107FA91A9}" sibTransId="{8B6B2D3A-D977-4554-8FED-C9CAC7C7FEDE}"/>
    <dgm:cxn modelId="{45298049-F187-4E47-B31B-1D48B0CE7933}" srcId="{AD51FBD4-5475-4E70-A4D2-B8EB3141F9EB}" destId="{63B17454-BDF0-4B88-988A-DE3F31B0C7C9}" srcOrd="1" destOrd="0" parTransId="{B37EF9FB-D695-48B7-A67A-2D7E73B91FF1}" sibTransId="{28676403-863E-43A3-B4D8-8DE29EC03571}"/>
    <dgm:cxn modelId="{42898DEC-E809-40AD-8B9E-4F98975CDC35}" type="presOf" srcId="{A6B519B9-0441-49A5-8021-547BDBA3DB8F}" destId="{173E30D7-105D-4FBA-8E50-03775E5A30EC}" srcOrd="0" destOrd="0" presId="urn:microsoft.com/office/officeart/2008/layout/HorizontalMultiLevelHierarchy"/>
    <dgm:cxn modelId="{CD099AE3-6F94-4BD4-ABBF-8335E79C4F5B}" type="presOf" srcId="{F0D2DEE9-E54B-40A3-B0B8-182107FA91A9}" destId="{751A8646-8B5D-40FB-9B77-63656DC0044A}" srcOrd="1" destOrd="0" presId="urn:microsoft.com/office/officeart/2008/layout/HorizontalMultiLevelHierarchy"/>
    <dgm:cxn modelId="{0A188746-237F-4537-8009-6941D324960A}" type="presOf" srcId="{6B69BB4B-B846-48BA-B4C2-EDC462A92853}" destId="{CEA3AE69-B246-42B1-ADBE-D278182D9AFE}" srcOrd="0" destOrd="0" presId="urn:microsoft.com/office/officeart/2008/layout/HorizontalMultiLevelHierarchy"/>
    <dgm:cxn modelId="{7C3D3FCA-5DB0-4A2D-83A3-4DCE243BB00D}" type="presOf" srcId="{5A1EF60E-64BF-4D65-BC22-F57D8875359C}" destId="{4A36D05E-5E8F-49EB-895E-BADE6C7548BE}" srcOrd="0" destOrd="0" presId="urn:microsoft.com/office/officeart/2008/layout/HorizontalMultiLevelHierarchy"/>
    <dgm:cxn modelId="{0669012D-D69E-4853-B4EF-A788AEF17D7F}" type="presOf" srcId="{B7EABD20-8649-4EFC-9A13-8CE4EF5F0987}" destId="{200E7249-F358-4CE7-855F-B8FEBDF07D30}" srcOrd="0" destOrd="0" presId="urn:microsoft.com/office/officeart/2008/layout/HorizontalMultiLevelHierarchy"/>
    <dgm:cxn modelId="{616350D3-0D15-4D01-B410-9A884C5949A8}" type="presOf" srcId="{71338379-AE50-4348-A0D0-E4B500B711A7}" destId="{6CD63350-AF07-4946-BF85-EC3A11746D95}" srcOrd="0" destOrd="0" presId="urn:microsoft.com/office/officeart/2008/layout/HorizontalMultiLevelHierarchy"/>
    <dgm:cxn modelId="{2C7660C6-A563-4EEB-A38C-ADDB76360DDD}" type="presOf" srcId="{B492C2B0-9126-47EB-8EE1-5DC91D589902}" destId="{6E07775C-781F-4002-A97C-AB36BE37C9C3}" srcOrd="1" destOrd="0" presId="urn:microsoft.com/office/officeart/2008/layout/HorizontalMultiLevelHierarchy"/>
    <dgm:cxn modelId="{7EE815AF-3BC2-4147-8075-1829BCCF829F}" type="presOf" srcId="{75EFAF58-A985-4790-B698-963D62834042}" destId="{95BF7889-3E2F-4F67-9C79-A94233C0BD23}" srcOrd="0" destOrd="0" presId="urn:microsoft.com/office/officeart/2008/layout/HorizontalMultiLevelHierarchy"/>
    <dgm:cxn modelId="{B9494285-E916-4920-A285-0A08F121D3FC}" type="presOf" srcId="{8AE99D72-D035-48DE-9687-988D9D306B69}" destId="{A0BC3971-F035-42C6-9A9D-3BEE9E9C851B}" srcOrd="0" destOrd="0" presId="urn:microsoft.com/office/officeart/2008/layout/HorizontalMultiLevelHierarchy"/>
    <dgm:cxn modelId="{411A2227-7D25-4818-B47D-89A5067EBB6D}" type="presOf" srcId="{B37EF9FB-D695-48B7-A67A-2D7E73B91FF1}" destId="{79F56E0D-E8FF-4DC2-8829-49617BBE04EB}" srcOrd="0" destOrd="0" presId="urn:microsoft.com/office/officeart/2008/layout/HorizontalMultiLevelHierarchy"/>
    <dgm:cxn modelId="{166C5686-8926-4B9E-BBA9-82C7C7081849}" type="presOf" srcId="{C94BE2CA-D2DE-4EF2-B999-B4235A90DD38}" destId="{E45A1AEF-29E9-4298-95E1-4FFA42C40825}" srcOrd="1" destOrd="0" presId="urn:microsoft.com/office/officeart/2008/layout/HorizontalMultiLevelHierarchy"/>
    <dgm:cxn modelId="{F980A3D1-B8DA-4ACC-BD66-B3BBE6941FC5}" type="presOf" srcId="{8907BE0E-35A7-4F02-BB40-14CAD370A294}" destId="{FA911246-24BD-4262-9D40-14ADADFDFB99}" srcOrd="1" destOrd="0" presId="urn:microsoft.com/office/officeart/2008/layout/HorizontalMultiLevelHierarchy"/>
    <dgm:cxn modelId="{A35E5BAA-B7AE-4DF0-9198-3BE35459CF5F}" type="presOf" srcId="{0230273F-AC41-47B1-91AD-F4E0059E932A}" destId="{F6CF6EF3-9F7B-470F-B91B-EC2DBD7BF00D}" srcOrd="0" destOrd="0" presId="urn:microsoft.com/office/officeart/2008/layout/HorizontalMultiLevelHierarchy"/>
    <dgm:cxn modelId="{30D8FD7F-DE51-4797-8816-A72934486ABC}" type="presOf" srcId="{58BE24A5-65BF-420F-8B94-3250306633B0}" destId="{80ED8D85-8625-4D13-A11D-02161E73E7A0}" srcOrd="1" destOrd="0" presId="urn:microsoft.com/office/officeart/2008/layout/HorizontalMultiLevelHierarchy"/>
    <dgm:cxn modelId="{2899CC9F-93A3-488B-9194-566201372817}" srcId="{1EBC53F9-39BF-4A49-AC45-CB2A4902A4F7}" destId="{AC16745A-DB43-40A9-BBEA-EA212A6528C6}" srcOrd="0" destOrd="0" parTransId="{5DCDB6A1-1348-421C-B880-E44EACB40C27}" sibTransId="{44459703-8ECA-4DF0-AC67-A39367932179}"/>
    <dgm:cxn modelId="{C4421F5B-F2F7-4F25-A55A-D09345ADC6F9}" type="presOf" srcId="{8A8CFF6E-3173-45D2-9E87-09EA5F64E5D0}" destId="{D74B9CF4-59CD-41E0-9178-20D773FCBEAF}" srcOrd="1" destOrd="0" presId="urn:microsoft.com/office/officeart/2008/layout/HorizontalMultiLevelHierarchy"/>
    <dgm:cxn modelId="{EC820AC7-D9CA-4707-8C7D-65C2048B8D4C}" srcId="{71338379-AE50-4348-A0D0-E4B500B711A7}" destId="{A6B519B9-0441-49A5-8021-547BDBA3DB8F}" srcOrd="1" destOrd="0" parTransId="{C94BE2CA-D2DE-4EF2-B999-B4235A90DD38}" sibTransId="{29C35883-795C-4344-884D-AEEEF30DFB12}"/>
    <dgm:cxn modelId="{A1B903B0-951D-4D20-961A-4482108305C1}" srcId="{71338379-AE50-4348-A0D0-E4B500B711A7}" destId="{0230273F-AC41-47B1-91AD-F4E0059E932A}" srcOrd="3" destOrd="0" parTransId="{B492C2B0-9126-47EB-8EE1-5DC91D589902}" sibTransId="{90B62B2C-7527-4536-BA35-E82AFF7F45A8}"/>
    <dgm:cxn modelId="{6845C621-BA31-41F8-BA68-989FBFC82CA7}" type="presOf" srcId="{1EBC53F9-39BF-4A49-AC45-CB2A4902A4F7}" destId="{088086F5-A6B9-4D08-ACC4-ECAD1C975F91}" srcOrd="0" destOrd="0" presId="urn:microsoft.com/office/officeart/2008/layout/HorizontalMultiLevelHierarchy"/>
    <dgm:cxn modelId="{FD3CA997-0566-4CBD-B5DF-E95B7AB3D98C}" srcId="{AC16745A-DB43-40A9-BBEA-EA212A6528C6}" destId="{AA72E701-9FEC-46DC-A8E7-C0A78126F67F}" srcOrd="0" destOrd="0" parTransId="{B7EABD20-8649-4EFC-9A13-8CE4EF5F0987}" sibTransId="{E59E2E45-7688-451C-B54C-3D0FEC42F6F8}"/>
    <dgm:cxn modelId="{0C0ED738-DB85-4E2D-B8FC-B35460F25A58}" srcId="{640EE927-384A-437F-822D-73DC62582C7D}" destId="{00C780C4-DB14-44E7-ABC4-C17507A10B42}" srcOrd="2" destOrd="0" parTransId="{8907BE0E-35A7-4F02-BB40-14CAD370A294}" sibTransId="{E810B3F0-2697-4226-82D4-03CA5EA69757}"/>
    <dgm:cxn modelId="{40EE18A1-7389-4A18-BE06-80E87C54A179}" srcId="{AC16745A-DB43-40A9-BBEA-EA212A6528C6}" destId="{EAFD5EB1-51E5-47D5-931F-C1354FD5DB50}" srcOrd="2" destOrd="0" parTransId="{06099F34-75B6-4B6E-ABA6-066D85AD7DCF}" sibTransId="{04220D7E-C701-48A2-B8BC-DFFF211A29E7}"/>
    <dgm:cxn modelId="{49FF2C5B-4281-45EE-BAF9-E19BDE2AA3B1}" type="presOf" srcId="{B37EF9FB-D695-48B7-A67A-2D7E73B91FF1}" destId="{6FC17A5E-6B4A-4731-B2D8-CA48EDBA09B5}" srcOrd="1" destOrd="0" presId="urn:microsoft.com/office/officeart/2008/layout/HorizontalMultiLevelHierarchy"/>
    <dgm:cxn modelId="{4D234B7E-4672-4856-AC97-ADE06FCB203D}" type="presOf" srcId="{B7EABD20-8649-4EFC-9A13-8CE4EF5F0987}" destId="{C931C11A-3866-450D-991F-4749767CE150}" srcOrd="1" destOrd="0" presId="urn:microsoft.com/office/officeart/2008/layout/HorizontalMultiLevelHierarchy"/>
    <dgm:cxn modelId="{61A8195F-1D07-4613-841F-68F150A62C22}" type="presOf" srcId="{DCA02A95-FC01-4EB3-9EAE-BA0BED4AB69B}" destId="{09EA8B54-E1DE-4890-ACA0-340051BC473D}" srcOrd="0" destOrd="0" presId="urn:microsoft.com/office/officeart/2008/layout/HorizontalMultiLevelHierarchy"/>
    <dgm:cxn modelId="{BB7EA27A-4297-4FD2-9AB6-162760EC6FB1}" type="presOf" srcId="{8A8CFF6E-3173-45D2-9E87-09EA5F64E5D0}" destId="{0FBC79AC-0DEB-4C50-8087-B6B574A04077}" srcOrd="0" destOrd="0" presId="urn:microsoft.com/office/officeart/2008/layout/HorizontalMultiLevelHierarchy"/>
    <dgm:cxn modelId="{C01AFD93-6EDA-4357-BFFB-C1892F080EEE}" type="presOf" srcId="{75EFAF58-A985-4790-B698-963D62834042}" destId="{C652E719-BA38-4C83-93FC-CD7B6191B777}" srcOrd="1" destOrd="0" presId="urn:microsoft.com/office/officeart/2008/layout/HorizontalMultiLevelHierarchy"/>
    <dgm:cxn modelId="{CBF7FB0D-F18E-42BB-BB6E-B4965FAF1691}" type="presOf" srcId="{00C780C4-DB14-44E7-ABC4-C17507A10B42}" destId="{33B7230A-D348-4DC9-9D89-B19C965830D8}" srcOrd="0" destOrd="0" presId="urn:microsoft.com/office/officeart/2008/layout/HorizontalMultiLevelHierarchy"/>
    <dgm:cxn modelId="{E808B0C3-C8EA-4EDD-8807-3F63CDA61B5B}" type="presOf" srcId="{EAFD5EB1-51E5-47D5-931F-C1354FD5DB50}" destId="{B0652532-C21A-47C7-83FF-67915D70C0CD}" srcOrd="0" destOrd="0" presId="urn:microsoft.com/office/officeart/2008/layout/HorizontalMultiLevelHierarchy"/>
    <dgm:cxn modelId="{2026B0C1-C228-4283-A3D7-D14C26EBE9A0}" type="presOf" srcId="{E5123701-B925-4419-8A15-A90D15AB6D4E}" destId="{354A887D-B28B-4EDF-8D45-15AF4A9E6544}" srcOrd="0" destOrd="0" presId="urn:microsoft.com/office/officeart/2008/layout/HorizontalMultiLevelHierarchy"/>
    <dgm:cxn modelId="{EF993253-4A44-49A5-A8D3-D20FDDE08EA5}" type="presOf" srcId="{640EE927-384A-437F-822D-73DC62582C7D}" destId="{E275C019-F072-414E-A466-451C521F6B7B}" srcOrd="0" destOrd="0" presId="urn:microsoft.com/office/officeart/2008/layout/HorizontalMultiLevelHierarchy"/>
    <dgm:cxn modelId="{2B0F674C-A276-48EA-ADDB-1D62926EFDAF}" type="presOf" srcId="{DCA02A95-FC01-4EB3-9EAE-BA0BED4AB69B}" destId="{70540229-6746-4045-B3E6-BFECFA07FF0A}" srcOrd="1" destOrd="0" presId="urn:microsoft.com/office/officeart/2008/layout/HorizontalMultiLevelHierarchy"/>
    <dgm:cxn modelId="{D6605FCE-B279-4721-B1E9-5059A91342A5}" type="presOf" srcId="{58BE24A5-65BF-420F-8B94-3250306633B0}" destId="{192DD8AD-EFE6-449B-9009-11BCC71ABDE0}" srcOrd="0" destOrd="0" presId="urn:microsoft.com/office/officeart/2008/layout/HorizontalMultiLevelHierarchy"/>
    <dgm:cxn modelId="{1BFC5C12-5199-4192-8E76-4BA7BF41F784}" type="presOf" srcId="{EBEAF3E9-463F-4FF7-9A87-1C287912B355}" destId="{257C39F3-C3BA-49DE-B5CB-59B463BB4973}" srcOrd="0" destOrd="0" presId="urn:microsoft.com/office/officeart/2008/layout/HorizontalMultiLevelHierarchy"/>
    <dgm:cxn modelId="{CAE6DA2E-8310-4052-9A25-A42F50E986E3}" type="presOf" srcId="{543E422E-E8B3-4F29-AE2F-15AD18A46060}" destId="{B1D3CB08-ECB6-4A1A-B9AA-B6D0C8201840}" srcOrd="0" destOrd="0" presId="urn:microsoft.com/office/officeart/2008/layout/HorizontalMultiLevelHierarchy"/>
    <dgm:cxn modelId="{5A61EF98-4E6B-4301-8E8F-B4BCE3080B35}" type="presOf" srcId="{AD23686E-AEBD-4136-8581-4665AD1032FC}" destId="{4817DAFF-A31C-4FA4-AF9F-9D9CCC614046}" srcOrd="1" destOrd="0" presId="urn:microsoft.com/office/officeart/2008/layout/HorizontalMultiLevelHierarchy"/>
    <dgm:cxn modelId="{D8FDD495-B20D-4ECD-BD39-DB11903B777E}" type="presOf" srcId="{C94BE2CA-D2DE-4EF2-B999-B4235A90DD38}" destId="{F6CEC9FE-019C-434E-8634-B309C86931E4}" srcOrd="0" destOrd="0" presId="urn:microsoft.com/office/officeart/2008/layout/HorizontalMultiLevelHierarchy"/>
    <dgm:cxn modelId="{9C51E465-8F35-477B-8EBD-D59065513C04}" type="presOf" srcId="{370FE0F0-1369-49B9-A236-4319470663F2}" destId="{62225E86-2C37-4D8B-AA04-6DCDEEB97546}" srcOrd="0" destOrd="0" presId="urn:microsoft.com/office/officeart/2008/layout/HorizontalMultiLevelHierarchy"/>
    <dgm:cxn modelId="{5C25F81E-9199-4BA1-BE88-1D325C74E5D0}" type="presOf" srcId="{5DCDB6A1-1348-421C-B880-E44EACB40C27}" destId="{AFAD94C0-ABC4-4B5C-BD2B-A39A2BDB6BCF}" srcOrd="1" destOrd="0" presId="urn:microsoft.com/office/officeart/2008/layout/HorizontalMultiLevelHierarchy"/>
    <dgm:cxn modelId="{238A8D68-E51B-4B93-9253-DC72E482BBF2}" srcId="{1EBC53F9-39BF-4A49-AC45-CB2A4902A4F7}" destId="{71338379-AE50-4348-A0D0-E4B500B711A7}" srcOrd="2" destOrd="0" parTransId="{543E422E-E8B3-4F29-AE2F-15AD18A46060}" sibTransId="{69F92900-1DA6-497F-B442-51473B354D02}"/>
    <dgm:cxn modelId="{53523F2A-A84E-4891-96DC-9E2E37954B2C}" type="presOf" srcId="{06099F34-75B6-4B6E-ABA6-066D85AD7DCF}" destId="{C0EA5970-3183-4370-9D13-52385DEE1A00}" srcOrd="0" destOrd="0" presId="urn:microsoft.com/office/officeart/2008/layout/HorizontalMultiLevelHierarchy"/>
    <dgm:cxn modelId="{A04EA174-39A5-4488-832E-AD963E5962A5}" type="presOf" srcId="{543E422E-E8B3-4F29-AE2F-15AD18A46060}" destId="{9737C3B3-1CAC-4F17-B280-3E0FBFB6E378}" srcOrd="1" destOrd="0" presId="urn:microsoft.com/office/officeart/2008/layout/HorizontalMultiLevelHierarchy"/>
    <dgm:cxn modelId="{A6C27670-E3BA-4876-915E-827B68B5DBC2}" type="presOf" srcId="{AD51FBD4-5475-4E70-A4D2-B8EB3141F9EB}" destId="{B9F54461-6E95-403D-B0A7-2E5577186E74}" srcOrd="0" destOrd="0" presId="urn:microsoft.com/office/officeart/2008/layout/HorizontalMultiLevelHierarchy"/>
    <dgm:cxn modelId="{7702684F-86E6-47BF-B283-36D46DD0F5A4}" srcId="{1EBC53F9-39BF-4A49-AC45-CB2A4902A4F7}" destId="{640EE927-384A-437F-822D-73DC62582C7D}" srcOrd="1" destOrd="0" parTransId="{8A8CFF6E-3173-45D2-9E87-09EA5F64E5D0}" sibTransId="{BE8D4E87-3883-470C-B22C-1C53468668AA}"/>
    <dgm:cxn modelId="{07DD726D-9E39-4559-A902-557A91561958}" type="presOf" srcId="{AC16745A-DB43-40A9-BBEA-EA212A6528C6}" destId="{51F360CE-DB26-46E9-9F9F-BA9A1C80DF79}" srcOrd="0" destOrd="0" presId="urn:microsoft.com/office/officeart/2008/layout/HorizontalMultiLevelHierarchy"/>
    <dgm:cxn modelId="{21BFD713-7FE5-4C21-AA52-1D2CAF802C06}" srcId="{AD51FBD4-5475-4E70-A4D2-B8EB3141F9EB}" destId="{370FE0F0-1369-49B9-A236-4319470663F2}" srcOrd="0" destOrd="0" parTransId="{35837A2D-B1C4-4EE5-A6D1-7E71725E4BFB}" sibTransId="{A554F9F6-5413-4A55-8BAA-E05F0A19E7E6}"/>
    <dgm:cxn modelId="{25C99C57-06AD-4F56-AC2B-622A22E945D3}" type="presOf" srcId="{AD23686E-AEBD-4136-8581-4665AD1032FC}" destId="{195ABB92-4CF5-4D2E-8E21-1323594950AD}" srcOrd="0" destOrd="0" presId="urn:microsoft.com/office/officeart/2008/layout/HorizontalMultiLevelHierarchy"/>
    <dgm:cxn modelId="{4C2152C1-1380-41B3-A3F2-3966C4E2BF5C}" type="presOf" srcId="{9E768B41-144E-4405-9F89-800D05407496}" destId="{63878B45-A250-4336-A983-CA5F5297729A}" srcOrd="0" destOrd="0" presId="urn:microsoft.com/office/officeart/2008/layout/HorizontalMultiLevelHierarchy"/>
    <dgm:cxn modelId="{33ED401D-8CED-42FC-BDDE-D1C2ABCA35E3}" srcId="{9E768B41-144E-4405-9F89-800D05407496}" destId="{1EBC53F9-39BF-4A49-AC45-CB2A4902A4F7}" srcOrd="0" destOrd="0" parTransId="{CBD39145-4535-4AC6-B9A3-51F3FB2BC739}" sibTransId="{BE7E5258-A364-4FA2-BD47-FCDF03B05C4B}"/>
    <dgm:cxn modelId="{00856626-B4EC-4F6E-BCBE-1EA727DAAEAE}" type="presOf" srcId="{8907BE0E-35A7-4F02-BB40-14CAD370A294}" destId="{C9E0CE80-B90E-4695-9CE8-99F553BD45CB}" srcOrd="0" destOrd="0" presId="urn:microsoft.com/office/officeart/2008/layout/HorizontalMultiLevelHierarchy"/>
    <dgm:cxn modelId="{897E2A51-FDDF-4F6E-9E7F-9885AADF2ACD}" type="presOf" srcId="{06099F34-75B6-4B6E-ABA6-066D85AD7DCF}" destId="{7B7BBA17-E21A-4667-B428-A6EAED892C1D}" srcOrd="1" destOrd="0" presId="urn:microsoft.com/office/officeart/2008/layout/HorizontalMultiLevelHierarchy"/>
    <dgm:cxn modelId="{E7B70446-FC3D-49E1-8D68-60779F600AF1}" type="presOf" srcId="{94D92ECA-89FA-4962-BF81-0FB5B4757D2D}" destId="{5D29E206-E604-453D-87E1-FE8925E3F553}" srcOrd="1" destOrd="0" presId="urn:microsoft.com/office/officeart/2008/layout/HorizontalMultiLevelHierarchy"/>
    <dgm:cxn modelId="{284F7664-63E5-4511-945A-451ACB34AFC0}" type="presOf" srcId="{63B17454-BDF0-4B88-988A-DE3F31B0C7C9}" destId="{8A7161BE-5F5B-4784-B3DE-415FE3861362}" srcOrd="0" destOrd="0" presId="urn:microsoft.com/office/officeart/2008/layout/HorizontalMultiLevelHierarchy"/>
    <dgm:cxn modelId="{4571E2E4-F774-4562-B310-9D4890CB97AF}" type="presOf" srcId="{94D92ECA-89FA-4962-BF81-0FB5B4757D2D}" destId="{2B4BC4D2-BF74-435A-807B-E61597201FE3}" srcOrd="0" destOrd="0" presId="urn:microsoft.com/office/officeart/2008/layout/HorizontalMultiLevelHierarchy"/>
    <dgm:cxn modelId="{DA4C1C42-B5D6-4E4B-9803-54975E6013D8}" srcId="{640EE927-384A-437F-822D-73DC62582C7D}" destId="{E5123701-B925-4419-8A15-A90D15AB6D4E}" srcOrd="0" destOrd="0" parTransId="{58BE24A5-65BF-420F-8B94-3250306633B0}" sibTransId="{AECFA8D7-E08D-4DC2-A723-0693CF7A29E8}"/>
    <dgm:cxn modelId="{F7FEB423-2EAC-4890-A438-35B4CEBB3ECF}" type="presOf" srcId="{AA72E701-9FEC-46DC-A8E7-C0A78126F67F}" destId="{EF3D3615-B77E-4734-9302-3C0A799BB8DB}" srcOrd="0" destOrd="0" presId="urn:microsoft.com/office/officeart/2008/layout/HorizontalMultiLevelHierarchy"/>
    <dgm:cxn modelId="{89D6B6DB-99B1-46FF-9354-AF66DDBC77A6}" type="presOf" srcId="{B492C2B0-9126-47EB-8EE1-5DC91D589902}" destId="{0F434A84-6E9F-4E36-B94F-69A5E972537E}" srcOrd="0" destOrd="0" presId="urn:microsoft.com/office/officeart/2008/layout/HorizontalMultiLevelHierarchy"/>
    <dgm:cxn modelId="{A18AB20E-0FE6-4C85-8551-D79DD47D8B63}" type="presOf" srcId="{F0D2DEE9-E54B-40A3-B0B8-182107FA91A9}" destId="{A5EB24DD-CD9E-4AFA-8563-4FAE996FB367}" srcOrd="0" destOrd="0" presId="urn:microsoft.com/office/officeart/2008/layout/HorizontalMultiLevelHierarchy"/>
    <dgm:cxn modelId="{89F5375D-ED18-4DAB-9CB0-C1BAA6DC91D2}" srcId="{1EBC53F9-39BF-4A49-AC45-CB2A4902A4F7}" destId="{AD51FBD4-5475-4E70-A4D2-B8EB3141F9EB}" srcOrd="3" destOrd="0" parTransId="{75EFAF58-A985-4790-B698-963D62834042}" sibTransId="{D67DA0B7-C213-4E36-88B1-625F7D785AE1}"/>
    <dgm:cxn modelId="{4BB9A4AD-E292-40B4-9093-DAE8EEB0DA88}" type="presOf" srcId="{35837A2D-B1C4-4EE5-A6D1-7E71725E4BFB}" destId="{69091FE2-AB2E-491B-9FC4-C0A44243C584}" srcOrd="0" destOrd="0" presId="urn:microsoft.com/office/officeart/2008/layout/HorizontalMultiLevelHierarchy"/>
    <dgm:cxn modelId="{BF5F1D86-ECD2-417C-9B39-42B193B9E7A7}" srcId="{71338379-AE50-4348-A0D0-E4B500B711A7}" destId="{8AE99D72-D035-48DE-9687-988D9D306B69}" srcOrd="0" destOrd="0" parTransId="{DCA02A95-FC01-4EB3-9EAE-BA0BED4AB69B}" sibTransId="{18AF44F2-C267-4851-9A14-A49B774656A8}"/>
    <dgm:cxn modelId="{754C35FC-C9FE-49BF-8BCB-8B6FF46C3FA2}" type="presOf" srcId="{5DCDB6A1-1348-421C-B880-E44EACB40C27}" destId="{97DB78A5-2923-4E12-AA20-18DB88B54E66}" srcOrd="0" destOrd="0" presId="urn:microsoft.com/office/officeart/2008/layout/HorizontalMultiLevelHierarchy"/>
    <dgm:cxn modelId="{6D454C1D-E467-4C83-AFFC-DE3324A379CB}" type="presOf" srcId="{35837A2D-B1C4-4EE5-A6D1-7E71725E4BFB}" destId="{FB8C7DF0-D4B8-406A-B064-FC308D52944F}" srcOrd="1" destOrd="0" presId="urn:microsoft.com/office/officeart/2008/layout/HorizontalMultiLevelHierarchy"/>
    <dgm:cxn modelId="{864D1D38-5B3F-4651-BC40-E30FAC6614D2}" srcId="{71338379-AE50-4348-A0D0-E4B500B711A7}" destId="{6B69BB4B-B846-48BA-B4C2-EDC462A92853}" srcOrd="2" destOrd="0" parTransId="{AD23686E-AEBD-4136-8581-4665AD1032FC}" sibTransId="{E5F47397-C2A3-4186-BFA2-1C3FC19E872C}"/>
    <dgm:cxn modelId="{35832349-69A8-4A3F-8428-E90E44A6B364}" type="presParOf" srcId="{63878B45-A250-4336-A983-CA5F5297729A}" destId="{7D02B903-C6ED-49E6-BCCC-D6ADC2A82226}" srcOrd="0" destOrd="0" presId="urn:microsoft.com/office/officeart/2008/layout/HorizontalMultiLevelHierarchy"/>
    <dgm:cxn modelId="{9074976A-2A5C-49CE-B96A-54150F959229}" type="presParOf" srcId="{7D02B903-C6ED-49E6-BCCC-D6ADC2A82226}" destId="{088086F5-A6B9-4D08-ACC4-ECAD1C975F91}" srcOrd="0" destOrd="0" presId="urn:microsoft.com/office/officeart/2008/layout/HorizontalMultiLevelHierarchy"/>
    <dgm:cxn modelId="{62391653-EA7B-46B6-92FD-C1029DFD8C50}" type="presParOf" srcId="{7D02B903-C6ED-49E6-BCCC-D6ADC2A82226}" destId="{74038BFE-2CB3-4791-820F-5276F016053D}" srcOrd="1" destOrd="0" presId="urn:microsoft.com/office/officeart/2008/layout/HorizontalMultiLevelHierarchy"/>
    <dgm:cxn modelId="{5C616CD8-22BE-4BDA-8C7A-14606FD71C55}" type="presParOf" srcId="{74038BFE-2CB3-4791-820F-5276F016053D}" destId="{97DB78A5-2923-4E12-AA20-18DB88B54E66}" srcOrd="0" destOrd="0" presId="urn:microsoft.com/office/officeart/2008/layout/HorizontalMultiLevelHierarchy"/>
    <dgm:cxn modelId="{C79DB33F-F5B6-48F7-98AC-4F262A58D5BD}" type="presParOf" srcId="{97DB78A5-2923-4E12-AA20-18DB88B54E66}" destId="{AFAD94C0-ABC4-4B5C-BD2B-A39A2BDB6BCF}" srcOrd="0" destOrd="0" presId="urn:microsoft.com/office/officeart/2008/layout/HorizontalMultiLevelHierarchy"/>
    <dgm:cxn modelId="{76643CA3-39BF-45C7-A796-02A0039FA553}" type="presParOf" srcId="{74038BFE-2CB3-4791-820F-5276F016053D}" destId="{590AFE94-E80E-4263-90CA-143387F4978E}" srcOrd="1" destOrd="0" presId="urn:microsoft.com/office/officeart/2008/layout/HorizontalMultiLevelHierarchy"/>
    <dgm:cxn modelId="{6C1DF637-274E-4187-92BF-FCD4597ED170}" type="presParOf" srcId="{590AFE94-E80E-4263-90CA-143387F4978E}" destId="{51F360CE-DB26-46E9-9F9F-BA9A1C80DF79}" srcOrd="0" destOrd="0" presId="urn:microsoft.com/office/officeart/2008/layout/HorizontalMultiLevelHierarchy"/>
    <dgm:cxn modelId="{7226C2E1-68C8-4222-9A40-A6E987F6202A}" type="presParOf" srcId="{590AFE94-E80E-4263-90CA-143387F4978E}" destId="{E498ACAE-A889-48F7-9751-871F8F2B06B0}" srcOrd="1" destOrd="0" presId="urn:microsoft.com/office/officeart/2008/layout/HorizontalMultiLevelHierarchy"/>
    <dgm:cxn modelId="{D36E6B36-1B5E-4FD3-B965-59F11C9FAD3F}" type="presParOf" srcId="{E498ACAE-A889-48F7-9751-871F8F2B06B0}" destId="{200E7249-F358-4CE7-855F-B8FEBDF07D30}" srcOrd="0" destOrd="0" presId="urn:microsoft.com/office/officeart/2008/layout/HorizontalMultiLevelHierarchy"/>
    <dgm:cxn modelId="{3470437C-A6E5-4423-A990-F0F85A7E72B8}" type="presParOf" srcId="{200E7249-F358-4CE7-855F-B8FEBDF07D30}" destId="{C931C11A-3866-450D-991F-4749767CE150}" srcOrd="0" destOrd="0" presId="urn:microsoft.com/office/officeart/2008/layout/HorizontalMultiLevelHierarchy"/>
    <dgm:cxn modelId="{4C69506E-F99F-4BBF-93E7-C20F9F9B9AC1}" type="presParOf" srcId="{E498ACAE-A889-48F7-9751-871F8F2B06B0}" destId="{A07F22B8-EF15-4198-A4A9-E4D4AA087A8B}" srcOrd="1" destOrd="0" presId="urn:microsoft.com/office/officeart/2008/layout/HorizontalMultiLevelHierarchy"/>
    <dgm:cxn modelId="{79D52FB0-ECEA-493B-947E-3675C8E75733}" type="presParOf" srcId="{A07F22B8-EF15-4198-A4A9-E4D4AA087A8B}" destId="{EF3D3615-B77E-4734-9302-3C0A799BB8DB}" srcOrd="0" destOrd="0" presId="urn:microsoft.com/office/officeart/2008/layout/HorizontalMultiLevelHierarchy"/>
    <dgm:cxn modelId="{B85482CB-30A8-44C3-8F84-5DB44AB3DAB2}" type="presParOf" srcId="{A07F22B8-EF15-4198-A4A9-E4D4AA087A8B}" destId="{FB1F80D9-E9DE-4275-A462-2554F6FA08A8}" srcOrd="1" destOrd="0" presId="urn:microsoft.com/office/officeart/2008/layout/HorizontalMultiLevelHierarchy"/>
    <dgm:cxn modelId="{92E74FC7-F209-4B28-8C60-57ADFB7AAB0B}" type="presParOf" srcId="{E498ACAE-A889-48F7-9751-871F8F2B06B0}" destId="{A5EB24DD-CD9E-4AFA-8563-4FAE996FB367}" srcOrd="2" destOrd="0" presId="urn:microsoft.com/office/officeart/2008/layout/HorizontalMultiLevelHierarchy"/>
    <dgm:cxn modelId="{807438E1-02E7-4A46-A625-EF98E9F0E330}" type="presParOf" srcId="{A5EB24DD-CD9E-4AFA-8563-4FAE996FB367}" destId="{751A8646-8B5D-40FB-9B77-63656DC0044A}" srcOrd="0" destOrd="0" presId="urn:microsoft.com/office/officeart/2008/layout/HorizontalMultiLevelHierarchy"/>
    <dgm:cxn modelId="{10CC8CBB-CE13-4BD6-A93D-E8145CD39AE6}" type="presParOf" srcId="{E498ACAE-A889-48F7-9751-871F8F2B06B0}" destId="{583FA79E-4642-4478-BD7C-7DE2046F7E1B}" srcOrd="3" destOrd="0" presId="urn:microsoft.com/office/officeart/2008/layout/HorizontalMultiLevelHierarchy"/>
    <dgm:cxn modelId="{13BB7539-E679-4ABC-AEBA-1D5CD03E488B}" type="presParOf" srcId="{583FA79E-4642-4478-BD7C-7DE2046F7E1B}" destId="{257C39F3-C3BA-49DE-B5CB-59B463BB4973}" srcOrd="0" destOrd="0" presId="urn:microsoft.com/office/officeart/2008/layout/HorizontalMultiLevelHierarchy"/>
    <dgm:cxn modelId="{C2D9642D-DABA-41F8-A0E2-E5028282554D}" type="presParOf" srcId="{583FA79E-4642-4478-BD7C-7DE2046F7E1B}" destId="{42C47B8F-D41D-49B1-9B9E-8D45CFB657B8}" srcOrd="1" destOrd="0" presId="urn:microsoft.com/office/officeart/2008/layout/HorizontalMultiLevelHierarchy"/>
    <dgm:cxn modelId="{9E374FC3-6A11-403C-928A-EB49FA951FAA}" type="presParOf" srcId="{E498ACAE-A889-48F7-9751-871F8F2B06B0}" destId="{C0EA5970-3183-4370-9D13-52385DEE1A00}" srcOrd="4" destOrd="0" presId="urn:microsoft.com/office/officeart/2008/layout/HorizontalMultiLevelHierarchy"/>
    <dgm:cxn modelId="{64186C69-25ED-4D11-BD73-E595B7EDA6EB}" type="presParOf" srcId="{C0EA5970-3183-4370-9D13-52385DEE1A00}" destId="{7B7BBA17-E21A-4667-B428-A6EAED892C1D}" srcOrd="0" destOrd="0" presId="urn:microsoft.com/office/officeart/2008/layout/HorizontalMultiLevelHierarchy"/>
    <dgm:cxn modelId="{9534BC9B-EDFE-4F50-8BA2-27781D76DF1F}" type="presParOf" srcId="{E498ACAE-A889-48F7-9751-871F8F2B06B0}" destId="{367FAC4C-72E5-41F6-BC79-209896F1ABC8}" srcOrd="5" destOrd="0" presId="urn:microsoft.com/office/officeart/2008/layout/HorizontalMultiLevelHierarchy"/>
    <dgm:cxn modelId="{1EF5756C-B57C-4BEB-8D35-90A43F4BC5C8}" type="presParOf" srcId="{367FAC4C-72E5-41F6-BC79-209896F1ABC8}" destId="{B0652532-C21A-47C7-83FF-67915D70C0CD}" srcOrd="0" destOrd="0" presId="urn:microsoft.com/office/officeart/2008/layout/HorizontalMultiLevelHierarchy"/>
    <dgm:cxn modelId="{A1AE1FAA-4695-4E50-A0F8-76F6484BED63}" type="presParOf" srcId="{367FAC4C-72E5-41F6-BC79-209896F1ABC8}" destId="{798E22B1-1AF4-44F0-AC6B-91FAE3BE0B75}" srcOrd="1" destOrd="0" presId="urn:microsoft.com/office/officeart/2008/layout/HorizontalMultiLevelHierarchy"/>
    <dgm:cxn modelId="{4E6F6EF1-CF99-435B-B648-F1EA2A74E500}" type="presParOf" srcId="{74038BFE-2CB3-4791-820F-5276F016053D}" destId="{0FBC79AC-0DEB-4C50-8087-B6B574A04077}" srcOrd="2" destOrd="0" presId="urn:microsoft.com/office/officeart/2008/layout/HorizontalMultiLevelHierarchy"/>
    <dgm:cxn modelId="{929CB118-09AA-4766-BE63-B991D2D94769}" type="presParOf" srcId="{0FBC79AC-0DEB-4C50-8087-B6B574A04077}" destId="{D74B9CF4-59CD-41E0-9178-20D773FCBEAF}" srcOrd="0" destOrd="0" presId="urn:microsoft.com/office/officeart/2008/layout/HorizontalMultiLevelHierarchy"/>
    <dgm:cxn modelId="{B13418EA-BCE8-439B-981C-D641000C1C84}" type="presParOf" srcId="{74038BFE-2CB3-4791-820F-5276F016053D}" destId="{69CD8D12-E627-4DB8-9C69-EEF04755D269}" srcOrd="3" destOrd="0" presId="urn:microsoft.com/office/officeart/2008/layout/HorizontalMultiLevelHierarchy"/>
    <dgm:cxn modelId="{5F3A5ED1-2DC9-422B-9200-8FC0573D083B}" type="presParOf" srcId="{69CD8D12-E627-4DB8-9C69-EEF04755D269}" destId="{E275C019-F072-414E-A466-451C521F6B7B}" srcOrd="0" destOrd="0" presId="urn:microsoft.com/office/officeart/2008/layout/HorizontalMultiLevelHierarchy"/>
    <dgm:cxn modelId="{0C634848-1D2B-40AF-9DBB-8824A70373A0}" type="presParOf" srcId="{69CD8D12-E627-4DB8-9C69-EEF04755D269}" destId="{EC473E73-26EB-48BF-8E54-A1534CC7C211}" srcOrd="1" destOrd="0" presId="urn:microsoft.com/office/officeart/2008/layout/HorizontalMultiLevelHierarchy"/>
    <dgm:cxn modelId="{47763E17-B6B1-4285-9D77-E31C16372660}" type="presParOf" srcId="{EC473E73-26EB-48BF-8E54-A1534CC7C211}" destId="{192DD8AD-EFE6-449B-9009-11BCC71ABDE0}" srcOrd="0" destOrd="0" presId="urn:microsoft.com/office/officeart/2008/layout/HorizontalMultiLevelHierarchy"/>
    <dgm:cxn modelId="{406768A7-168A-46C5-A6D7-623E417E52DE}" type="presParOf" srcId="{192DD8AD-EFE6-449B-9009-11BCC71ABDE0}" destId="{80ED8D85-8625-4D13-A11D-02161E73E7A0}" srcOrd="0" destOrd="0" presId="urn:microsoft.com/office/officeart/2008/layout/HorizontalMultiLevelHierarchy"/>
    <dgm:cxn modelId="{3A9629FF-2565-4D9A-8A81-7079309C30FB}" type="presParOf" srcId="{EC473E73-26EB-48BF-8E54-A1534CC7C211}" destId="{34481EF1-3673-4712-B908-78E4042C8AC1}" srcOrd="1" destOrd="0" presId="urn:microsoft.com/office/officeart/2008/layout/HorizontalMultiLevelHierarchy"/>
    <dgm:cxn modelId="{A1E7872B-3E4D-4095-9791-8C3A5D8070FF}" type="presParOf" srcId="{34481EF1-3673-4712-B908-78E4042C8AC1}" destId="{354A887D-B28B-4EDF-8D45-15AF4A9E6544}" srcOrd="0" destOrd="0" presId="urn:microsoft.com/office/officeart/2008/layout/HorizontalMultiLevelHierarchy"/>
    <dgm:cxn modelId="{FCB7C090-8808-4082-B3C1-29258A8FBBBA}" type="presParOf" srcId="{34481EF1-3673-4712-B908-78E4042C8AC1}" destId="{0A537C31-7B1E-4DE1-A942-002668926F07}" srcOrd="1" destOrd="0" presId="urn:microsoft.com/office/officeart/2008/layout/HorizontalMultiLevelHierarchy"/>
    <dgm:cxn modelId="{ABFE0007-BA3B-442E-809C-451474118EC8}" type="presParOf" srcId="{EC473E73-26EB-48BF-8E54-A1534CC7C211}" destId="{2B4BC4D2-BF74-435A-807B-E61597201FE3}" srcOrd="2" destOrd="0" presId="urn:microsoft.com/office/officeart/2008/layout/HorizontalMultiLevelHierarchy"/>
    <dgm:cxn modelId="{164ED670-117C-4EFC-95DF-BEA4BF4D7E55}" type="presParOf" srcId="{2B4BC4D2-BF74-435A-807B-E61597201FE3}" destId="{5D29E206-E604-453D-87E1-FE8925E3F553}" srcOrd="0" destOrd="0" presId="urn:microsoft.com/office/officeart/2008/layout/HorizontalMultiLevelHierarchy"/>
    <dgm:cxn modelId="{388146AA-010F-4884-8AE1-B6F7C0EAC0AE}" type="presParOf" srcId="{EC473E73-26EB-48BF-8E54-A1534CC7C211}" destId="{8450566C-0A62-4FB9-BC58-F2EE8A8BB096}" srcOrd="3" destOrd="0" presId="urn:microsoft.com/office/officeart/2008/layout/HorizontalMultiLevelHierarchy"/>
    <dgm:cxn modelId="{D947C205-5A00-487A-A226-BDC21C235F84}" type="presParOf" srcId="{8450566C-0A62-4FB9-BC58-F2EE8A8BB096}" destId="{4A36D05E-5E8F-49EB-895E-BADE6C7548BE}" srcOrd="0" destOrd="0" presId="urn:microsoft.com/office/officeart/2008/layout/HorizontalMultiLevelHierarchy"/>
    <dgm:cxn modelId="{C93B20B2-A71E-4621-8825-C0E93CE1096F}" type="presParOf" srcId="{8450566C-0A62-4FB9-BC58-F2EE8A8BB096}" destId="{2798B7CE-201D-4CB9-A4C5-0DA17A34CD56}" srcOrd="1" destOrd="0" presId="urn:microsoft.com/office/officeart/2008/layout/HorizontalMultiLevelHierarchy"/>
    <dgm:cxn modelId="{F31835F9-A589-4EB3-A619-F4EFB738A4D2}" type="presParOf" srcId="{EC473E73-26EB-48BF-8E54-A1534CC7C211}" destId="{C9E0CE80-B90E-4695-9CE8-99F553BD45CB}" srcOrd="4" destOrd="0" presId="urn:microsoft.com/office/officeart/2008/layout/HorizontalMultiLevelHierarchy"/>
    <dgm:cxn modelId="{2162849A-B5FF-44E8-BDAE-8A685347B22F}" type="presParOf" srcId="{C9E0CE80-B90E-4695-9CE8-99F553BD45CB}" destId="{FA911246-24BD-4262-9D40-14ADADFDFB99}" srcOrd="0" destOrd="0" presId="urn:microsoft.com/office/officeart/2008/layout/HorizontalMultiLevelHierarchy"/>
    <dgm:cxn modelId="{BABACA78-EFA6-473F-9554-950B3A9BD508}" type="presParOf" srcId="{EC473E73-26EB-48BF-8E54-A1534CC7C211}" destId="{B0941AB8-4C21-4A87-B3AE-59ADEA308CFC}" srcOrd="5" destOrd="0" presId="urn:microsoft.com/office/officeart/2008/layout/HorizontalMultiLevelHierarchy"/>
    <dgm:cxn modelId="{F0744975-FE33-47C5-803E-51CCAA8FC73C}" type="presParOf" srcId="{B0941AB8-4C21-4A87-B3AE-59ADEA308CFC}" destId="{33B7230A-D348-4DC9-9D89-B19C965830D8}" srcOrd="0" destOrd="0" presId="urn:microsoft.com/office/officeart/2008/layout/HorizontalMultiLevelHierarchy"/>
    <dgm:cxn modelId="{31EEDEC7-4330-42E5-9B56-4AECD8A4BB55}" type="presParOf" srcId="{B0941AB8-4C21-4A87-B3AE-59ADEA308CFC}" destId="{D1EBE34B-4239-4F04-AE09-61357594E7EB}" srcOrd="1" destOrd="0" presId="urn:microsoft.com/office/officeart/2008/layout/HorizontalMultiLevelHierarchy"/>
    <dgm:cxn modelId="{177117C0-2AFA-44A0-98F0-5B50C757166D}" type="presParOf" srcId="{74038BFE-2CB3-4791-820F-5276F016053D}" destId="{B1D3CB08-ECB6-4A1A-B9AA-B6D0C8201840}" srcOrd="4" destOrd="0" presId="urn:microsoft.com/office/officeart/2008/layout/HorizontalMultiLevelHierarchy"/>
    <dgm:cxn modelId="{A1C4BC74-FAE2-4DEE-808D-7FF7FADBC495}" type="presParOf" srcId="{B1D3CB08-ECB6-4A1A-B9AA-B6D0C8201840}" destId="{9737C3B3-1CAC-4F17-B280-3E0FBFB6E378}" srcOrd="0" destOrd="0" presId="urn:microsoft.com/office/officeart/2008/layout/HorizontalMultiLevelHierarchy"/>
    <dgm:cxn modelId="{D1BF6805-FE3A-4215-8A01-7EF51A38B854}" type="presParOf" srcId="{74038BFE-2CB3-4791-820F-5276F016053D}" destId="{85DBE1A7-20DF-4167-BDFD-EFF2C58693F0}" srcOrd="5" destOrd="0" presId="urn:microsoft.com/office/officeart/2008/layout/HorizontalMultiLevelHierarchy"/>
    <dgm:cxn modelId="{DA6CF0BB-8354-49BC-9A17-D9BDCD717048}" type="presParOf" srcId="{85DBE1A7-20DF-4167-BDFD-EFF2C58693F0}" destId="{6CD63350-AF07-4946-BF85-EC3A11746D95}" srcOrd="0" destOrd="0" presId="urn:microsoft.com/office/officeart/2008/layout/HorizontalMultiLevelHierarchy"/>
    <dgm:cxn modelId="{BCFB758F-8E9A-432A-8AB1-EE8AA3D7D381}" type="presParOf" srcId="{85DBE1A7-20DF-4167-BDFD-EFF2C58693F0}" destId="{D0166B35-773C-4AD9-9413-03C38B7BBEDC}" srcOrd="1" destOrd="0" presId="urn:microsoft.com/office/officeart/2008/layout/HorizontalMultiLevelHierarchy"/>
    <dgm:cxn modelId="{98E73F8C-AB82-47FE-AC3E-B077EEAAB0D8}" type="presParOf" srcId="{D0166B35-773C-4AD9-9413-03C38B7BBEDC}" destId="{09EA8B54-E1DE-4890-ACA0-340051BC473D}" srcOrd="0" destOrd="0" presId="urn:microsoft.com/office/officeart/2008/layout/HorizontalMultiLevelHierarchy"/>
    <dgm:cxn modelId="{6BA8BAFE-593D-47AC-9257-8D36468B4E45}" type="presParOf" srcId="{09EA8B54-E1DE-4890-ACA0-340051BC473D}" destId="{70540229-6746-4045-B3E6-BFECFA07FF0A}" srcOrd="0" destOrd="0" presId="urn:microsoft.com/office/officeart/2008/layout/HorizontalMultiLevelHierarchy"/>
    <dgm:cxn modelId="{26347E34-14C7-4007-8658-1965EEF17DBD}" type="presParOf" srcId="{D0166B35-773C-4AD9-9413-03C38B7BBEDC}" destId="{A524E75D-D889-4D2F-838D-2B58593AE1B2}" srcOrd="1" destOrd="0" presId="urn:microsoft.com/office/officeart/2008/layout/HorizontalMultiLevelHierarchy"/>
    <dgm:cxn modelId="{12C26D02-C0BB-42EC-BA20-7A63BB771D6C}" type="presParOf" srcId="{A524E75D-D889-4D2F-838D-2B58593AE1B2}" destId="{A0BC3971-F035-42C6-9A9D-3BEE9E9C851B}" srcOrd="0" destOrd="0" presId="urn:microsoft.com/office/officeart/2008/layout/HorizontalMultiLevelHierarchy"/>
    <dgm:cxn modelId="{35CA47D1-5B11-4C44-904C-136BCB0F5439}" type="presParOf" srcId="{A524E75D-D889-4D2F-838D-2B58593AE1B2}" destId="{E66AEB6A-8D14-415D-A54E-D701FEF00BB2}" srcOrd="1" destOrd="0" presId="urn:microsoft.com/office/officeart/2008/layout/HorizontalMultiLevelHierarchy"/>
    <dgm:cxn modelId="{5B4C79D3-81E9-47BE-A328-0E0CEFBCEA5D}" type="presParOf" srcId="{D0166B35-773C-4AD9-9413-03C38B7BBEDC}" destId="{F6CEC9FE-019C-434E-8634-B309C86931E4}" srcOrd="2" destOrd="0" presId="urn:microsoft.com/office/officeart/2008/layout/HorizontalMultiLevelHierarchy"/>
    <dgm:cxn modelId="{8B3C2F3B-4676-4E0A-93BF-60EBA213C25E}" type="presParOf" srcId="{F6CEC9FE-019C-434E-8634-B309C86931E4}" destId="{E45A1AEF-29E9-4298-95E1-4FFA42C40825}" srcOrd="0" destOrd="0" presId="urn:microsoft.com/office/officeart/2008/layout/HorizontalMultiLevelHierarchy"/>
    <dgm:cxn modelId="{6BFC524A-9DE3-4976-ACC4-C22A2222EDBD}" type="presParOf" srcId="{D0166B35-773C-4AD9-9413-03C38B7BBEDC}" destId="{3D1D8E5B-84D6-43C1-8275-DF6BE273FBB9}" srcOrd="3" destOrd="0" presId="urn:microsoft.com/office/officeart/2008/layout/HorizontalMultiLevelHierarchy"/>
    <dgm:cxn modelId="{65BC085D-8AE0-44B5-BF72-28CB08D13CFE}" type="presParOf" srcId="{3D1D8E5B-84D6-43C1-8275-DF6BE273FBB9}" destId="{173E30D7-105D-4FBA-8E50-03775E5A30EC}" srcOrd="0" destOrd="0" presId="urn:microsoft.com/office/officeart/2008/layout/HorizontalMultiLevelHierarchy"/>
    <dgm:cxn modelId="{F1D77CC2-3814-4338-8C17-AF97AE931435}" type="presParOf" srcId="{3D1D8E5B-84D6-43C1-8275-DF6BE273FBB9}" destId="{494414CA-F55C-4771-A2D9-8BE1BCF97DA4}" srcOrd="1" destOrd="0" presId="urn:microsoft.com/office/officeart/2008/layout/HorizontalMultiLevelHierarchy"/>
    <dgm:cxn modelId="{60D68F71-2DC6-4FA8-8F46-488A4F543619}" type="presParOf" srcId="{D0166B35-773C-4AD9-9413-03C38B7BBEDC}" destId="{195ABB92-4CF5-4D2E-8E21-1323594950AD}" srcOrd="4" destOrd="0" presId="urn:microsoft.com/office/officeart/2008/layout/HorizontalMultiLevelHierarchy"/>
    <dgm:cxn modelId="{8869DA43-F392-479E-9491-E6674187DC74}" type="presParOf" srcId="{195ABB92-4CF5-4D2E-8E21-1323594950AD}" destId="{4817DAFF-A31C-4FA4-AF9F-9D9CCC614046}" srcOrd="0" destOrd="0" presId="urn:microsoft.com/office/officeart/2008/layout/HorizontalMultiLevelHierarchy"/>
    <dgm:cxn modelId="{CDF11F0B-1EA2-49E7-B4A7-A69C19DBBF1B}" type="presParOf" srcId="{D0166B35-773C-4AD9-9413-03C38B7BBEDC}" destId="{7EC06022-7C19-4AB8-ABEA-65EF97549D98}" srcOrd="5" destOrd="0" presId="urn:microsoft.com/office/officeart/2008/layout/HorizontalMultiLevelHierarchy"/>
    <dgm:cxn modelId="{007CA968-025C-4C13-8440-93E0366A678E}" type="presParOf" srcId="{7EC06022-7C19-4AB8-ABEA-65EF97549D98}" destId="{CEA3AE69-B246-42B1-ADBE-D278182D9AFE}" srcOrd="0" destOrd="0" presId="urn:microsoft.com/office/officeart/2008/layout/HorizontalMultiLevelHierarchy"/>
    <dgm:cxn modelId="{149DD8D8-E12C-41CB-9A8A-FFFF83A30FCF}" type="presParOf" srcId="{7EC06022-7C19-4AB8-ABEA-65EF97549D98}" destId="{C82CA10F-7777-484B-B363-B5DE26452BAA}" srcOrd="1" destOrd="0" presId="urn:microsoft.com/office/officeart/2008/layout/HorizontalMultiLevelHierarchy"/>
    <dgm:cxn modelId="{E5021CA6-1EC2-47DD-9BCD-81DC7DAAF1E3}" type="presParOf" srcId="{D0166B35-773C-4AD9-9413-03C38B7BBEDC}" destId="{0F434A84-6E9F-4E36-B94F-69A5E972537E}" srcOrd="6" destOrd="0" presId="urn:microsoft.com/office/officeart/2008/layout/HorizontalMultiLevelHierarchy"/>
    <dgm:cxn modelId="{B0DED316-7E2B-49F8-9CC8-582C01331628}" type="presParOf" srcId="{0F434A84-6E9F-4E36-B94F-69A5E972537E}" destId="{6E07775C-781F-4002-A97C-AB36BE37C9C3}" srcOrd="0" destOrd="0" presId="urn:microsoft.com/office/officeart/2008/layout/HorizontalMultiLevelHierarchy"/>
    <dgm:cxn modelId="{CAE7B437-7C86-41F9-9595-2D1273F9375B}" type="presParOf" srcId="{D0166B35-773C-4AD9-9413-03C38B7BBEDC}" destId="{C94701DE-C4F8-4F55-B36F-686C2976D0F1}" srcOrd="7" destOrd="0" presId="urn:microsoft.com/office/officeart/2008/layout/HorizontalMultiLevelHierarchy"/>
    <dgm:cxn modelId="{81F74C99-E571-4303-B5A4-AB40C24148BB}" type="presParOf" srcId="{C94701DE-C4F8-4F55-B36F-686C2976D0F1}" destId="{F6CF6EF3-9F7B-470F-B91B-EC2DBD7BF00D}" srcOrd="0" destOrd="0" presId="urn:microsoft.com/office/officeart/2008/layout/HorizontalMultiLevelHierarchy"/>
    <dgm:cxn modelId="{25BF5026-B2CA-44CB-B31D-7CAA0A2B57ED}" type="presParOf" srcId="{C94701DE-C4F8-4F55-B36F-686C2976D0F1}" destId="{BAA868D7-8DEC-4631-A283-D0A9161E02F4}" srcOrd="1" destOrd="0" presId="urn:microsoft.com/office/officeart/2008/layout/HorizontalMultiLevelHierarchy"/>
    <dgm:cxn modelId="{09F210CE-5F65-4DE5-9214-ABACBDA9FEA8}" type="presParOf" srcId="{74038BFE-2CB3-4791-820F-5276F016053D}" destId="{95BF7889-3E2F-4F67-9C79-A94233C0BD23}" srcOrd="6" destOrd="0" presId="urn:microsoft.com/office/officeart/2008/layout/HorizontalMultiLevelHierarchy"/>
    <dgm:cxn modelId="{31390653-EE7E-4174-B60F-C85B691A53F3}" type="presParOf" srcId="{95BF7889-3E2F-4F67-9C79-A94233C0BD23}" destId="{C652E719-BA38-4C83-93FC-CD7B6191B777}" srcOrd="0" destOrd="0" presId="urn:microsoft.com/office/officeart/2008/layout/HorizontalMultiLevelHierarchy"/>
    <dgm:cxn modelId="{9F1E25E2-3D7C-4BE3-8A1D-33F0C30FF569}" type="presParOf" srcId="{74038BFE-2CB3-4791-820F-5276F016053D}" destId="{F1D6FE42-FC69-4B83-802D-0464BC45BCBD}" srcOrd="7" destOrd="0" presId="urn:microsoft.com/office/officeart/2008/layout/HorizontalMultiLevelHierarchy"/>
    <dgm:cxn modelId="{BD2E3898-2597-4676-9537-282B22C75288}" type="presParOf" srcId="{F1D6FE42-FC69-4B83-802D-0464BC45BCBD}" destId="{B9F54461-6E95-403D-B0A7-2E5577186E74}" srcOrd="0" destOrd="0" presId="urn:microsoft.com/office/officeart/2008/layout/HorizontalMultiLevelHierarchy"/>
    <dgm:cxn modelId="{D6856C36-1928-4457-A28B-A4FC1D1A337F}" type="presParOf" srcId="{F1D6FE42-FC69-4B83-802D-0464BC45BCBD}" destId="{021FD463-4805-4261-AEF5-C660D94F3A1F}" srcOrd="1" destOrd="0" presId="urn:microsoft.com/office/officeart/2008/layout/HorizontalMultiLevelHierarchy"/>
    <dgm:cxn modelId="{CE0B6F29-C68F-48F6-9421-CB6DA13323EB}" type="presParOf" srcId="{021FD463-4805-4261-AEF5-C660D94F3A1F}" destId="{69091FE2-AB2E-491B-9FC4-C0A44243C584}" srcOrd="0" destOrd="0" presId="urn:microsoft.com/office/officeart/2008/layout/HorizontalMultiLevelHierarchy"/>
    <dgm:cxn modelId="{98A0CF58-E740-4F75-9945-6A3BC2C45C94}" type="presParOf" srcId="{69091FE2-AB2E-491B-9FC4-C0A44243C584}" destId="{FB8C7DF0-D4B8-406A-B064-FC308D52944F}" srcOrd="0" destOrd="0" presId="urn:microsoft.com/office/officeart/2008/layout/HorizontalMultiLevelHierarchy"/>
    <dgm:cxn modelId="{FFC72CDF-28DC-42C1-B378-00F058D267C6}" type="presParOf" srcId="{021FD463-4805-4261-AEF5-C660D94F3A1F}" destId="{2F63471B-44A3-451F-909A-BA8D6C1CFEDA}" srcOrd="1" destOrd="0" presId="urn:microsoft.com/office/officeart/2008/layout/HorizontalMultiLevelHierarchy"/>
    <dgm:cxn modelId="{D39FE6AD-351F-4B32-A78E-ADDF0746F382}" type="presParOf" srcId="{2F63471B-44A3-451F-909A-BA8D6C1CFEDA}" destId="{62225E86-2C37-4D8B-AA04-6DCDEEB97546}" srcOrd="0" destOrd="0" presId="urn:microsoft.com/office/officeart/2008/layout/HorizontalMultiLevelHierarchy"/>
    <dgm:cxn modelId="{1499FC23-C30E-4120-83E4-5658851B88AC}" type="presParOf" srcId="{2F63471B-44A3-451F-909A-BA8D6C1CFEDA}" destId="{C1596773-8B4B-42CC-88DB-C1E0BA5E6086}" srcOrd="1" destOrd="0" presId="urn:microsoft.com/office/officeart/2008/layout/HorizontalMultiLevelHierarchy"/>
    <dgm:cxn modelId="{347A6A53-7093-43A1-8572-A896F5541D31}" type="presParOf" srcId="{021FD463-4805-4261-AEF5-C660D94F3A1F}" destId="{79F56E0D-E8FF-4DC2-8829-49617BBE04EB}" srcOrd="2" destOrd="0" presId="urn:microsoft.com/office/officeart/2008/layout/HorizontalMultiLevelHierarchy"/>
    <dgm:cxn modelId="{89A2A21E-18B1-410B-A370-B763CFDED2A3}" type="presParOf" srcId="{79F56E0D-E8FF-4DC2-8829-49617BBE04EB}" destId="{6FC17A5E-6B4A-4731-B2D8-CA48EDBA09B5}" srcOrd="0" destOrd="0" presId="urn:microsoft.com/office/officeart/2008/layout/HorizontalMultiLevelHierarchy"/>
    <dgm:cxn modelId="{14676A39-B396-4193-A1C8-E457A0A74BFD}" type="presParOf" srcId="{021FD463-4805-4261-AEF5-C660D94F3A1F}" destId="{550E8455-1DE8-4279-A93E-05DE1DFDC84B}" srcOrd="3" destOrd="0" presId="urn:microsoft.com/office/officeart/2008/layout/HorizontalMultiLevelHierarchy"/>
    <dgm:cxn modelId="{BD27EF1B-4625-4675-8594-391F5DE847C8}" type="presParOf" srcId="{550E8455-1DE8-4279-A93E-05DE1DFDC84B}" destId="{8A7161BE-5F5B-4784-B3DE-415FE3861362}" srcOrd="0" destOrd="0" presId="urn:microsoft.com/office/officeart/2008/layout/HorizontalMultiLevelHierarchy"/>
    <dgm:cxn modelId="{D1B3C7C9-E995-4839-8936-A0F9C3E71E04}" type="presParOf" srcId="{550E8455-1DE8-4279-A93E-05DE1DFDC84B}" destId="{2CD7B929-9BDB-4875-A3CE-18F5BD4E774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026CB5-F5BC-4867-AFA6-236873387A0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AD62F-479B-40D7-A9DE-6F8FBE18F2EC}">
      <dgm:prSet phldrT="[Text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ХОРИЗОНТАЛНИ ПРИНЦИПИ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AD952BC6-15F0-463C-9FE1-B3667E1293E0}" type="sibTrans" cxnId="{E41DA7B0-EA7C-4407-98D8-8634C82AC606}">
      <dgm:prSet/>
      <dgm:spPr/>
      <dgm:t>
        <a:bodyPr/>
        <a:lstStyle/>
        <a:p>
          <a:endParaRPr lang="en-GB"/>
        </a:p>
      </dgm:t>
    </dgm:pt>
    <dgm:pt modelId="{BD1D7DCE-B890-4534-A855-B3C5B70A03C0}" type="parTrans" cxnId="{E41DA7B0-EA7C-4407-98D8-8634C82AC606}">
      <dgm:prSet/>
      <dgm:spPr/>
      <dgm:t>
        <a:bodyPr/>
        <a:lstStyle/>
        <a:p>
          <a:endParaRPr lang="en-GB"/>
        </a:p>
      </dgm:t>
    </dgm:pt>
    <dgm:pt modelId="{C0672729-8F30-46FE-A86C-C67CED91962F}">
      <dgm:prSet phldrT="[Text]" custT="1"/>
      <dgm:spPr/>
      <dgm:t>
        <a:bodyPr/>
        <a:lstStyle/>
        <a:p>
          <a:pPr algn="just"/>
          <a:r>
            <a:rPr lang="bg-BG" altLang="en-US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Принцип на партньорство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353AC4-2DC3-4A2F-A6EF-5A8DCB8405A3}" type="sibTrans" cxnId="{D550A26D-0A9F-479E-B593-5FC67A02AAB2}">
      <dgm:prSet/>
      <dgm:spPr/>
      <dgm:t>
        <a:bodyPr/>
        <a:lstStyle/>
        <a:p>
          <a:endParaRPr lang="en-GB"/>
        </a:p>
      </dgm:t>
    </dgm:pt>
    <dgm:pt modelId="{0FE65908-ED5E-4FF3-B1DC-7DD9A2818E4B}" type="parTrans" cxnId="{D550A26D-0A9F-479E-B593-5FC67A02AAB2}">
      <dgm:prSet/>
      <dgm:spPr/>
      <dgm:t>
        <a:bodyPr/>
        <a:lstStyle/>
        <a:p>
          <a:endParaRPr lang="en-GB"/>
        </a:p>
      </dgm:t>
    </dgm:pt>
    <dgm:pt modelId="{4A526A33-86FF-4FE1-A733-7E27992C10EB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Устойчиво развитие - съхраняване, опазване и подобряване на качеството на околната среда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B7CCB4-9ACB-4440-BBB6-09EA6612942A}" type="parTrans" cxnId="{1729D440-0553-4042-ADD0-459F98BAD3CC}">
      <dgm:prSet/>
      <dgm:spPr/>
      <dgm:t>
        <a:bodyPr/>
        <a:lstStyle/>
        <a:p>
          <a:endParaRPr lang="bg-BG"/>
        </a:p>
      </dgm:t>
    </dgm:pt>
    <dgm:pt modelId="{2429637D-F284-46A2-B286-61317C564B99}" type="sibTrans" cxnId="{1729D440-0553-4042-ADD0-459F98BAD3CC}">
      <dgm:prSet/>
      <dgm:spPr/>
      <dgm:t>
        <a:bodyPr/>
        <a:lstStyle/>
        <a:p>
          <a:endParaRPr lang="bg-BG"/>
        </a:p>
      </dgm:t>
    </dgm:pt>
    <dgm:pt modelId="{F81FC690-8B93-464D-A517-3BCEF8C01A9B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равенството между мъжете и жените, недопускане на дискриминация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3673D0-77BA-4B00-9670-57BB0CF2B626}" type="sibTrans" cxnId="{7E5CD9E4-58C1-4719-A297-8D4E2BA8DA97}">
      <dgm:prSet/>
      <dgm:spPr/>
      <dgm:t>
        <a:bodyPr/>
        <a:lstStyle/>
        <a:p>
          <a:endParaRPr lang="bg-BG"/>
        </a:p>
      </dgm:t>
    </dgm:pt>
    <dgm:pt modelId="{A3CC5982-B507-4EAF-A7B5-E804EDB940DD}" type="parTrans" cxnId="{7E5CD9E4-58C1-4719-A297-8D4E2BA8DA97}">
      <dgm:prSet/>
      <dgm:spPr/>
      <dgm:t>
        <a:bodyPr/>
        <a:lstStyle/>
        <a:p>
          <a:endParaRPr lang="bg-BG"/>
        </a:p>
      </dgm:t>
    </dgm:pt>
    <dgm:pt modelId="{2A64F963-8510-4E19-B5BF-2F64A510EEFD}" type="pres">
      <dgm:prSet presAssocID="{3F026CB5-F5BC-4867-AFA6-236873387A0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C100E88-EE40-4B72-926D-869E7CD074DE}" type="pres">
      <dgm:prSet presAssocID="{3AEAD62F-479B-40D7-A9DE-6F8FBE18F2EC}" presName="root" presStyleCnt="0"/>
      <dgm:spPr/>
    </dgm:pt>
    <dgm:pt modelId="{13F72F90-DBF7-4337-9B6C-3880395133C5}" type="pres">
      <dgm:prSet presAssocID="{3AEAD62F-479B-40D7-A9DE-6F8FBE18F2EC}" presName="rootComposite" presStyleCnt="0"/>
      <dgm:spPr/>
    </dgm:pt>
    <dgm:pt modelId="{D5E7E5B8-72C6-43AE-AFF7-D453F0B12B62}" type="pres">
      <dgm:prSet presAssocID="{3AEAD62F-479B-40D7-A9DE-6F8FBE18F2EC}" presName="rootText" presStyleLbl="node1" presStyleIdx="0" presStyleCnt="1" custScaleX="294965" custScaleY="130022" custLinFactNeighborX="91841" custLinFactNeighborY="38115"/>
      <dgm:spPr/>
      <dgm:t>
        <a:bodyPr/>
        <a:lstStyle/>
        <a:p>
          <a:endParaRPr lang="en-GB"/>
        </a:p>
      </dgm:t>
    </dgm:pt>
    <dgm:pt modelId="{7AEE9573-02C6-4C6A-AE66-EAB1DAC9B149}" type="pres">
      <dgm:prSet presAssocID="{3AEAD62F-479B-40D7-A9DE-6F8FBE18F2EC}" presName="rootConnector" presStyleLbl="node1" presStyleIdx="0" presStyleCnt="1"/>
      <dgm:spPr/>
      <dgm:t>
        <a:bodyPr/>
        <a:lstStyle/>
        <a:p>
          <a:endParaRPr lang="en-GB"/>
        </a:p>
      </dgm:t>
    </dgm:pt>
    <dgm:pt modelId="{B64A79F0-4DDD-4C70-A44C-F4A53F2027B2}" type="pres">
      <dgm:prSet presAssocID="{3AEAD62F-479B-40D7-A9DE-6F8FBE18F2EC}" presName="childShape" presStyleCnt="0"/>
      <dgm:spPr/>
    </dgm:pt>
    <dgm:pt modelId="{3DB28C65-5E59-4E7B-80F8-F0A9057454D5}" type="pres">
      <dgm:prSet presAssocID="{0FE65908-ED5E-4FF3-B1DC-7DD9A2818E4B}" presName="Name13" presStyleLbl="parChTrans1D2" presStyleIdx="0" presStyleCnt="3"/>
      <dgm:spPr/>
      <dgm:t>
        <a:bodyPr/>
        <a:lstStyle/>
        <a:p>
          <a:endParaRPr lang="en-GB"/>
        </a:p>
      </dgm:t>
    </dgm:pt>
    <dgm:pt modelId="{333693B9-0204-4E11-935F-A7CB2C10EDCB}" type="pres">
      <dgm:prSet presAssocID="{C0672729-8F30-46FE-A86C-C67CED91962F}" presName="childText" presStyleLbl="bgAcc1" presStyleIdx="0" presStyleCnt="3" custScaleX="595358" custScaleY="73745" custLinFactX="-33684" custLinFactNeighborX="-100000" custLinFactNeighborY="282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F97DB2-A4F9-4250-B5D4-6BF283F05975}" type="pres">
      <dgm:prSet presAssocID="{A3CC5982-B507-4EAF-A7B5-E804EDB940DD}" presName="Name13" presStyleLbl="parChTrans1D2" presStyleIdx="1" presStyleCnt="3"/>
      <dgm:spPr/>
      <dgm:t>
        <a:bodyPr/>
        <a:lstStyle/>
        <a:p>
          <a:endParaRPr lang="bg-BG"/>
        </a:p>
      </dgm:t>
    </dgm:pt>
    <dgm:pt modelId="{8B6C84B2-6A3A-4DBD-BE59-A65891B38B07}" type="pres">
      <dgm:prSet presAssocID="{F81FC690-8B93-464D-A517-3BCEF8C01A9B}" presName="childText" presStyleLbl="bgAcc1" presStyleIdx="1" presStyleCnt="3" custScaleX="595358" custLinFactX="-33684" custLinFactNeighborX="-100000" custLinFactNeighborY="1645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D3DBF5C-9B68-44C3-9382-F73E62F38360}" type="pres">
      <dgm:prSet presAssocID="{48B7CCB4-9ACB-4440-BBB6-09EA6612942A}" presName="Name13" presStyleLbl="parChTrans1D2" presStyleIdx="2" presStyleCnt="3"/>
      <dgm:spPr/>
      <dgm:t>
        <a:bodyPr/>
        <a:lstStyle/>
        <a:p>
          <a:endParaRPr lang="bg-BG"/>
        </a:p>
      </dgm:t>
    </dgm:pt>
    <dgm:pt modelId="{CBC17BE2-E92C-469A-8B91-DB84E1B9254F}" type="pres">
      <dgm:prSet presAssocID="{4A526A33-86FF-4FE1-A733-7E27992C10EB}" presName="childText" presStyleLbl="bgAcc1" presStyleIdx="2" presStyleCnt="3" custScaleX="595358" custLinFactX="-100000" custLinFactNeighborX="-176491" custLinFactNeighborY="5395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550A26D-0A9F-479E-B593-5FC67A02AAB2}" srcId="{3AEAD62F-479B-40D7-A9DE-6F8FBE18F2EC}" destId="{C0672729-8F30-46FE-A86C-C67CED91962F}" srcOrd="0" destOrd="0" parTransId="{0FE65908-ED5E-4FF3-B1DC-7DD9A2818E4B}" sibTransId="{7D353AC4-2DC3-4A2F-A6EF-5A8DCB8405A3}"/>
    <dgm:cxn modelId="{528B401B-657C-4D78-89AD-438B289A1E96}" type="presOf" srcId="{A3CC5982-B507-4EAF-A7B5-E804EDB940DD}" destId="{C5F97DB2-A4F9-4250-B5D4-6BF283F05975}" srcOrd="0" destOrd="0" presId="urn:microsoft.com/office/officeart/2005/8/layout/hierarchy3"/>
    <dgm:cxn modelId="{E41DA7B0-EA7C-4407-98D8-8634C82AC606}" srcId="{3F026CB5-F5BC-4867-AFA6-236873387A03}" destId="{3AEAD62F-479B-40D7-A9DE-6F8FBE18F2EC}" srcOrd="0" destOrd="0" parTransId="{BD1D7DCE-B890-4534-A855-B3C5B70A03C0}" sibTransId="{AD952BC6-15F0-463C-9FE1-B3667E1293E0}"/>
    <dgm:cxn modelId="{28208C4B-140B-4B93-8B7A-9CA04A9B5D88}" type="presOf" srcId="{3AEAD62F-479B-40D7-A9DE-6F8FBE18F2EC}" destId="{7AEE9573-02C6-4C6A-AE66-EAB1DAC9B149}" srcOrd="1" destOrd="0" presId="urn:microsoft.com/office/officeart/2005/8/layout/hierarchy3"/>
    <dgm:cxn modelId="{055224A2-6FAA-4FB8-B4C5-0BC851D65B6B}" type="presOf" srcId="{0FE65908-ED5E-4FF3-B1DC-7DD9A2818E4B}" destId="{3DB28C65-5E59-4E7B-80F8-F0A9057454D5}" srcOrd="0" destOrd="0" presId="urn:microsoft.com/office/officeart/2005/8/layout/hierarchy3"/>
    <dgm:cxn modelId="{1729D440-0553-4042-ADD0-459F98BAD3CC}" srcId="{3AEAD62F-479B-40D7-A9DE-6F8FBE18F2EC}" destId="{4A526A33-86FF-4FE1-A733-7E27992C10EB}" srcOrd="2" destOrd="0" parTransId="{48B7CCB4-9ACB-4440-BBB6-09EA6612942A}" sibTransId="{2429637D-F284-46A2-B286-61317C564B99}"/>
    <dgm:cxn modelId="{CF1D36C1-20B2-42EE-A6F6-0F71154CFD8D}" type="presOf" srcId="{C0672729-8F30-46FE-A86C-C67CED91962F}" destId="{333693B9-0204-4E11-935F-A7CB2C10EDCB}" srcOrd="0" destOrd="0" presId="urn:microsoft.com/office/officeart/2005/8/layout/hierarchy3"/>
    <dgm:cxn modelId="{414020E1-C69C-45C0-846B-F4A04527E9C6}" type="presOf" srcId="{3F026CB5-F5BC-4867-AFA6-236873387A03}" destId="{2A64F963-8510-4E19-B5BF-2F64A510EEFD}" srcOrd="0" destOrd="0" presId="urn:microsoft.com/office/officeart/2005/8/layout/hierarchy3"/>
    <dgm:cxn modelId="{23FAA60E-7D30-4BCD-9AF7-1489EFF58E17}" type="presOf" srcId="{48B7CCB4-9ACB-4440-BBB6-09EA6612942A}" destId="{CD3DBF5C-9B68-44C3-9382-F73E62F38360}" srcOrd="0" destOrd="0" presId="urn:microsoft.com/office/officeart/2005/8/layout/hierarchy3"/>
    <dgm:cxn modelId="{E8CFC9F6-A5FF-4FE1-8D54-C003BB839729}" type="presOf" srcId="{3AEAD62F-479B-40D7-A9DE-6F8FBE18F2EC}" destId="{D5E7E5B8-72C6-43AE-AFF7-D453F0B12B62}" srcOrd="0" destOrd="0" presId="urn:microsoft.com/office/officeart/2005/8/layout/hierarchy3"/>
    <dgm:cxn modelId="{958348AF-3D62-40F3-9B40-048CD79D8E2B}" type="presOf" srcId="{F81FC690-8B93-464D-A517-3BCEF8C01A9B}" destId="{8B6C84B2-6A3A-4DBD-BE59-A65891B38B07}" srcOrd="0" destOrd="0" presId="urn:microsoft.com/office/officeart/2005/8/layout/hierarchy3"/>
    <dgm:cxn modelId="{7E5CD9E4-58C1-4719-A297-8D4E2BA8DA97}" srcId="{3AEAD62F-479B-40D7-A9DE-6F8FBE18F2EC}" destId="{F81FC690-8B93-464D-A517-3BCEF8C01A9B}" srcOrd="1" destOrd="0" parTransId="{A3CC5982-B507-4EAF-A7B5-E804EDB940DD}" sibTransId="{103673D0-77BA-4B00-9670-57BB0CF2B626}"/>
    <dgm:cxn modelId="{BB8E4457-14DA-447B-9252-42231C2ED7BD}" type="presOf" srcId="{4A526A33-86FF-4FE1-A733-7E27992C10EB}" destId="{CBC17BE2-E92C-469A-8B91-DB84E1B9254F}" srcOrd="0" destOrd="0" presId="urn:microsoft.com/office/officeart/2005/8/layout/hierarchy3"/>
    <dgm:cxn modelId="{96058E62-6FB7-4DF0-B641-44202BC6E98F}" type="presParOf" srcId="{2A64F963-8510-4E19-B5BF-2F64A510EEFD}" destId="{5C100E88-EE40-4B72-926D-869E7CD074DE}" srcOrd="0" destOrd="0" presId="urn:microsoft.com/office/officeart/2005/8/layout/hierarchy3"/>
    <dgm:cxn modelId="{77A1AF9C-84C8-4374-A7DA-BFD4E45AFE40}" type="presParOf" srcId="{5C100E88-EE40-4B72-926D-869E7CD074DE}" destId="{13F72F90-DBF7-4337-9B6C-3880395133C5}" srcOrd="0" destOrd="0" presId="urn:microsoft.com/office/officeart/2005/8/layout/hierarchy3"/>
    <dgm:cxn modelId="{4390CBEA-BB52-4056-889B-DE7780D8BD78}" type="presParOf" srcId="{13F72F90-DBF7-4337-9B6C-3880395133C5}" destId="{D5E7E5B8-72C6-43AE-AFF7-D453F0B12B62}" srcOrd="0" destOrd="0" presId="urn:microsoft.com/office/officeart/2005/8/layout/hierarchy3"/>
    <dgm:cxn modelId="{2DD2CBD6-8774-4656-B9DF-E86E5743DC1D}" type="presParOf" srcId="{13F72F90-DBF7-4337-9B6C-3880395133C5}" destId="{7AEE9573-02C6-4C6A-AE66-EAB1DAC9B149}" srcOrd="1" destOrd="0" presId="urn:microsoft.com/office/officeart/2005/8/layout/hierarchy3"/>
    <dgm:cxn modelId="{FB827F0E-34F9-45AB-A27F-E779789BFFF0}" type="presParOf" srcId="{5C100E88-EE40-4B72-926D-869E7CD074DE}" destId="{B64A79F0-4DDD-4C70-A44C-F4A53F2027B2}" srcOrd="1" destOrd="0" presId="urn:microsoft.com/office/officeart/2005/8/layout/hierarchy3"/>
    <dgm:cxn modelId="{60D47BBE-54C1-4F53-A95E-7B5E0C37E5FA}" type="presParOf" srcId="{B64A79F0-4DDD-4C70-A44C-F4A53F2027B2}" destId="{3DB28C65-5E59-4E7B-80F8-F0A9057454D5}" srcOrd="0" destOrd="0" presId="urn:microsoft.com/office/officeart/2005/8/layout/hierarchy3"/>
    <dgm:cxn modelId="{AE89E551-C9E9-4129-A928-09E607D4D684}" type="presParOf" srcId="{B64A79F0-4DDD-4C70-A44C-F4A53F2027B2}" destId="{333693B9-0204-4E11-935F-A7CB2C10EDCB}" srcOrd="1" destOrd="0" presId="urn:microsoft.com/office/officeart/2005/8/layout/hierarchy3"/>
    <dgm:cxn modelId="{5DC56EB3-C98C-4213-BF26-D92E660AA5A5}" type="presParOf" srcId="{B64A79F0-4DDD-4C70-A44C-F4A53F2027B2}" destId="{C5F97DB2-A4F9-4250-B5D4-6BF283F05975}" srcOrd="2" destOrd="0" presId="urn:microsoft.com/office/officeart/2005/8/layout/hierarchy3"/>
    <dgm:cxn modelId="{EDE3D323-5A72-4220-B877-7916331DF33E}" type="presParOf" srcId="{B64A79F0-4DDD-4C70-A44C-F4A53F2027B2}" destId="{8B6C84B2-6A3A-4DBD-BE59-A65891B38B07}" srcOrd="3" destOrd="0" presId="urn:microsoft.com/office/officeart/2005/8/layout/hierarchy3"/>
    <dgm:cxn modelId="{ADDD927E-A2C5-425C-B73D-A47CD5B81B6F}" type="presParOf" srcId="{B64A79F0-4DDD-4C70-A44C-F4A53F2027B2}" destId="{CD3DBF5C-9B68-44C3-9382-F73E62F38360}" srcOrd="4" destOrd="0" presId="urn:microsoft.com/office/officeart/2005/8/layout/hierarchy3"/>
    <dgm:cxn modelId="{15050039-4241-4D10-876F-106A608D8F89}" type="presParOf" srcId="{B64A79F0-4DDD-4C70-A44C-F4A53F2027B2}" destId="{CBC17BE2-E92C-469A-8B91-DB84E1B9254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026CB5-F5BC-4867-AFA6-236873387A0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AD62F-479B-40D7-A9DE-6F8FBE18F2EC}">
      <dgm:prSet phldrT="[Text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ХОРИЗОНТАЛНИ ЦЕЛИ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AD952BC6-15F0-463C-9FE1-B3667E1293E0}" type="sibTrans" cxnId="{E41DA7B0-EA7C-4407-98D8-8634C82AC606}">
      <dgm:prSet/>
      <dgm:spPr/>
      <dgm:t>
        <a:bodyPr/>
        <a:lstStyle/>
        <a:p>
          <a:endParaRPr lang="en-GB"/>
        </a:p>
      </dgm:t>
    </dgm:pt>
    <dgm:pt modelId="{BD1D7DCE-B890-4534-A855-B3C5B70A03C0}" type="parTrans" cxnId="{E41DA7B0-EA7C-4407-98D8-8634C82AC606}">
      <dgm:prSet/>
      <dgm:spPr/>
      <dgm:t>
        <a:bodyPr/>
        <a:lstStyle/>
        <a:p>
          <a:endParaRPr lang="en-GB"/>
        </a:p>
      </dgm:t>
    </dgm:pt>
    <dgm:pt modelId="{C0672729-8F30-46FE-A86C-C67CED91962F}">
      <dgm:prSet phldrT="[Text]" custT="1"/>
      <dgm:spPr/>
      <dgm:t>
        <a:bodyPr/>
        <a:lstStyle/>
        <a:p>
          <a:pPr algn="just"/>
          <a:endParaRPr lang="bg-BG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Достъпност</a:t>
          </a:r>
        </a:p>
        <a:p>
          <a:pPr algn="just"/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353AC4-2DC3-4A2F-A6EF-5A8DCB8405A3}" type="sibTrans" cxnId="{D550A26D-0A9F-479E-B593-5FC67A02AAB2}">
      <dgm:prSet/>
      <dgm:spPr/>
      <dgm:t>
        <a:bodyPr/>
        <a:lstStyle/>
        <a:p>
          <a:endParaRPr lang="en-GB"/>
        </a:p>
      </dgm:t>
    </dgm:pt>
    <dgm:pt modelId="{0FE65908-ED5E-4FF3-B1DC-7DD9A2818E4B}" type="parTrans" cxnId="{D550A26D-0A9F-479E-B593-5FC67A02AAB2}">
      <dgm:prSet/>
      <dgm:spPr/>
      <dgm:t>
        <a:bodyPr/>
        <a:lstStyle/>
        <a:p>
          <a:endParaRPr lang="en-GB"/>
        </a:p>
      </dgm:t>
    </dgm:pt>
    <dgm:pt modelId="{4A526A33-86FF-4FE1-A733-7E27992C10EB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Опазване на околната среда и адаптация към изменението на климата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B7CCB4-9ACB-4440-BBB6-09EA6612942A}" type="parTrans" cxnId="{1729D440-0553-4042-ADD0-459F98BAD3CC}">
      <dgm:prSet/>
      <dgm:spPr/>
      <dgm:t>
        <a:bodyPr/>
        <a:lstStyle/>
        <a:p>
          <a:endParaRPr lang="bg-BG"/>
        </a:p>
      </dgm:t>
    </dgm:pt>
    <dgm:pt modelId="{2429637D-F284-46A2-B286-61317C564B99}" type="sibTrans" cxnId="{1729D440-0553-4042-ADD0-459F98BAD3CC}">
      <dgm:prSet/>
      <dgm:spPr/>
      <dgm:t>
        <a:bodyPr/>
        <a:lstStyle/>
        <a:p>
          <a:endParaRPr lang="bg-BG"/>
        </a:p>
      </dgm:t>
    </dgm:pt>
    <dgm:pt modelId="{F81FC690-8B93-464D-A517-3BCEF8C01A9B}">
      <dgm:prSet phldrT="[Text]" custT="1"/>
      <dgm:spPr/>
      <dgm:t>
        <a:bodyPr/>
        <a:lstStyle/>
        <a:p>
          <a:pPr algn="just"/>
          <a:r>
            <a:rPr lang="bg-BG" sz="1400" b="0" dirty="0" smtClean="0">
              <a:latin typeface="Arial" panose="020B0604020202020204" pitchFamily="34" charset="0"/>
              <a:cs typeface="Arial" panose="020B0604020202020204" pitchFamily="34" charset="0"/>
            </a:rPr>
            <a:t>Адресиране на демографските промени</a:t>
          </a:r>
          <a:endParaRPr lang="en-GB" sz="1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3673D0-77BA-4B00-9670-57BB0CF2B626}" type="sibTrans" cxnId="{7E5CD9E4-58C1-4719-A297-8D4E2BA8DA97}">
      <dgm:prSet/>
      <dgm:spPr/>
      <dgm:t>
        <a:bodyPr/>
        <a:lstStyle/>
        <a:p>
          <a:endParaRPr lang="bg-BG"/>
        </a:p>
      </dgm:t>
    </dgm:pt>
    <dgm:pt modelId="{A3CC5982-B507-4EAF-A7B5-E804EDB940DD}" type="parTrans" cxnId="{7E5CD9E4-58C1-4719-A297-8D4E2BA8DA97}">
      <dgm:prSet/>
      <dgm:spPr/>
      <dgm:t>
        <a:bodyPr/>
        <a:lstStyle/>
        <a:p>
          <a:endParaRPr lang="bg-BG"/>
        </a:p>
      </dgm:t>
    </dgm:pt>
    <dgm:pt modelId="{2A64F963-8510-4E19-B5BF-2F64A510EEFD}" type="pres">
      <dgm:prSet presAssocID="{3F026CB5-F5BC-4867-AFA6-236873387A0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C100E88-EE40-4B72-926D-869E7CD074DE}" type="pres">
      <dgm:prSet presAssocID="{3AEAD62F-479B-40D7-A9DE-6F8FBE18F2EC}" presName="root" presStyleCnt="0"/>
      <dgm:spPr/>
    </dgm:pt>
    <dgm:pt modelId="{13F72F90-DBF7-4337-9B6C-3880395133C5}" type="pres">
      <dgm:prSet presAssocID="{3AEAD62F-479B-40D7-A9DE-6F8FBE18F2EC}" presName="rootComposite" presStyleCnt="0"/>
      <dgm:spPr/>
    </dgm:pt>
    <dgm:pt modelId="{D5E7E5B8-72C6-43AE-AFF7-D453F0B12B62}" type="pres">
      <dgm:prSet presAssocID="{3AEAD62F-479B-40D7-A9DE-6F8FBE18F2EC}" presName="rootText" presStyleLbl="node1" presStyleIdx="0" presStyleCnt="1" custScaleX="163952" custScaleY="59671" custLinFactNeighborX="46185" custLinFactNeighborY="26166"/>
      <dgm:spPr/>
      <dgm:t>
        <a:bodyPr/>
        <a:lstStyle/>
        <a:p>
          <a:endParaRPr lang="en-GB"/>
        </a:p>
      </dgm:t>
    </dgm:pt>
    <dgm:pt modelId="{7AEE9573-02C6-4C6A-AE66-EAB1DAC9B149}" type="pres">
      <dgm:prSet presAssocID="{3AEAD62F-479B-40D7-A9DE-6F8FBE18F2EC}" presName="rootConnector" presStyleLbl="node1" presStyleIdx="0" presStyleCnt="1"/>
      <dgm:spPr/>
      <dgm:t>
        <a:bodyPr/>
        <a:lstStyle/>
        <a:p>
          <a:endParaRPr lang="en-GB"/>
        </a:p>
      </dgm:t>
    </dgm:pt>
    <dgm:pt modelId="{B64A79F0-4DDD-4C70-A44C-F4A53F2027B2}" type="pres">
      <dgm:prSet presAssocID="{3AEAD62F-479B-40D7-A9DE-6F8FBE18F2EC}" presName="childShape" presStyleCnt="0"/>
      <dgm:spPr/>
    </dgm:pt>
    <dgm:pt modelId="{3DB28C65-5E59-4E7B-80F8-F0A9057454D5}" type="pres">
      <dgm:prSet presAssocID="{0FE65908-ED5E-4FF3-B1DC-7DD9A2818E4B}" presName="Name13" presStyleLbl="parChTrans1D2" presStyleIdx="0" presStyleCnt="3"/>
      <dgm:spPr/>
      <dgm:t>
        <a:bodyPr/>
        <a:lstStyle/>
        <a:p>
          <a:endParaRPr lang="en-GB"/>
        </a:p>
      </dgm:t>
    </dgm:pt>
    <dgm:pt modelId="{333693B9-0204-4E11-935F-A7CB2C10EDCB}" type="pres">
      <dgm:prSet presAssocID="{C0672729-8F30-46FE-A86C-C67CED91962F}" presName="childText" presStyleLbl="bgAcc1" presStyleIdx="0" presStyleCnt="3" custScaleX="336487" custScaleY="46004" custLinFactNeighborX="-66195" custLinFactNeighborY="161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F97DB2-A4F9-4250-B5D4-6BF283F05975}" type="pres">
      <dgm:prSet presAssocID="{A3CC5982-B507-4EAF-A7B5-E804EDB940DD}" presName="Name13" presStyleLbl="parChTrans1D2" presStyleIdx="1" presStyleCnt="3"/>
      <dgm:spPr/>
      <dgm:t>
        <a:bodyPr/>
        <a:lstStyle/>
        <a:p>
          <a:endParaRPr lang="bg-BG"/>
        </a:p>
      </dgm:t>
    </dgm:pt>
    <dgm:pt modelId="{8B6C84B2-6A3A-4DBD-BE59-A65891B38B07}" type="pres">
      <dgm:prSet presAssocID="{F81FC690-8B93-464D-A517-3BCEF8C01A9B}" presName="childText" presStyleLbl="bgAcc1" presStyleIdx="1" presStyleCnt="3" custScaleX="336487" custScaleY="56861" custLinFactNeighborX="-65830" custLinFactNeighborY="166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D3DBF5C-9B68-44C3-9382-F73E62F38360}" type="pres">
      <dgm:prSet presAssocID="{48B7CCB4-9ACB-4440-BBB6-09EA6612942A}" presName="Name13" presStyleLbl="parChTrans1D2" presStyleIdx="2" presStyleCnt="3"/>
      <dgm:spPr/>
      <dgm:t>
        <a:bodyPr/>
        <a:lstStyle/>
        <a:p>
          <a:endParaRPr lang="bg-BG"/>
        </a:p>
      </dgm:t>
    </dgm:pt>
    <dgm:pt modelId="{CBC17BE2-E92C-469A-8B91-DB84E1B9254F}" type="pres">
      <dgm:prSet presAssocID="{4A526A33-86FF-4FE1-A733-7E27992C10EB}" presName="childText" presStyleLbl="bgAcc1" presStyleIdx="2" presStyleCnt="3" custScaleX="336487" custScaleY="70590" custLinFactNeighborX="-91948" custLinFactNeighborY="-1542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408B188-ABEE-4E22-822D-680E09069989}" type="presOf" srcId="{C0672729-8F30-46FE-A86C-C67CED91962F}" destId="{333693B9-0204-4E11-935F-A7CB2C10EDCB}" srcOrd="0" destOrd="0" presId="urn:microsoft.com/office/officeart/2005/8/layout/hierarchy3"/>
    <dgm:cxn modelId="{03C3C2D8-D1CC-464C-9694-5433D23A95F7}" type="presOf" srcId="{3F026CB5-F5BC-4867-AFA6-236873387A03}" destId="{2A64F963-8510-4E19-B5BF-2F64A510EEFD}" srcOrd="0" destOrd="0" presId="urn:microsoft.com/office/officeart/2005/8/layout/hierarchy3"/>
    <dgm:cxn modelId="{1C8DB293-29B5-4009-A617-F21DC03A350C}" type="presOf" srcId="{3AEAD62F-479B-40D7-A9DE-6F8FBE18F2EC}" destId="{D5E7E5B8-72C6-43AE-AFF7-D453F0B12B62}" srcOrd="0" destOrd="0" presId="urn:microsoft.com/office/officeart/2005/8/layout/hierarchy3"/>
    <dgm:cxn modelId="{33642289-A6F5-4DA5-81DC-876FEE518723}" type="presOf" srcId="{3AEAD62F-479B-40D7-A9DE-6F8FBE18F2EC}" destId="{7AEE9573-02C6-4C6A-AE66-EAB1DAC9B149}" srcOrd="1" destOrd="0" presId="urn:microsoft.com/office/officeart/2005/8/layout/hierarchy3"/>
    <dgm:cxn modelId="{2F06D6E2-B51F-4DBE-A523-DECB8D05F300}" type="presOf" srcId="{4A526A33-86FF-4FE1-A733-7E27992C10EB}" destId="{CBC17BE2-E92C-469A-8B91-DB84E1B9254F}" srcOrd="0" destOrd="0" presId="urn:microsoft.com/office/officeart/2005/8/layout/hierarchy3"/>
    <dgm:cxn modelId="{831C01B3-35C9-4766-87BA-22AC0329574E}" type="presOf" srcId="{0FE65908-ED5E-4FF3-B1DC-7DD9A2818E4B}" destId="{3DB28C65-5E59-4E7B-80F8-F0A9057454D5}" srcOrd="0" destOrd="0" presId="urn:microsoft.com/office/officeart/2005/8/layout/hierarchy3"/>
    <dgm:cxn modelId="{E91B6B56-8D93-4029-B02B-3B1905500FC1}" type="presOf" srcId="{48B7CCB4-9ACB-4440-BBB6-09EA6612942A}" destId="{CD3DBF5C-9B68-44C3-9382-F73E62F38360}" srcOrd="0" destOrd="0" presId="urn:microsoft.com/office/officeart/2005/8/layout/hierarchy3"/>
    <dgm:cxn modelId="{E41DA7B0-EA7C-4407-98D8-8634C82AC606}" srcId="{3F026CB5-F5BC-4867-AFA6-236873387A03}" destId="{3AEAD62F-479B-40D7-A9DE-6F8FBE18F2EC}" srcOrd="0" destOrd="0" parTransId="{BD1D7DCE-B890-4534-A855-B3C5B70A03C0}" sibTransId="{AD952BC6-15F0-463C-9FE1-B3667E1293E0}"/>
    <dgm:cxn modelId="{B7A7BBA4-F34A-44E9-BC64-24F5B7AEB1B3}" type="presOf" srcId="{A3CC5982-B507-4EAF-A7B5-E804EDB940DD}" destId="{C5F97DB2-A4F9-4250-B5D4-6BF283F05975}" srcOrd="0" destOrd="0" presId="urn:microsoft.com/office/officeart/2005/8/layout/hierarchy3"/>
    <dgm:cxn modelId="{7E5CD9E4-58C1-4719-A297-8D4E2BA8DA97}" srcId="{3AEAD62F-479B-40D7-A9DE-6F8FBE18F2EC}" destId="{F81FC690-8B93-464D-A517-3BCEF8C01A9B}" srcOrd="1" destOrd="0" parTransId="{A3CC5982-B507-4EAF-A7B5-E804EDB940DD}" sibTransId="{103673D0-77BA-4B00-9670-57BB0CF2B626}"/>
    <dgm:cxn modelId="{D550A26D-0A9F-479E-B593-5FC67A02AAB2}" srcId="{3AEAD62F-479B-40D7-A9DE-6F8FBE18F2EC}" destId="{C0672729-8F30-46FE-A86C-C67CED91962F}" srcOrd="0" destOrd="0" parTransId="{0FE65908-ED5E-4FF3-B1DC-7DD9A2818E4B}" sibTransId="{7D353AC4-2DC3-4A2F-A6EF-5A8DCB8405A3}"/>
    <dgm:cxn modelId="{0E3EE38B-8E33-486F-87EA-BBABA2B37293}" type="presOf" srcId="{F81FC690-8B93-464D-A517-3BCEF8C01A9B}" destId="{8B6C84B2-6A3A-4DBD-BE59-A65891B38B07}" srcOrd="0" destOrd="0" presId="urn:microsoft.com/office/officeart/2005/8/layout/hierarchy3"/>
    <dgm:cxn modelId="{1729D440-0553-4042-ADD0-459F98BAD3CC}" srcId="{3AEAD62F-479B-40D7-A9DE-6F8FBE18F2EC}" destId="{4A526A33-86FF-4FE1-A733-7E27992C10EB}" srcOrd="2" destOrd="0" parTransId="{48B7CCB4-9ACB-4440-BBB6-09EA6612942A}" sibTransId="{2429637D-F284-46A2-B286-61317C564B99}"/>
    <dgm:cxn modelId="{A5236EB3-016D-41A9-A9DF-CE4C480CF7F6}" type="presParOf" srcId="{2A64F963-8510-4E19-B5BF-2F64A510EEFD}" destId="{5C100E88-EE40-4B72-926D-869E7CD074DE}" srcOrd="0" destOrd="0" presId="urn:microsoft.com/office/officeart/2005/8/layout/hierarchy3"/>
    <dgm:cxn modelId="{878E694E-6088-4F80-85A4-4F7E38E597A5}" type="presParOf" srcId="{5C100E88-EE40-4B72-926D-869E7CD074DE}" destId="{13F72F90-DBF7-4337-9B6C-3880395133C5}" srcOrd="0" destOrd="0" presId="urn:microsoft.com/office/officeart/2005/8/layout/hierarchy3"/>
    <dgm:cxn modelId="{0AFB3729-A6AC-4931-88FD-59225337CC88}" type="presParOf" srcId="{13F72F90-DBF7-4337-9B6C-3880395133C5}" destId="{D5E7E5B8-72C6-43AE-AFF7-D453F0B12B62}" srcOrd="0" destOrd="0" presId="urn:microsoft.com/office/officeart/2005/8/layout/hierarchy3"/>
    <dgm:cxn modelId="{FD5B8E2A-01F4-4EEA-AF76-64CAC63867AE}" type="presParOf" srcId="{13F72F90-DBF7-4337-9B6C-3880395133C5}" destId="{7AEE9573-02C6-4C6A-AE66-EAB1DAC9B149}" srcOrd="1" destOrd="0" presId="urn:microsoft.com/office/officeart/2005/8/layout/hierarchy3"/>
    <dgm:cxn modelId="{35FE4D78-7DDB-4C92-A01B-A61B31CEAC0C}" type="presParOf" srcId="{5C100E88-EE40-4B72-926D-869E7CD074DE}" destId="{B64A79F0-4DDD-4C70-A44C-F4A53F2027B2}" srcOrd="1" destOrd="0" presId="urn:microsoft.com/office/officeart/2005/8/layout/hierarchy3"/>
    <dgm:cxn modelId="{C8AD9F86-F10E-469E-BB73-8D4273DAF2B9}" type="presParOf" srcId="{B64A79F0-4DDD-4C70-A44C-F4A53F2027B2}" destId="{3DB28C65-5E59-4E7B-80F8-F0A9057454D5}" srcOrd="0" destOrd="0" presId="urn:microsoft.com/office/officeart/2005/8/layout/hierarchy3"/>
    <dgm:cxn modelId="{8B5561D1-3BB5-46DE-9325-369FF1399734}" type="presParOf" srcId="{B64A79F0-4DDD-4C70-A44C-F4A53F2027B2}" destId="{333693B9-0204-4E11-935F-A7CB2C10EDCB}" srcOrd="1" destOrd="0" presId="urn:microsoft.com/office/officeart/2005/8/layout/hierarchy3"/>
    <dgm:cxn modelId="{D00A94E3-40A0-4A36-BD05-A1ADB13E41F3}" type="presParOf" srcId="{B64A79F0-4DDD-4C70-A44C-F4A53F2027B2}" destId="{C5F97DB2-A4F9-4250-B5D4-6BF283F05975}" srcOrd="2" destOrd="0" presId="urn:microsoft.com/office/officeart/2005/8/layout/hierarchy3"/>
    <dgm:cxn modelId="{2EE934B6-33F6-464E-88AF-BD9894DC67F9}" type="presParOf" srcId="{B64A79F0-4DDD-4C70-A44C-F4A53F2027B2}" destId="{8B6C84B2-6A3A-4DBD-BE59-A65891B38B07}" srcOrd="3" destOrd="0" presId="urn:microsoft.com/office/officeart/2005/8/layout/hierarchy3"/>
    <dgm:cxn modelId="{B098325C-1E51-4C3E-9EA0-284AA33B5DAD}" type="presParOf" srcId="{B64A79F0-4DDD-4C70-A44C-F4A53F2027B2}" destId="{CD3DBF5C-9B68-44C3-9382-F73E62F38360}" srcOrd="4" destOrd="0" presId="urn:microsoft.com/office/officeart/2005/8/layout/hierarchy3"/>
    <dgm:cxn modelId="{2D4B269C-A91E-49DF-9908-DE33D2D9D06C}" type="presParOf" srcId="{B64A79F0-4DDD-4C70-A44C-F4A53F2027B2}" destId="{CBC17BE2-E92C-469A-8B91-DB84E1B9254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026CB5-F5BC-4867-AFA6-236873387A0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AD62F-479B-40D7-A9DE-6F8FBE18F2EC}">
      <dgm:prSet phldrT="[Text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ОПЕРАТИВНИ ПРОГРАМИ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gm:t>
    </dgm:pt>
    <dgm:pt modelId="{AD952BC6-15F0-463C-9FE1-B3667E1293E0}" type="sibTrans" cxnId="{E41DA7B0-EA7C-4407-98D8-8634C82AC606}">
      <dgm:prSet/>
      <dgm:spPr/>
      <dgm:t>
        <a:bodyPr/>
        <a:lstStyle/>
        <a:p>
          <a:endParaRPr lang="en-GB"/>
        </a:p>
      </dgm:t>
    </dgm:pt>
    <dgm:pt modelId="{BD1D7DCE-B890-4534-A855-B3C5B70A03C0}" type="parTrans" cxnId="{E41DA7B0-EA7C-4407-98D8-8634C82AC606}">
      <dgm:prSet/>
      <dgm:spPr/>
      <dgm:t>
        <a:bodyPr/>
        <a:lstStyle/>
        <a:p>
          <a:endParaRPr lang="en-GB"/>
        </a:p>
      </dgm:t>
    </dgm:pt>
    <dgm:pt modelId="{C0672729-8F30-46FE-A86C-C67CED91962F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РЕГИОНИ В РАСТЕЖ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353AC4-2DC3-4A2F-A6EF-5A8DCB8405A3}" type="sibTrans" cxnId="{D550A26D-0A9F-479E-B593-5FC67A02AAB2}">
      <dgm:prSet/>
      <dgm:spPr/>
      <dgm:t>
        <a:bodyPr/>
        <a:lstStyle/>
        <a:p>
          <a:endParaRPr lang="en-GB"/>
        </a:p>
      </dgm:t>
    </dgm:pt>
    <dgm:pt modelId="{0FE65908-ED5E-4FF3-B1DC-7DD9A2818E4B}" type="parTrans" cxnId="{D550A26D-0A9F-479E-B593-5FC67A02AAB2}">
      <dgm:prSet/>
      <dgm:spPr/>
      <dgm:t>
        <a:bodyPr/>
        <a:lstStyle/>
        <a:p>
          <a:endParaRPr lang="en-GB"/>
        </a:p>
      </dgm:t>
    </dgm:pt>
    <dgm:pt modelId="{F81FC690-8B93-464D-A517-3BCEF8C01A9B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ИНОВАЦИИ И КОНКУРЕНТОСПОСОБНОСТ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CC5982-B507-4EAF-A7B5-E804EDB940DD}" type="parTrans" cxnId="{7E5CD9E4-58C1-4719-A297-8D4E2BA8DA97}">
      <dgm:prSet/>
      <dgm:spPr/>
      <dgm:t>
        <a:bodyPr/>
        <a:lstStyle/>
        <a:p>
          <a:endParaRPr lang="bg-BG"/>
        </a:p>
      </dgm:t>
    </dgm:pt>
    <dgm:pt modelId="{103673D0-77BA-4B00-9670-57BB0CF2B626}" type="sibTrans" cxnId="{7E5CD9E4-58C1-4719-A297-8D4E2BA8DA97}">
      <dgm:prSet/>
      <dgm:spPr/>
      <dgm:t>
        <a:bodyPr/>
        <a:lstStyle/>
        <a:p>
          <a:endParaRPr lang="bg-BG"/>
        </a:p>
      </dgm:t>
    </dgm:pt>
    <dgm:pt modelId="{4A526A33-86FF-4FE1-A733-7E27992C10EB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ПРОГРАМА ЗА РАЗВИТИЕ НА СЕЛСКИТЕ РАЙОНИ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B7CCB4-9ACB-4440-BBB6-09EA6612942A}" type="parTrans" cxnId="{1729D440-0553-4042-ADD0-459F98BAD3CC}">
      <dgm:prSet/>
      <dgm:spPr/>
      <dgm:t>
        <a:bodyPr/>
        <a:lstStyle/>
        <a:p>
          <a:endParaRPr lang="bg-BG"/>
        </a:p>
      </dgm:t>
    </dgm:pt>
    <dgm:pt modelId="{2429637D-F284-46A2-B286-61317C564B99}" type="sibTrans" cxnId="{1729D440-0553-4042-ADD0-459F98BAD3CC}">
      <dgm:prSet/>
      <dgm:spPr/>
      <dgm:t>
        <a:bodyPr/>
        <a:lstStyle/>
        <a:p>
          <a:endParaRPr lang="bg-BG"/>
        </a:p>
      </dgm:t>
    </dgm:pt>
    <dgm:pt modelId="{B66339C5-D23B-472D-BB02-577D6C21B168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РАЗВИТИЕ НА ЧОВЕШКИТЕ РЕСУРСИ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1C9A9B-52B5-4B52-A85C-3EAE73BBC5CA}" type="parTrans" cxnId="{F0F20C2C-4BB8-47F7-A8F5-B0A8001922F4}">
      <dgm:prSet/>
      <dgm:spPr/>
      <dgm:t>
        <a:bodyPr/>
        <a:lstStyle/>
        <a:p>
          <a:endParaRPr lang="bg-BG"/>
        </a:p>
      </dgm:t>
    </dgm:pt>
    <dgm:pt modelId="{2A6B5692-FDC6-41F2-A826-F4FAC80E3095}" type="sibTrans" cxnId="{F0F20C2C-4BB8-47F7-A8F5-B0A8001922F4}">
      <dgm:prSet/>
      <dgm:spPr/>
      <dgm:t>
        <a:bodyPr/>
        <a:lstStyle/>
        <a:p>
          <a:endParaRPr lang="bg-BG"/>
        </a:p>
      </dgm:t>
    </dgm:pt>
    <dgm:pt modelId="{BDE4F631-B135-4F00-9B33-D67C1832B231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НАУКА И ОБРАЗОВАНИЕ ЗА ИНТЕЛИГЕНТЕН РАСТЕЖ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5013F7-0CD8-4C43-AC12-5D9CF1224F17}" type="parTrans" cxnId="{15F6CDCD-653D-422F-AF44-30565FF515A9}">
      <dgm:prSet/>
      <dgm:spPr/>
      <dgm:t>
        <a:bodyPr/>
        <a:lstStyle/>
        <a:p>
          <a:endParaRPr lang="bg-BG"/>
        </a:p>
      </dgm:t>
    </dgm:pt>
    <dgm:pt modelId="{254D61CF-2ADB-46AC-9F7A-E5B3FC4BF4C3}" type="sibTrans" cxnId="{15F6CDCD-653D-422F-AF44-30565FF515A9}">
      <dgm:prSet/>
      <dgm:spPr/>
      <dgm:t>
        <a:bodyPr/>
        <a:lstStyle/>
        <a:p>
          <a:endParaRPr lang="bg-BG"/>
        </a:p>
      </dgm:t>
    </dgm:pt>
    <dgm:pt modelId="{7C5E730F-2547-488B-8A04-4620F930317D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 ТРАНСПОРТ И ТРАНСПОРТНА ИНФРАСТРУКТУРА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7AB1AF-531D-44CE-B7A5-06DF0F5B310E}" type="parTrans" cxnId="{6D89600F-C137-4550-8B35-11CCA47B3DBA}">
      <dgm:prSet/>
      <dgm:spPr/>
      <dgm:t>
        <a:bodyPr/>
        <a:lstStyle/>
        <a:p>
          <a:endParaRPr lang="bg-BG"/>
        </a:p>
      </dgm:t>
    </dgm:pt>
    <dgm:pt modelId="{488222E7-53C9-4811-8FEE-36F296A29184}" type="sibTrans" cxnId="{6D89600F-C137-4550-8B35-11CCA47B3DBA}">
      <dgm:prSet/>
      <dgm:spPr/>
      <dgm:t>
        <a:bodyPr/>
        <a:lstStyle/>
        <a:p>
          <a:endParaRPr lang="bg-BG"/>
        </a:p>
      </dgm:t>
    </dgm:pt>
    <dgm:pt modelId="{F338BDEF-FCFA-4690-BF1F-DBB0C2E4580C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 ОКОЛНА СРЕДА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2E30C3-EB01-4236-A1D2-1A2DDB25BDE4}" type="parTrans" cxnId="{F17AC7D4-4F73-4265-9592-A9C97EA2BEB9}">
      <dgm:prSet/>
      <dgm:spPr/>
      <dgm:t>
        <a:bodyPr/>
        <a:lstStyle/>
        <a:p>
          <a:endParaRPr lang="bg-BG"/>
        </a:p>
      </dgm:t>
    </dgm:pt>
    <dgm:pt modelId="{F2FB7EE2-F055-45F3-A26F-B2557CE46CE8}" type="sibTrans" cxnId="{F17AC7D4-4F73-4265-9592-A9C97EA2BEB9}">
      <dgm:prSet/>
      <dgm:spPr/>
      <dgm:t>
        <a:bodyPr/>
        <a:lstStyle/>
        <a:p>
          <a:endParaRPr lang="bg-BG"/>
        </a:p>
      </dgm:t>
    </dgm:pt>
    <dgm:pt modelId="{7EC39B13-7FAC-4997-BD07-71F36876FD78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ОП ДОБРО УПРАВЛЕНИЕ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C177DE-9CB9-4463-8A73-DB270DE2CD76}" type="parTrans" cxnId="{1C930DD3-8BA7-430B-80A4-E45D6A37F8A9}">
      <dgm:prSet/>
      <dgm:spPr/>
      <dgm:t>
        <a:bodyPr/>
        <a:lstStyle/>
        <a:p>
          <a:endParaRPr lang="bg-BG"/>
        </a:p>
      </dgm:t>
    </dgm:pt>
    <dgm:pt modelId="{04A68D70-4F5E-4B26-B592-25BCABAE07D0}" type="sibTrans" cxnId="{1C930DD3-8BA7-430B-80A4-E45D6A37F8A9}">
      <dgm:prSet/>
      <dgm:spPr/>
      <dgm:t>
        <a:bodyPr/>
        <a:lstStyle/>
        <a:p>
          <a:endParaRPr lang="bg-BG"/>
        </a:p>
      </dgm:t>
    </dgm:pt>
    <dgm:pt modelId="{B45D1676-FFCF-4426-A8DB-63AFEB28D5CE}">
      <dgm:prSet phldrT="[Text]" custT="1"/>
      <dgm:spPr/>
      <dgm:t>
        <a:bodyPr/>
        <a:lstStyle/>
        <a:p>
          <a:pPr algn="just"/>
          <a:r>
            <a:rPr lang="bg-BG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ПРОГРАМА ЗА МОРСКО ДЕЛО И РИБАРСТВО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95BA7E-27E8-47C9-9525-B75A5B7C98F2}" type="parTrans" cxnId="{6BFBDAE6-42DD-4CC9-8A52-FA904B352495}">
      <dgm:prSet/>
      <dgm:spPr/>
      <dgm:t>
        <a:bodyPr/>
        <a:lstStyle/>
        <a:p>
          <a:endParaRPr lang="bg-BG"/>
        </a:p>
      </dgm:t>
    </dgm:pt>
    <dgm:pt modelId="{23CE8F6E-C156-4471-A62F-B3E48E34CAE4}" type="sibTrans" cxnId="{6BFBDAE6-42DD-4CC9-8A52-FA904B352495}">
      <dgm:prSet/>
      <dgm:spPr/>
      <dgm:t>
        <a:bodyPr/>
        <a:lstStyle/>
        <a:p>
          <a:endParaRPr lang="bg-BG"/>
        </a:p>
      </dgm:t>
    </dgm:pt>
    <dgm:pt modelId="{2A64F963-8510-4E19-B5BF-2F64A510EEFD}" type="pres">
      <dgm:prSet presAssocID="{3F026CB5-F5BC-4867-AFA6-236873387A0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C100E88-EE40-4B72-926D-869E7CD074DE}" type="pres">
      <dgm:prSet presAssocID="{3AEAD62F-479B-40D7-A9DE-6F8FBE18F2EC}" presName="root" presStyleCnt="0"/>
      <dgm:spPr/>
    </dgm:pt>
    <dgm:pt modelId="{13F72F90-DBF7-4337-9B6C-3880395133C5}" type="pres">
      <dgm:prSet presAssocID="{3AEAD62F-479B-40D7-A9DE-6F8FBE18F2EC}" presName="rootComposite" presStyleCnt="0"/>
      <dgm:spPr/>
    </dgm:pt>
    <dgm:pt modelId="{D5E7E5B8-72C6-43AE-AFF7-D453F0B12B62}" type="pres">
      <dgm:prSet presAssocID="{3AEAD62F-479B-40D7-A9DE-6F8FBE18F2EC}" presName="rootText" presStyleLbl="node1" presStyleIdx="0" presStyleCnt="1" custScaleX="338155" custScaleY="130022" custLinFactX="70922" custLinFactNeighborX="100000" custLinFactNeighborY="-89"/>
      <dgm:spPr/>
      <dgm:t>
        <a:bodyPr/>
        <a:lstStyle/>
        <a:p>
          <a:endParaRPr lang="en-GB"/>
        </a:p>
      </dgm:t>
    </dgm:pt>
    <dgm:pt modelId="{7AEE9573-02C6-4C6A-AE66-EAB1DAC9B149}" type="pres">
      <dgm:prSet presAssocID="{3AEAD62F-479B-40D7-A9DE-6F8FBE18F2EC}" presName="rootConnector" presStyleLbl="node1" presStyleIdx="0" presStyleCnt="1"/>
      <dgm:spPr/>
      <dgm:t>
        <a:bodyPr/>
        <a:lstStyle/>
        <a:p>
          <a:endParaRPr lang="en-GB"/>
        </a:p>
      </dgm:t>
    </dgm:pt>
    <dgm:pt modelId="{B64A79F0-4DDD-4C70-A44C-F4A53F2027B2}" type="pres">
      <dgm:prSet presAssocID="{3AEAD62F-479B-40D7-A9DE-6F8FBE18F2EC}" presName="childShape" presStyleCnt="0"/>
      <dgm:spPr/>
    </dgm:pt>
    <dgm:pt modelId="{3DB28C65-5E59-4E7B-80F8-F0A9057454D5}" type="pres">
      <dgm:prSet presAssocID="{0FE65908-ED5E-4FF3-B1DC-7DD9A2818E4B}" presName="Name13" presStyleLbl="parChTrans1D2" presStyleIdx="0" presStyleCnt="9"/>
      <dgm:spPr/>
      <dgm:t>
        <a:bodyPr/>
        <a:lstStyle/>
        <a:p>
          <a:endParaRPr lang="en-GB"/>
        </a:p>
      </dgm:t>
    </dgm:pt>
    <dgm:pt modelId="{333693B9-0204-4E11-935F-A7CB2C10EDCB}" type="pres">
      <dgm:prSet presAssocID="{C0672729-8F30-46FE-A86C-C67CED91962F}" presName="childText" presStyleLbl="bgAcc1" presStyleIdx="0" presStyleCnt="9" custScaleX="619497" custScaleY="98533" custLinFactX="-86493" custLinFactNeighborX="-100000" custLinFactNeighborY="-67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DC7E2A-5CD5-43FE-8F7B-0CE0D6503209}" type="pres">
      <dgm:prSet presAssocID="{CD1C9A9B-52B5-4B52-A85C-3EAE73BBC5CA}" presName="Name13" presStyleLbl="parChTrans1D2" presStyleIdx="1" presStyleCnt="9"/>
      <dgm:spPr/>
      <dgm:t>
        <a:bodyPr/>
        <a:lstStyle/>
        <a:p>
          <a:endParaRPr lang="bg-BG"/>
        </a:p>
      </dgm:t>
    </dgm:pt>
    <dgm:pt modelId="{01214E2A-B51D-4989-B398-10B5DB5F1C57}" type="pres">
      <dgm:prSet presAssocID="{B66339C5-D23B-472D-BB02-577D6C21B168}" presName="childText" presStyleLbl="bgAcc1" presStyleIdx="1" presStyleCnt="9" custScaleX="619497" custLinFactX="-86468" custLinFactNeighborX="-100000" custLinFactNeighborY="-1042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2CC57E-5A48-4C26-A824-B97BD148A94B}" type="pres">
      <dgm:prSet presAssocID="{655013F7-0CD8-4C43-AC12-5D9CF1224F17}" presName="Name13" presStyleLbl="parChTrans1D2" presStyleIdx="2" presStyleCnt="9"/>
      <dgm:spPr/>
      <dgm:t>
        <a:bodyPr/>
        <a:lstStyle/>
        <a:p>
          <a:endParaRPr lang="bg-BG"/>
        </a:p>
      </dgm:t>
    </dgm:pt>
    <dgm:pt modelId="{56733063-1590-40E1-9B2C-E56C5CD7DCAF}" type="pres">
      <dgm:prSet presAssocID="{BDE4F631-B135-4F00-9B33-D67C1832B231}" presName="childText" presStyleLbl="bgAcc1" presStyleIdx="2" presStyleCnt="9" custScaleX="619497" custLinFactX="-86468" custLinFactNeighborX="-100000" custLinFactNeighborY="-3542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5F97DB2-A4F9-4250-B5D4-6BF283F05975}" type="pres">
      <dgm:prSet presAssocID="{A3CC5982-B507-4EAF-A7B5-E804EDB940DD}" presName="Name13" presStyleLbl="parChTrans1D2" presStyleIdx="3" presStyleCnt="9"/>
      <dgm:spPr/>
      <dgm:t>
        <a:bodyPr/>
        <a:lstStyle/>
        <a:p>
          <a:endParaRPr lang="bg-BG"/>
        </a:p>
      </dgm:t>
    </dgm:pt>
    <dgm:pt modelId="{8B6C84B2-6A3A-4DBD-BE59-A65891B38B07}" type="pres">
      <dgm:prSet presAssocID="{F81FC690-8B93-464D-A517-3BCEF8C01A9B}" presName="childText" presStyleLbl="bgAcc1" presStyleIdx="3" presStyleCnt="9" custScaleX="619497" custLinFactX="-86468" custLinFactNeighborX="-100000" custLinFactNeighborY="-4690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46D1FE9-0283-42FE-A371-4B35BF5CCFE4}" type="pres">
      <dgm:prSet presAssocID="{6C7AB1AF-531D-44CE-B7A5-06DF0F5B310E}" presName="Name13" presStyleLbl="parChTrans1D2" presStyleIdx="4" presStyleCnt="9"/>
      <dgm:spPr/>
      <dgm:t>
        <a:bodyPr/>
        <a:lstStyle/>
        <a:p>
          <a:endParaRPr lang="bg-BG"/>
        </a:p>
      </dgm:t>
    </dgm:pt>
    <dgm:pt modelId="{AD70BE6E-083C-4988-941F-D7004F5FFE96}" type="pres">
      <dgm:prSet presAssocID="{7C5E730F-2547-488B-8A04-4620F930317D}" presName="childText" presStyleLbl="bgAcc1" presStyleIdx="4" presStyleCnt="9" custScaleX="619497" custLinFactX="-86493" custLinFactNeighborX="-100000" custLinFactNeighborY="-4989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FC4A2B5-DD53-4B3C-9F24-EF32666DBA59}" type="pres">
      <dgm:prSet presAssocID="{0C2E30C3-EB01-4236-A1D2-1A2DDB25BDE4}" presName="Name13" presStyleLbl="parChTrans1D2" presStyleIdx="5" presStyleCnt="9"/>
      <dgm:spPr/>
      <dgm:t>
        <a:bodyPr/>
        <a:lstStyle/>
        <a:p>
          <a:endParaRPr lang="bg-BG"/>
        </a:p>
      </dgm:t>
    </dgm:pt>
    <dgm:pt modelId="{9786998F-81DD-487C-91A3-505AB80BCC81}" type="pres">
      <dgm:prSet presAssocID="{F338BDEF-FCFA-4690-BF1F-DBB0C2E4580C}" presName="childText" presStyleLbl="bgAcc1" presStyleIdx="5" presStyleCnt="9" custScaleX="619497" custLinFactX="-86493" custLinFactNeighborX="-100000" custLinFactNeighborY="-5289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7236F2-8155-4285-A78B-738DCA1DE8A2}" type="pres">
      <dgm:prSet presAssocID="{3CC177DE-9CB9-4463-8A73-DB270DE2CD76}" presName="Name13" presStyleLbl="parChTrans1D2" presStyleIdx="6" presStyleCnt="9"/>
      <dgm:spPr/>
      <dgm:t>
        <a:bodyPr/>
        <a:lstStyle/>
        <a:p>
          <a:endParaRPr lang="bg-BG"/>
        </a:p>
      </dgm:t>
    </dgm:pt>
    <dgm:pt modelId="{F5A3BD83-F29D-449C-9C88-0AA4195DB894}" type="pres">
      <dgm:prSet presAssocID="{7EC39B13-7FAC-4997-BD07-71F36876FD78}" presName="childText" presStyleLbl="bgAcc1" presStyleIdx="6" presStyleCnt="9" custScaleX="619497" custLinFactX="-86468" custLinFactNeighborX="-100000" custLinFactNeighborY="-5588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877F009-B997-4A75-80CA-BD6EEC8E94F1}" type="pres">
      <dgm:prSet presAssocID="{FF95BA7E-27E8-47C9-9525-B75A5B7C98F2}" presName="Name13" presStyleLbl="parChTrans1D2" presStyleIdx="7" presStyleCnt="9"/>
      <dgm:spPr/>
      <dgm:t>
        <a:bodyPr/>
        <a:lstStyle/>
        <a:p>
          <a:endParaRPr lang="bg-BG"/>
        </a:p>
      </dgm:t>
    </dgm:pt>
    <dgm:pt modelId="{C3086D39-72F6-420B-9442-9252C61C1875}" type="pres">
      <dgm:prSet presAssocID="{B45D1676-FFCF-4426-A8DB-63AFEB28D5CE}" presName="childText" presStyleLbl="bgAcc1" presStyleIdx="7" presStyleCnt="9" custScaleX="619497" custLinFactNeighborX="-19198" custLinFactNeighborY="-2837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D3DBF5C-9B68-44C3-9382-F73E62F38360}" type="pres">
      <dgm:prSet presAssocID="{48B7CCB4-9ACB-4440-BBB6-09EA6612942A}" presName="Name13" presStyleLbl="parChTrans1D2" presStyleIdx="8" presStyleCnt="9"/>
      <dgm:spPr/>
      <dgm:t>
        <a:bodyPr/>
        <a:lstStyle/>
        <a:p>
          <a:endParaRPr lang="bg-BG"/>
        </a:p>
      </dgm:t>
    </dgm:pt>
    <dgm:pt modelId="{CBC17BE2-E92C-469A-8B91-DB84E1B9254F}" type="pres">
      <dgm:prSet presAssocID="{4A526A33-86FF-4FE1-A733-7E27992C10EB}" presName="childText" presStyleLbl="bgAcc1" presStyleIdx="8" presStyleCnt="9" custScaleX="619497" custLinFactNeighborX="-22175" custLinFactNeighborY="-3136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D61D15B-6235-4DCC-9475-507A15E101A9}" type="presOf" srcId="{3F026CB5-F5BC-4867-AFA6-236873387A03}" destId="{2A64F963-8510-4E19-B5BF-2F64A510EEFD}" srcOrd="0" destOrd="0" presId="urn:microsoft.com/office/officeart/2005/8/layout/hierarchy3"/>
    <dgm:cxn modelId="{78D94503-7BF6-4DD9-A334-5E9D113A9519}" type="presOf" srcId="{BDE4F631-B135-4F00-9B33-D67C1832B231}" destId="{56733063-1590-40E1-9B2C-E56C5CD7DCAF}" srcOrd="0" destOrd="0" presId="urn:microsoft.com/office/officeart/2005/8/layout/hierarchy3"/>
    <dgm:cxn modelId="{D550A26D-0A9F-479E-B593-5FC67A02AAB2}" srcId="{3AEAD62F-479B-40D7-A9DE-6F8FBE18F2EC}" destId="{C0672729-8F30-46FE-A86C-C67CED91962F}" srcOrd="0" destOrd="0" parTransId="{0FE65908-ED5E-4FF3-B1DC-7DD9A2818E4B}" sibTransId="{7D353AC4-2DC3-4A2F-A6EF-5A8DCB8405A3}"/>
    <dgm:cxn modelId="{E41DA7B0-EA7C-4407-98D8-8634C82AC606}" srcId="{3F026CB5-F5BC-4867-AFA6-236873387A03}" destId="{3AEAD62F-479B-40D7-A9DE-6F8FBE18F2EC}" srcOrd="0" destOrd="0" parTransId="{BD1D7DCE-B890-4534-A855-B3C5B70A03C0}" sibTransId="{AD952BC6-15F0-463C-9FE1-B3667E1293E0}"/>
    <dgm:cxn modelId="{EFABBD0D-4909-44CA-B62F-BB257068598F}" type="presOf" srcId="{0FE65908-ED5E-4FF3-B1DC-7DD9A2818E4B}" destId="{3DB28C65-5E59-4E7B-80F8-F0A9057454D5}" srcOrd="0" destOrd="0" presId="urn:microsoft.com/office/officeart/2005/8/layout/hierarchy3"/>
    <dgm:cxn modelId="{F0F20C2C-4BB8-47F7-A8F5-B0A8001922F4}" srcId="{3AEAD62F-479B-40D7-A9DE-6F8FBE18F2EC}" destId="{B66339C5-D23B-472D-BB02-577D6C21B168}" srcOrd="1" destOrd="0" parTransId="{CD1C9A9B-52B5-4B52-A85C-3EAE73BBC5CA}" sibTransId="{2A6B5692-FDC6-41F2-A826-F4FAC80E3095}"/>
    <dgm:cxn modelId="{6D89600F-C137-4550-8B35-11CCA47B3DBA}" srcId="{3AEAD62F-479B-40D7-A9DE-6F8FBE18F2EC}" destId="{7C5E730F-2547-488B-8A04-4620F930317D}" srcOrd="4" destOrd="0" parTransId="{6C7AB1AF-531D-44CE-B7A5-06DF0F5B310E}" sibTransId="{488222E7-53C9-4811-8FEE-36F296A29184}"/>
    <dgm:cxn modelId="{5EA438B6-DAB0-4DDD-95C7-57EA54FF605E}" type="presOf" srcId="{C0672729-8F30-46FE-A86C-C67CED91962F}" destId="{333693B9-0204-4E11-935F-A7CB2C10EDCB}" srcOrd="0" destOrd="0" presId="urn:microsoft.com/office/officeart/2005/8/layout/hierarchy3"/>
    <dgm:cxn modelId="{B5269F66-6A57-41A5-A369-C0DDBD478E97}" type="presOf" srcId="{F81FC690-8B93-464D-A517-3BCEF8C01A9B}" destId="{8B6C84B2-6A3A-4DBD-BE59-A65891B38B07}" srcOrd="0" destOrd="0" presId="urn:microsoft.com/office/officeart/2005/8/layout/hierarchy3"/>
    <dgm:cxn modelId="{C5D06C94-8C5A-45C6-A94D-033A9910A0A8}" type="presOf" srcId="{3AEAD62F-479B-40D7-A9DE-6F8FBE18F2EC}" destId="{7AEE9573-02C6-4C6A-AE66-EAB1DAC9B149}" srcOrd="1" destOrd="0" presId="urn:microsoft.com/office/officeart/2005/8/layout/hierarchy3"/>
    <dgm:cxn modelId="{6BFBDAE6-42DD-4CC9-8A52-FA904B352495}" srcId="{3AEAD62F-479B-40D7-A9DE-6F8FBE18F2EC}" destId="{B45D1676-FFCF-4426-A8DB-63AFEB28D5CE}" srcOrd="7" destOrd="0" parTransId="{FF95BA7E-27E8-47C9-9525-B75A5B7C98F2}" sibTransId="{23CE8F6E-C156-4471-A62F-B3E48E34CAE4}"/>
    <dgm:cxn modelId="{19212098-3E3B-4892-A325-C44C463BAB35}" type="presOf" srcId="{4A526A33-86FF-4FE1-A733-7E27992C10EB}" destId="{CBC17BE2-E92C-469A-8B91-DB84E1B9254F}" srcOrd="0" destOrd="0" presId="urn:microsoft.com/office/officeart/2005/8/layout/hierarchy3"/>
    <dgm:cxn modelId="{2C58668A-B094-4C5C-A09D-46E416BFBA18}" type="presOf" srcId="{A3CC5982-B507-4EAF-A7B5-E804EDB940DD}" destId="{C5F97DB2-A4F9-4250-B5D4-6BF283F05975}" srcOrd="0" destOrd="0" presId="urn:microsoft.com/office/officeart/2005/8/layout/hierarchy3"/>
    <dgm:cxn modelId="{DE6034F8-B079-4198-866D-4B5120B3933E}" type="presOf" srcId="{3CC177DE-9CB9-4463-8A73-DB270DE2CD76}" destId="{4A7236F2-8155-4285-A78B-738DCA1DE8A2}" srcOrd="0" destOrd="0" presId="urn:microsoft.com/office/officeart/2005/8/layout/hierarchy3"/>
    <dgm:cxn modelId="{7E5CD9E4-58C1-4719-A297-8D4E2BA8DA97}" srcId="{3AEAD62F-479B-40D7-A9DE-6F8FBE18F2EC}" destId="{F81FC690-8B93-464D-A517-3BCEF8C01A9B}" srcOrd="3" destOrd="0" parTransId="{A3CC5982-B507-4EAF-A7B5-E804EDB940DD}" sibTransId="{103673D0-77BA-4B00-9670-57BB0CF2B626}"/>
    <dgm:cxn modelId="{4FB7C118-9A2E-4BC1-9D15-C9DFE3B1EF57}" type="presOf" srcId="{6C7AB1AF-531D-44CE-B7A5-06DF0F5B310E}" destId="{E46D1FE9-0283-42FE-A371-4B35BF5CCFE4}" srcOrd="0" destOrd="0" presId="urn:microsoft.com/office/officeart/2005/8/layout/hierarchy3"/>
    <dgm:cxn modelId="{7C37ACC2-0528-4362-9812-99A965B9F0F9}" type="presOf" srcId="{F338BDEF-FCFA-4690-BF1F-DBB0C2E4580C}" destId="{9786998F-81DD-487C-91A3-505AB80BCC81}" srcOrd="0" destOrd="0" presId="urn:microsoft.com/office/officeart/2005/8/layout/hierarchy3"/>
    <dgm:cxn modelId="{F17AC7D4-4F73-4265-9592-A9C97EA2BEB9}" srcId="{3AEAD62F-479B-40D7-A9DE-6F8FBE18F2EC}" destId="{F338BDEF-FCFA-4690-BF1F-DBB0C2E4580C}" srcOrd="5" destOrd="0" parTransId="{0C2E30C3-EB01-4236-A1D2-1A2DDB25BDE4}" sibTransId="{F2FB7EE2-F055-45F3-A26F-B2557CE46CE8}"/>
    <dgm:cxn modelId="{15F6CDCD-653D-422F-AF44-30565FF515A9}" srcId="{3AEAD62F-479B-40D7-A9DE-6F8FBE18F2EC}" destId="{BDE4F631-B135-4F00-9B33-D67C1832B231}" srcOrd="2" destOrd="0" parTransId="{655013F7-0CD8-4C43-AC12-5D9CF1224F17}" sibTransId="{254D61CF-2ADB-46AC-9F7A-E5B3FC4BF4C3}"/>
    <dgm:cxn modelId="{5C1A1D3D-4BF3-478A-AAAB-E41186412D87}" type="presOf" srcId="{0C2E30C3-EB01-4236-A1D2-1A2DDB25BDE4}" destId="{9FC4A2B5-DD53-4B3C-9F24-EF32666DBA59}" srcOrd="0" destOrd="0" presId="urn:microsoft.com/office/officeart/2005/8/layout/hierarchy3"/>
    <dgm:cxn modelId="{DC73D66B-7DB7-44F0-B265-A3133BF7AE4A}" type="presOf" srcId="{B66339C5-D23B-472D-BB02-577D6C21B168}" destId="{01214E2A-B51D-4989-B398-10B5DB5F1C57}" srcOrd="0" destOrd="0" presId="urn:microsoft.com/office/officeart/2005/8/layout/hierarchy3"/>
    <dgm:cxn modelId="{79B8A1B8-9000-401D-B182-E56AB7DE5955}" type="presOf" srcId="{CD1C9A9B-52B5-4B52-A85C-3EAE73BBC5CA}" destId="{3BDC7E2A-5CD5-43FE-8F7B-0CE0D6503209}" srcOrd="0" destOrd="0" presId="urn:microsoft.com/office/officeart/2005/8/layout/hierarchy3"/>
    <dgm:cxn modelId="{9AB2B69D-D717-4B7B-9462-AB81412D34B5}" type="presOf" srcId="{7EC39B13-7FAC-4997-BD07-71F36876FD78}" destId="{F5A3BD83-F29D-449C-9C88-0AA4195DB894}" srcOrd="0" destOrd="0" presId="urn:microsoft.com/office/officeart/2005/8/layout/hierarchy3"/>
    <dgm:cxn modelId="{C14DFBCA-542E-44A5-9D7E-B1027948151F}" type="presOf" srcId="{48B7CCB4-9ACB-4440-BBB6-09EA6612942A}" destId="{CD3DBF5C-9B68-44C3-9382-F73E62F38360}" srcOrd="0" destOrd="0" presId="urn:microsoft.com/office/officeart/2005/8/layout/hierarchy3"/>
    <dgm:cxn modelId="{3B7C659B-0985-4514-B1A9-9CADC6529A10}" type="presOf" srcId="{7C5E730F-2547-488B-8A04-4620F930317D}" destId="{AD70BE6E-083C-4988-941F-D7004F5FFE96}" srcOrd="0" destOrd="0" presId="urn:microsoft.com/office/officeart/2005/8/layout/hierarchy3"/>
    <dgm:cxn modelId="{2A1EACD9-4914-4F4A-8EC7-D53335440143}" type="presOf" srcId="{FF95BA7E-27E8-47C9-9525-B75A5B7C98F2}" destId="{9877F009-B997-4A75-80CA-BD6EEC8E94F1}" srcOrd="0" destOrd="0" presId="urn:microsoft.com/office/officeart/2005/8/layout/hierarchy3"/>
    <dgm:cxn modelId="{1729D440-0553-4042-ADD0-459F98BAD3CC}" srcId="{3AEAD62F-479B-40D7-A9DE-6F8FBE18F2EC}" destId="{4A526A33-86FF-4FE1-A733-7E27992C10EB}" srcOrd="8" destOrd="0" parTransId="{48B7CCB4-9ACB-4440-BBB6-09EA6612942A}" sibTransId="{2429637D-F284-46A2-B286-61317C564B99}"/>
    <dgm:cxn modelId="{51927FBC-D4FB-4D89-9C58-75948FB81ECF}" type="presOf" srcId="{B45D1676-FFCF-4426-A8DB-63AFEB28D5CE}" destId="{C3086D39-72F6-420B-9442-9252C61C1875}" srcOrd="0" destOrd="0" presId="urn:microsoft.com/office/officeart/2005/8/layout/hierarchy3"/>
    <dgm:cxn modelId="{1C930DD3-8BA7-430B-80A4-E45D6A37F8A9}" srcId="{3AEAD62F-479B-40D7-A9DE-6F8FBE18F2EC}" destId="{7EC39B13-7FAC-4997-BD07-71F36876FD78}" srcOrd="6" destOrd="0" parTransId="{3CC177DE-9CB9-4463-8A73-DB270DE2CD76}" sibTransId="{04A68D70-4F5E-4B26-B592-25BCABAE07D0}"/>
    <dgm:cxn modelId="{110ECC41-1E98-4D6D-A815-385B41CA525B}" type="presOf" srcId="{3AEAD62F-479B-40D7-A9DE-6F8FBE18F2EC}" destId="{D5E7E5B8-72C6-43AE-AFF7-D453F0B12B62}" srcOrd="0" destOrd="0" presId="urn:microsoft.com/office/officeart/2005/8/layout/hierarchy3"/>
    <dgm:cxn modelId="{8D52BDCC-1F15-41EF-86DC-6B7D3E0A6124}" type="presOf" srcId="{655013F7-0CD8-4C43-AC12-5D9CF1224F17}" destId="{312CC57E-5A48-4C26-A824-B97BD148A94B}" srcOrd="0" destOrd="0" presId="urn:microsoft.com/office/officeart/2005/8/layout/hierarchy3"/>
    <dgm:cxn modelId="{BE73B6C8-6704-45F1-B4C0-025EB93DFD5B}" type="presParOf" srcId="{2A64F963-8510-4E19-B5BF-2F64A510EEFD}" destId="{5C100E88-EE40-4B72-926D-869E7CD074DE}" srcOrd="0" destOrd="0" presId="urn:microsoft.com/office/officeart/2005/8/layout/hierarchy3"/>
    <dgm:cxn modelId="{4D6B6F26-AC69-4169-BDAD-863B266F9D47}" type="presParOf" srcId="{5C100E88-EE40-4B72-926D-869E7CD074DE}" destId="{13F72F90-DBF7-4337-9B6C-3880395133C5}" srcOrd="0" destOrd="0" presId="urn:microsoft.com/office/officeart/2005/8/layout/hierarchy3"/>
    <dgm:cxn modelId="{EDAE1397-FD5C-4C7D-8149-FBD4D4EAFF2A}" type="presParOf" srcId="{13F72F90-DBF7-4337-9B6C-3880395133C5}" destId="{D5E7E5B8-72C6-43AE-AFF7-D453F0B12B62}" srcOrd="0" destOrd="0" presId="urn:microsoft.com/office/officeart/2005/8/layout/hierarchy3"/>
    <dgm:cxn modelId="{DC2BEA22-63EB-47A2-88F9-1286FA7483E0}" type="presParOf" srcId="{13F72F90-DBF7-4337-9B6C-3880395133C5}" destId="{7AEE9573-02C6-4C6A-AE66-EAB1DAC9B149}" srcOrd="1" destOrd="0" presId="urn:microsoft.com/office/officeart/2005/8/layout/hierarchy3"/>
    <dgm:cxn modelId="{42E6DB30-A1CD-4E29-B985-EB793E7C2587}" type="presParOf" srcId="{5C100E88-EE40-4B72-926D-869E7CD074DE}" destId="{B64A79F0-4DDD-4C70-A44C-F4A53F2027B2}" srcOrd="1" destOrd="0" presId="urn:microsoft.com/office/officeart/2005/8/layout/hierarchy3"/>
    <dgm:cxn modelId="{013AF5ED-67B1-414F-9448-AFA43777BA5F}" type="presParOf" srcId="{B64A79F0-4DDD-4C70-A44C-F4A53F2027B2}" destId="{3DB28C65-5E59-4E7B-80F8-F0A9057454D5}" srcOrd="0" destOrd="0" presId="urn:microsoft.com/office/officeart/2005/8/layout/hierarchy3"/>
    <dgm:cxn modelId="{938C27E5-D497-48C5-92B7-8B237B02F1B0}" type="presParOf" srcId="{B64A79F0-4DDD-4C70-A44C-F4A53F2027B2}" destId="{333693B9-0204-4E11-935F-A7CB2C10EDCB}" srcOrd="1" destOrd="0" presId="urn:microsoft.com/office/officeart/2005/8/layout/hierarchy3"/>
    <dgm:cxn modelId="{CD463C46-4C60-4B0E-99F6-9D9EB465BFBB}" type="presParOf" srcId="{B64A79F0-4DDD-4C70-A44C-F4A53F2027B2}" destId="{3BDC7E2A-5CD5-43FE-8F7B-0CE0D6503209}" srcOrd="2" destOrd="0" presId="urn:microsoft.com/office/officeart/2005/8/layout/hierarchy3"/>
    <dgm:cxn modelId="{B1D9B928-FA06-4E9D-ADCA-71F9A5E702F3}" type="presParOf" srcId="{B64A79F0-4DDD-4C70-A44C-F4A53F2027B2}" destId="{01214E2A-B51D-4989-B398-10B5DB5F1C57}" srcOrd="3" destOrd="0" presId="urn:microsoft.com/office/officeart/2005/8/layout/hierarchy3"/>
    <dgm:cxn modelId="{FC581E31-1288-4481-A202-04FF51751359}" type="presParOf" srcId="{B64A79F0-4DDD-4C70-A44C-F4A53F2027B2}" destId="{312CC57E-5A48-4C26-A824-B97BD148A94B}" srcOrd="4" destOrd="0" presId="urn:microsoft.com/office/officeart/2005/8/layout/hierarchy3"/>
    <dgm:cxn modelId="{1870D2BE-1CCA-4DD3-B5A2-51658E2AB9E2}" type="presParOf" srcId="{B64A79F0-4DDD-4C70-A44C-F4A53F2027B2}" destId="{56733063-1590-40E1-9B2C-E56C5CD7DCAF}" srcOrd="5" destOrd="0" presId="urn:microsoft.com/office/officeart/2005/8/layout/hierarchy3"/>
    <dgm:cxn modelId="{4B08D0FA-7026-4D1F-B657-2AE164BF8564}" type="presParOf" srcId="{B64A79F0-4DDD-4C70-A44C-F4A53F2027B2}" destId="{C5F97DB2-A4F9-4250-B5D4-6BF283F05975}" srcOrd="6" destOrd="0" presId="urn:microsoft.com/office/officeart/2005/8/layout/hierarchy3"/>
    <dgm:cxn modelId="{8F8AF980-18B6-416F-B3D5-9DA049BD7003}" type="presParOf" srcId="{B64A79F0-4DDD-4C70-A44C-F4A53F2027B2}" destId="{8B6C84B2-6A3A-4DBD-BE59-A65891B38B07}" srcOrd="7" destOrd="0" presId="urn:microsoft.com/office/officeart/2005/8/layout/hierarchy3"/>
    <dgm:cxn modelId="{6A15688B-89B0-41C8-A265-6B4E5995093D}" type="presParOf" srcId="{B64A79F0-4DDD-4C70-A44C-F4A53F2027B2}" destId="{E46D1FE9-0283-42FE-A371-4B35BF5CCFE4}" srcOrd="8" destOrd="0" presId="urn:microsoft.com/office/officeart/2005/8/layout/hierarchy3"/>
    <dgm:cxn modelId="{3E0EA69A-C047-4C68-AFAE-2A21F8FBB2D8}" type="presParOf" srcId="{B64A79F0-4DDD-4C70-A44C-F4A53F2027B2}" destId="{AD70BE6E-083C-4988-941F-D7004F5FFE96}" srcOrd="9" destOrd="0" presId="urn:microsoft.com/office/officeart/2005/8/layout/hierarchy3"/>
    <dgm:cxn modelId="{F12C7D00-0F68-4769-B3C4-6E9E30CF97E8}" type="presParOf" srcId="{B64A79F0-4DDD-4C70-A44C-F4A53F2027B2}" destId="{9FC4A2B5-DD53-4B3C-9F24-EF32666DBA59}" srcOrd="10" destOrd="0" presId="urn:microsoft.com/office/officeart/2005/8/layout/hierarchy3"/>
    <dgm:cxn modelId="{DEEC587E-E042-4175-9E4E-B2D49D30727C}" type="presParOf" srcId="{B64A79F0-4DDD-4C70-A44C-F4A53F2027B2}" destId="{9786998F-81DD-487C-91A3-505AB80BCC81}" srcOrd="11" destOrd="0" presId="urn:microsoft.com/office/officeart/2005/8/layout/hierarchy3"/>
    <dgm:cxn modelId="{341785CA-0571-401E-875A-BD227A5D11DA}" type="presParOf" srcId="{B64A79F0-4DDD-4C70-A44C-F4A53F2027B2}" destId="{4A7236F2-8155-4285-A78B-738DCA1DE8A2}" srcOrd="12" destOrd="0" presId="urn:microsoft.com/office/officeart/2005/8/layout/hierarchy3"/>
    <dgm:cxn modelId="{BA6A36A2-7578-4BB2-969E-F4C7348A1485}" type="presParOf" srcId="{B64A79F0-4DDD-4C70-A44C-F4A53F2027B2}" destId="{F5A3BD83-F29D-449C-9C88-0AA4195DB894}" srcOrd="13" destOrd="0" presId="urn:microsoft.com/office/officeart/2005/8/layout/hierarchy3"/>
    <dgm:cxn modelId="{212DD288-44BB-4B46-A9AE-00E17849ECC0}" type="presParOf" srcId="{B64A79F0-4DDD-4C70-A44C-F4A53F2027B2}" destId="{9877F009-B997-4A75-80CA-BD6EEC8E94F1}" srcOrd="14" destOrd="0" presId="urn:microsoft.com/office/officeart/2005/8/layout/hierarchy3"/>
    <dgm:cxn modelId="{1D676437-74C0-433F-A2B8-915F2CD5F8D8}" type="presParOf" srcId="{B64A79F0-4DDD-4C70-A44C-F4A53F2027B2}" destId="{C3086D39-72F6-420B-9442-9252C61C1875}" srcOrd="15" destOrd="0" presId="urn:microsoft.com/office/officeart/2005/8/layout/hierarchy3"/>
    <dgm:cxn modelId="{D6D9B7E4-451E-4908-ADDD-52A10F892B5A}" type="presParOf" srcId="{B64A79F0-4DDD-4C70-A44C-F4A53F2027B2}" destId="{CD3DBF5C-9B68-44C3-9382-F73E62F38360}" srcOrd="16" destOrd="0" presId="urn:microsoft.com/office/officeart/2005/8/layout/hierarchy3"/>
    <dgm:cxn modelId="{F6DB3923-8B66-420C-B191-EBC6FB167938}" type="presParOf" srcId="{B64A79F0-4DDD-4C70-A44C-F4A53F2027B2}" destId="{CBC17BE2-E92C-469A-8B91-DB84E1B9254F}" srcOrd="1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B966F-2FF6-40FF-A161-8EA64BEE9823}">
      <dsp:nvSpPr>
        <dsp:cNvPr id="0" name=""/>
        <dsp:cNvSpPr/>
      </dsp:nvSpPr>
      <dsp:spPr>
        <a:xfrm rot="16200000">
          <a:off x="-1806690" y="1989884"/>
          <a:ext cx="4525373" cy="911992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300" kern="1200" dirty="0"/>
        </a:p>
      </dsp:txBody>
      <dsp:txXfrm rot="-5400000">
        <a:off x="0" y="639190"/>
        <a:ext cx="911992" cy="3613381"/>
      </dsp:txXfrm>
    </dsp:sp>
    <dsp:sp modelId="{EF483F68-CAC2-4B97-8FEE-D704FC03E184}">
      <dsp:nvSpPr>
        <dsp:cNvPr id="0" name=""/>
        <dsp:cNvSpPr/>
      </dsp:nvSpPr>
      <dsp:spPr>
        <a:xfrm rot="5400000">
          <a:off x="2747752" y="-1320191"/>
          <a:ext cx="4365268" cy="79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Демографски спад и застаряване на населението</a:t>
          </a:r>
          <a:endParaRPr lang="bg-BG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Недостатъчен дял на заетите (20-64 г.)</a:t>
          </a:r>
          <a:endParaRPr lang="bg-BG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Недостатъчна икономическа активност на населението (младежи, възрастни хора, жени)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Незадоволително качество на образователната система, висок дял на неграмотното население и задържане в темповете на спад на непосещаващи училище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Нисък дял на завършващите висше образование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Предпоследното място в Европа по здравеопазване 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Един от най-високите стандартизирани коефициенти за смъртност по всички причини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Първо място в Европа по бедност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Обезлюдяване на големи части от територията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68294" y="672362"/>
        <a:ext cx="7711090" cy="39390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E2CF-6A28-4DF1-AA9D-84228929CF79}">
      <dsp:nvSpPr>
        <dsp:cNvPr id="0" name=""/>
        <dsp:cNvSpPr/>
      </dsp:nvSpPr>
      <dsp:spPr>
        <a:xfrm>
          <a:off x="4504948" y="429391"/>
          <a:ext cx="4328392" cy="1101407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КООРДИНАЦИЯ</a:t>
          </a: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МЕЖДУ ЕСИФ И ДРУГИ НАЦИОНАЛНИ И ЕВРОПЕЙСКИ ФИНАНСОВИ ИНСТРУМЕНТИ</a:t>
          </a:r>
          <a:endParaRPr lang="en-GB" sz="14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4537207" y="461650"/>
        <a:ext cx="4263874" cy="1036889"/>
      </dsp:txXfrm>
    </dsp:sp>
    <dsp:sp modelId="{2AED0436-E519-472F-A9E6-B1484D54DA09}">
      <dsp:nvSpPr>
        <dsp:cNvPr id="0" name=""/>
        <dsp:cNvSpPr/>
      </dsp:nvSpPr>
      <dsp:spPr>
        <a:xfrm>
          <a:off x="8087955" y="1530798"/>
          <a:ext cx="312545" cy="856580"/>
        </a:xfrm>
        <a:custGeom>
          <a:avLst/>
          <a:gdLst/>
          <a:ahLst/>
          <a:cxnLst/>
          <a:rect l="0" t="0" r="0" b="0"/>
          <a:pathLst>
            <a:path>
              <a:moveTo>
                <a:pt x="312545" y="0"/>
              </a:moveTo>
              <a:lnTo>
                <a:pt x="312545" y="856580"/>
              </a:lnTo>
              <a:lnTo>
                <a:pt x="0" y="856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1F282-37AE-469B-8428-1A95BADDE835}">
      <dsp:nvSpPr>
        <dsp:cNvPr id="0" name=""/>
        <dsp:cNvSpPr/>
      </dsp:nvSpPr>
      <dsp:spPr>
        <a:xfrm>
          <a:off x="0" y="1614700"/>
          <a:ext cx="8087955" cy="15453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Механизъм и структури, координиращи допълващото използване на ЕСИФ  -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bg-BG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Отговорен заместник министър-председател, Съвет за координация при управлението на средствата от ЕС, Комитет за наблюдение на Споразумението за партньорство, Комитети за наблюдение на отделните програми, Централно координационно звено , Управляващи органи, Национален механизъм за координация на дейностите по Дунавската стратегия</a:t>
          </a:r>
          <a:r>
            <a:rPr lang="en-US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`. </a:t>
          </a:r>
          <a:r>
            <a:rPr lang="bg-BG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Други механизми)</a:t>
          </a: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262" y="1659962"/>
        <a:ext cx="7997431" cy="1454833"/>
      </dsp:txXfrm>
    </dsp:sp>
    <dsp:sp modelId="{866468B1-23DC-4DC0-B9A5-1E254EE1AC74}">
      <dsp:nvSpPr>
        <dsp:cNvPr id="0" name=""/>
        <dsp:cNvSpPr/>
      </dsp:nvSpPr>
      <dsp:spPr>
        <a:xfrm>
          <a:off x="8207762" y="1530798"/>
          <a:ext cx="192738" cy="4067936"/>
        </a:xfrm>
        <a:custGeom>
          <a:avLst/>
          <a:gdLst/>
          <a:ahLst/>
          <a:cxnLst/>
          <a:rect l="0" t="0" r="0" b="0"/>
          <a:pathLst>
            <a:path>
              <a:moveTo>
                <a:pt x="192738" y="0"/>
              </a:moveTo>
              <a:lnTo>
                <a:pt x="192738" y="4067936"/>
              </a:lnTo>
              <a:lnTo>
                <a:pt x="0" y="4067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5120B-1AE2-4474-8A54-4CBE5EA615CA}">
      <dsp:nvSpPr>
        <dsp:cNvPr id="0" name=""/>
        <dsp:cNvSpPr/>
      </dsp:nvSpPr>
      <dsp:spPr>
        <a:xfrm>
          <a:off x="62640" y="5133789"/>
          <a:ext cx="8145121" cy="929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Допълващи национални инструменти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Фонд за научни изследвания , Националният иновационен фонд, Програмите и проектите на МТСП, Капиталовите разходи, ПУДООС и др.</a:t>
          </a: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876" y="5161025"/>
        <a:ext cx="8090649" cy="875418"/>
      </dsp:txXfrm>
    </dsp:sp>
    <dsp:sp modelId="{23213ADA-D28A-4257-BDF8-5AF02534B309}">
      <dsp:nvSpPr>
        <dsp:cNvPr id="0" name=""/>
        <dsp:cNvSpPr/>
      </dsp:nvSpPr>
      <dsp:spPr>
        <a:xfrm>
          <a:off x="8101516" y="1530798"/>
          <a:ext cx="298984" cy="2550650"/>
        </a:xfrm>
        <a:custGeom>
          <a:avLst/>
          <a:gdLst/>
          <a:ahLst/>
          <a:cxnLst/>
          <a:rect l="0" t="0" r="0" b="0"/>
          <a:pathLst>
            <a:path>
              <a:moveTo>
                <a:pt x="298984" y="0"/>
              </a:moveTo>
              <a:lnTo>
                <a:pt x="298984" y="2550650"/>
              </a:lnTo>
              <a:lnTo>
                <a:pt x="0" y="2550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DA912-B154-4BEA-AC22-AE293396D0E8}">
      <dsp:nvSpPr>
        <dsp:cNvPr id="0" name=""/>
        <dsp:cNvSpPr/>
      </dsp:nvSpPr>
      <dsp:spPr>
        <a:xfrm>
          <a:off x="33617" y="3353148"/>
          <a:ext cx="8067898" cy="1456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Допълващи инструменти на ЕС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Програмата за действия в областта на околната среда и климата — LIFE, INTERREG, 7-ма рамкова програма, Финансовият механизъм на ЕИП, Дунавската стратегия, Фондът за европейско подпомагане на най-нуждаещите, Рамковата програма „Хоризонт 2020“, „Еразъм+“, Международен фонд "Козлодуй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" ,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Механизъм за свързаност на Европа, Програмата за конкурентоспособност на МСП  (</a:t>
          </a:r>
          <a:r>
            <a:rPr 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COSME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) и др.</a:t>
          </a: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279" y="3395810"/>
        <a:ext cx="7982574" cy="13712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E2CF-6A28-4DF1-AA9D-84228929CF79}">
      <dsp:nvSpPr>
        <dsp:cNvPr id="0" name=""/>
        <dsp:cNvSpPr/>
      </dsp:nvSpPr>
      <dsp:spPr>
        <a:xfrm>
          <a:off x="4536509" y="644524"/>
          <a:ext cx="4355997" cy="845624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ПРЕДВАРИТЕЛНИ УСЛОВНОСТИ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4561276" y="669291"/>
        <a:ext cx="4306463" cy="796090"/>
      </dsp:txXfrm>
    </dsp:sp>
    <dsp:sp modelId="{2AED0436-E519-472F-A9E6-B1484D54DA09}">
      <dsp:nvSpPr>
        <dsp:cNvPr id="0" name=""/>
        <dsp:cNvSpPr/>
      </dsp:nvSpPr>
      <dsp:spPr>
        <a:xfrm>
          <a:off x="8072281" y="1490149"/>
          <a:ext cx="384625" cy="771654"/>
        </a:xfrm>
        <a:custGeom>
          <a:avLst/>
          <a:gdLst/>
          <a:ahLst/>
          <a:cxnLst/>
          <a:rect l="0" t="0" r="0" b="0"/>
          <a:pathLst>
            <a:path>
              <a:moveTo>
                <a:pt x="384625" y="0"/>
              </a:moveTo>
              <a:lnTo>
                <a:pt x="384625" y="771654"/>
              </a:lnTo>
              <a:lnTo>
                <a:pt x="0" y="7716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1F282-37AE-469B-8428-1A95BADDE835}">
      <dsp:nvSpPr>
        <dsp:cNvPr id="0" name=""/>
        <dsp:cNvSpPr/>
      </dsp:nvSpPr>
      <dsp:spPr>
        <a:xfrm>
          <a:off x="0" y="1730101"/>
          <a:ext cx="8072281" cy="1063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Списък с действия (Приложение 3 към 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СП</a:t>
          </a: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Преглед на изпълнението на ПУ)</a:t>
          </a:r>
          <a:endParaRPr lang="bg-BG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Приет с решение на МС списък с действия, срокове и отговорни институции за изпълнение на предварителните условия. Списъкът обхваща всички условия, залегнали в регламентите за ЕСИФ.</a:t>
          </a:r>
          <a:endParaRPr lang="bg-BG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46" y="1761247"/>
        <a:ext cx="8009989" cy="1001111"/>
      </dsp:txXfrm>
    </dsp:sp>
    <dsp:sp modelId="{866468B1-23DC-4DC0-B9A5-1E254EE1AC74}">
      <dsp:nvSpPr>
        <dsp:cNvPr id="0" name=""/>
        <dsp:cNvSpPr/>
      </dsp:nvSpPr>
      <dsp:spPr>
        <a:xfrm>
          <a:off x="8196990" y="1490149"/>
          <a:ext cx="259916" cy="3774067"/>
        </a:xfrm>
        <a:custGeom>
          <a:avLst/>
          <a:gdLst/>
          <a:ahLst/>
          <a:cxnLst/>
          <a:rect l="0" t="0" r="0" b="0"/>
          <a:pathLst>
            <a:path>
              <a:moveTo>
                <a:pt x="259916" y="0"/>
              </a:moveTo>
              <a:lnTo>
                <a:pt x="259916" y="3774067"/>
              </a:lnTo>
              <a:lnTo>
                <a:pt x="0" y="3774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5120B-1AE2-4474-8A54-4CBE5EA615CA}">
      <dsp:nvSpPr>
        <dsp:cNvPr id="0" name=""/>
        <dsp:cNvSpPr/>
      </dsp:nvSpPr>
      <dsp:spPr>
        <a:xfrm>
          <a:off x="67654" y="4800172"/>
          <a:ext cx="8129336" cy="928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Санкции за неизпълнение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Спиране на междинни плащания от Комисията към приоритетите на съответната програма.</a:t>
          </a: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837" y="4827355"/>
        <a:ext cx="8074970" cy="873722"/>
      </dsp:txXfrm>
    </dsp:sp>
    <dsp:sp modelId="{23213ADA-D28A-4257-BDF8-5AF02534B309}">
      <dsp:nvSpPr>
        <dsp:cNvPr id="0" name=""/>
        <dsp:cNvSpPr/>
      </dsp:nvSpPr>
      <dsp:spPr>
        <a:xfrm>
          <a:off x="8090950" y="1490149"/>
          <a:ext cx="365956" cy="2222962"/>
        </a:xfrm>
        <a:custGeom>
          <a:avLst/>
          <a:gdLst/>
          <a:ahLst/>
          <a:cxnLst/>
          <a:rect l="0" t="0" r="0" b="0"/>
          <a:pathLst>
            <a:path>
              <a:moveTo>
                <a:pt x="365956" y="0"/>
              </a:moveTo>
              <a:lnTo>
                <a:pt x="365956" y="2222962"/>
              </a:lnTo>
              <a:lnTo>
                <a:pt x="0" y="22229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DA912-B154-4BEA-AC22-AE293396D0E8}">
      <dsp:nvSpPr>
        <dsp:cNvPr id="0" name=""/>
        <dsp:cNvSpPr/>
      </dsp:nvSpPr>
      <dsp:spPr>
        <a:xfrm>
          <a:off x="38687" y="2986222"/>
          <a:ext cx="8052263" cy="1453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Срок за изпълнение на предварителните условия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не по-късно от 31 декември 2016г.</a:t>
          </a:r>
          <a:endParaRPr 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План за действие за изпълнение на всички приложими на национално ниво тематични предварителни условия, които към момента не са изпълнени, който съдържа и съответните срокове и отговорни институции.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Приложение 5 към 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СП )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267" y="3028802"/>
        <a:ext cx="7967103" cy="13686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E2CF-6A28-4DF1-AA9D-84228929CF79}">
      <dsp:nvSpPr>
        <dsp:cNvPr id="0" name=""/>
        <dsp:cNvSpPr/>
      </dsp:nvSpPr>
      <dsp:spPr>
        <a:xfrm>
          <a:off x="4552331" y="745"/>
          <a:ext cx="4461207" cy="1019136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ИНТЕГРИРАН ПОДХОД ЗА ТЕРИТОРИАЛНО РАЗВИТИЕ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4582180" y="30594"/>
        <a:ext cx="4401509" cy="959438"/>
      </dsp:txXfrm>
    </dsp:sp>
    <dsp:sp modelId="{2AED0436-E519-472F-A9E6-B1484D54DA09}">
      <dsp:nvSpPr>
        <dsp:cNvPr id="0" name=""/>
        <dsp:cNvSpPr/>
      </dsp:nvSpPr>
      <dsp:spPr>
        <a:xfrm>
          <a:off x="7399971" y="1019881"/>
          <a:ext cx="1167446" cy="677928"/>
        </a:xfrm>
        <a:custGeom>
          <a:avLst/>
          <a:gdLst/>
          <a:ahLst/>
          <a:cxnLst/>
          <a:rect l="0" t="0" r="0" b="0"/>
          <a:pathLst>
            <a:path>
              <a:moveTo>
                <a:pt x="1167446" y="0"/>
              </a:moveTo>
              <a:lnTo>
                <a:pt x="1167446" y="677928"/>
              </a:lnTo>
              <a:lnTo>
                <a:pt x="0" y="677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1F282-37AE-469B-8428-1A95BADDE835}">
      <dsp:nvSpPr>
        <dsp:cNvPr id="0" name=""/>
        <dsp:cNvSpPr/>
      </dsp:nvSpPr>
      <dsp:spPr>
        <a:xfrm>
          <a:off x="677822" y="1194798"/>
          <a:ext cx="6722149" cy="1006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Пилотно прилагане на 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Интегрирана териториална инвестиция 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Северозападен регион (ниво NUTS II), идентифициран като най-слабо развит на територията на целия Европейски съюз</a:t>
          </a:r>
          <a:endParaRPr lang="en-US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 </a:t>
          </a:r>
          <a:endParaRPr lang="en-US" sz="1400" b="0" kern="1200" dirty="0" smtClean="0"/>
        </a:p>
      </dsp:txBody>
      <dsp:txXfrm>
        <a:off x="707287" y="1224263"/>
        <a:ext cx="6663219" cy="947094"/>
      </dsp:txXfrm>
    </dsp:sp>
    <dsp:sp modelId="{CF6BBF19-D930-41B4-B17F-6B6AD219CF07}">
      <dsp:nvSpPr>
        <dsp:cNvPr id="0" name=""/>
        <dsp:cNvSpPr/>
      </dsp:nvSpPr>
      <dsp:spPr>
        <a:xfrm>
          <a:off x="7421723" y="1019881"/>
          <a:ext cx="1145694" cy="1770064"/>
        </a:xfrm>
        <a:custGeom>
          <a:avLst/>
          <a:gdLst/>
          <a:ahLst/>
          <a:cxnLst/>
          <a:rect l="0" t="0" r="0" b="0"/>
          <a:pathLst>
            <a:path>
              <a:moveTo>
                <a:pt x="1145694" y="0"/>
              </a:moveTo>
              <a:lnTo>
                <a:pt x="1145694" y="1770064"/>
              </a:lnTo>
              <a:lnTo>
                <a:pt x="0" y="17700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BCB77-6CAA-4261-869E-827FB36F1184}">
      <dsp:nvSpPr>
        <dsp:cNvPr id="0" name=""/>
        <dsp:cNvSpPr/>
      </dsp:nvSpPr>
      <dsp:spPr>
        <a:xfrm>
          <a:off x="699574" y="2261068"/>
          <a:ext cx="6722149" cy="1057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Пилагане на новия инструмент „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Водено от общността местно развитие”, 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включително прилагане на ВОМР с многофондово финансиране, чрез програмиране и прилагане на иновативни интегрирани многосекторни стратегии за местно развитие; </a:t>
          </a:r>
          <a:endParaRPr lang="bg-BG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0555" y="2292049"/>
        <a:ext cx="6660187" cy="995795"/>
      </dsp:txXfrm>
    </dsp:sp>
    <dsp:sp modelId="{655138D4-61C6-44F3-877D-484F0E3EED16}">
      <dsp:nvSpPr>
        <dsp:cNvPr id="0" name=""/>
        <dsp:cNvSpPr/>
      </dsp:nvSpPr>
      <dsp:spPr>
        <a:xfrm>
          <a:off x="7444961" y="1019881"/>
          <a:ext cx="1122456" cy="2858400"/>
        </a:xfrm>
        <a:custGeom>
          <a:avLst/>
          <a:gdLst/>
          <a:ahLst/>
          <a:cxnLst/>
          <a:rect l="0" t="0" r="0" b="0"/>
          <a:pathLst>
            <a:path>
              <a:moveTo>
                <a:pt x="1122456" y="0"/>
              </a:moveTo>
              <a:lnTo>
                <a:pt x="1122456" y="2858400"/>
              </a:lnTo>
              <a:lnTo>
                <a:pt x="0" y="285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15174-BCA3-4F78-AB6B-E0DD972115DB}">
      <dsp:nvSpPr>
        <dsp:cNvPr id="0" name=""/>
        <dsp:cNvSpPr/>
      </dsp:nvSpPr>
      <dsp:spPr>
        <a:xfrm>
          <a:off x="722812" y="3368075"/>
          <a:ext cx="6722149" cy="10204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Продължаващи инвестиции за стимулиране на 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устойчивото градско развитие 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въз основа на интегрирани планове за градско възстановяване и за развитие на дефинирани опорни центрове на растеж.</a:t>
          </a:r>
          <a:endParaRPr lang="bg-BG" altLang="en-US" sz="1400" b="1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699" y="3397962"/>
        <a:ext cx="6662375" cy="960638"/>
      </dsp:txXfrm>
    </dsp:sp>
    <dsp:sp modelId="{23213ADA-D28A-4257-BDF8-5AF02534B309}">
      <dsp:nvSpPr>
        <dsp:cNvPr id="0" name=""/>
        <dsp:cNvSpPr/>
      </dsp:nvSpPr>
      <dsp:spPr>
        <a:xfrm>
          <a:off x="7445547" y="1019881"/>
          <a:ext cx="1121870" cy="3692223"/>
        </a:xfrm>
        <a:custGeom>
          <a:avLst/>
          <a:gdLst/>
          <a:ahLst/>
          <a:cxnLst/>
          <a:rect l="0" t="0" r="0" b="0"/>
          <a:pathLst>
            <a:path>
              <a:moveTo>
                <a:pt x="1121870" y="0"/>
              </a:moveTo>
              <a:lnTo>
                <a:pt x="1121870" y="3692223"/>
              </a:lnTo>
              <a:lnTo>
                <a:pt x="0" y="3692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DA912-B154-4BEA-AC22-AE293396D0E8}">
      <dsp:nvSpPr>
        <dsp:cNvPr id="0" name=""/>
        <dsp:cNvSpPr/>
      </dsp:nvSpPr>
      <dsp:spPr>
        <a:xfrm>
          <a:off x="723398" y="4419572"/>
          <a:ext cx="6722149" cy="585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 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Продължаване прилагането на </a:t>
          </a:r>
          <a:r>
            <a:rPr lang="bg-BG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европейско териториално сътрудничество</a:t>
          </a: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в т.ч. по Дунавската стратегия на ЕС.</a:t>
          </a:r>
          <a:endParaRPr lang="bg-BG" altLang="en-US" sz="1400" b="1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0534" y="4436708"/>
        <a:ext cx="6687877" cy="550792"/>
      </dsp:txXfrm>
    </dsp:sp>
    <dsp:sp modelId="{2820115B-AA51-4251-AE75-CC160F2F3C25}">
      <dsp:nvSpPr>
        <dsp:cNvPr id="0" name=""/>
        <dsp:cNvSpPr/>
      </dsp:nvSpPr>
      <dsp:spPr>
        <a:xfrm>
          <a:off x="7478148" y="1019881"/>
          <a:ext cx="1089269" cy="4404289"/>
        </a:xfrm>
        <a:custGeom>
          <a:avLst/>
          <a:gdLst/>
          <a:ahLst/>
          <a:cxnLst/>
          <a:rect l="0" t="0" r="0" b="0"/>
          <a:pathLst>
            <a:path>
              <a:moveTo>
                <a:pt x="1089269" y="0"/>
              </a:moveTo>
              <a:lnTo>
                <a:pt x="1089269" y="4404289"/>
              </a:lnTo>
              <a:lnTo>
                <a:pt x="0" y="4404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F66E5-B155-4FC8-9E6D-F963179E7197}">
      <dsp:nvSpPr>
        <dsp:cNvPr id="0" name=""/>
        <dsp:cNvSpPr/>
      </dsp:nvSpPr>
      <dsp:spPr>
        <a:xfrm>
          <a:off x="755999" y="5031094"/>
          <a:ext cx="6722149" cy="7861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Адресиране на специфичните нужди </a:t>
          </a:r>
          <a:r>
            <a:rPr lang="bg-BG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 географски области или на целевите групи с най-висок риск от дискриминация или социално изключване.</a:t>
          </a:r>
        </a:p>
      </dsp:txBody>
      <dsp:txXfrm>
        <a:off x="779025" y="5054120"/>
        <a:ext cx="6676097" cy="7401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E2CF-6A28-4DF1-AA9D-84228929CF79}">
      <dsp:nvSpPr>
        <dsp:cNvPr id="0" name=""/>
        <dsp:cNvSpPr/>
      </dsp:nvSpPr>
      <dsp:spPr>
        <a:xfrm>
          <a:off x="4742219" y="114245"/>
          <a:ext cx="4120409" cy="778943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20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ИНФОРМАЦИОННИ СИСТЕМИ</a:t>
          </a:r>
          <a:endParaRPr lang="en-GB" sz="20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4765033" y="137059"/>
        <a:ext cx="4074781" cy="733315"/>
      </dsp:txXfrm>
    </dsp:sp>
    <dsp:sp modelId="{CF6BBF19-D930-41B4-B17F-6B6AD219CF07}">
      <dsp:nvSpPr>
        <dsp:cNvPr id="0" name=""/>
        <dsp:cNvSpPr/>
      </dsp:nvSpPr>
      <dsp:spPr>
        <a:xfrm>
          <a:off x="8229108" y="893189"/>
          <a:ext cx="221479" cy="539412"/>
        </a:xfrm>
        <a:custGeom>
          <a:avLst/>
          <a:gdLst/>
          <a:ahLst/>
          <a:cxnLst/>
          <a:rect l="0" t="0" r="0" b="0"/>
          <a:pathLst>
            <a:path>
              <a:moveTo>
                <a:pt x="221479" y="0"/>
              </a:moveTo>
              <a:lnTo>
                <a:pt x="221479" y="539412"/>
              </a:lnTo>
              <a:lnTo>
                <a:pt x="0" y="5394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BCB77-6CAA-4261-869E-827FB36F1184}">
      <dsp:nvSpPr>
        <dsp:cNvPr id="0" name=""/>
        <dsp:cNvSpPr/>
      </dsp:nvSpPr>
      <dsp:spPr>
        <a:xfrm>
          <a:off x="49048" y="1147077"/>
          <a:ext cx="8180059" cy="571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ИСУН </a:t>
          </a:r>
          <a:r>
            <a:rPr 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единна информационна система за управление и наблюдение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 </a:t>
          </a:r>
          <a:r>
            <a:rPr lang="ru-RU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всички оперативни програми, финансирани от Структурните и Кохезионния фонд</a:t>
          </a:r>
          <a:endParaRPr lang="bg-BG" sz="1400" b="0" kern="1200" dirty="0" smtClean="0"/>
        </a:p>
      </dsp:txBody>
      <dsp:txXfrm>
        <a:off x="65773" y="1163802"/>
        <a:ext cx="8146609" cy="537598"/>
      </dsp:txXfrm>
    </dsp:sp>
    <dsp:sp modelId="{655138D4-61C6-44F3-877D-484F0E3EED16}">
      <dsp:nvSpPr>
        <dsp:cNvPr id="0" name=""/>
        <dsp:cNvSpPr/>
      </dsp:nvSpPr>
      <dsp:spPr>
        <a:xfrm>
          <a:off x="8229108" y="893189"/>
          <a:ext cx="221479" cy="2020237"/>
        </a:xfrm>
        <a:custGeom>
          <a:avLst/>
          <a:gdLst/>
          <a:ahLst/>
          <a:cxnLst/>
          <a:rect l="0" t="0" r="0" b="0"/>
          <a:pathLst>
            <a:path>
              <a:moveTo>
                <a:pt x="221479" y="0"/>
              </a:moveTo>
              <a:lnTo>
                <a:pt x="221479" y="2020237"/>
              </a:lnTo>
              <a:lnTo>
                <a:pt x="0" y="2020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15174-BCA3-4F78-AB6B-E0DD972115DB}">
      <dsp:nvSpPr>
        <dsp:cNvPr id="0" name=""/>
        <dsp:cNvSpPr/>
      </dsp:nvSpPr>
      <dsp:spPr>
        <a:xfrm>
          <a:off x="49048" y="1884403"/>
          <a:ext cx="8180059" cy="2058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ИСАК - </a:t>
          </a:r>
          <a:r>
            <a:rPr lang="ru-RU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Интегрирана система за администриране и контрол в</a:t>
          </a:r>
          <a:r>
            <a:rPr lang="bg-BG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Държавен фонд „Земеделие” .  Включва: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система за регистрация на кандидатите и на заявленията за подпомагане в РА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система за идентификация и регистрация на животните</a:t>
          </a:r>
          <a:r>
            <a:rPr lang="en-US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 МЗХ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</a:t>
          </a:r>
          <a:r>
            <a:rPr lang="ru-RU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система за идентификация на земеделските парцели в БАБХ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•	интегрирана система за контрол в РА</a:t>
          </a:r>
          <a:endParaRPr lang="ru-RU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326" y="1944681"/>
        <a:ext cx="8059503" cy="1937490"/>
      </dsp:txXfrm>
    </dsp:sp>
    <dsp:sp modelId="{23213ADA-D28A-4257-BDF8-5AF02534B309}">
      <dsp:nvSpPr>
        <dsp:cNvPr id="0" name=""/>
        <dsp:cNvSpPr/>
      </dsp:nvSpPr>
      <dsp:spPr>
        <a:xfrm>
          <a:off x="8229108" y="893189"/>
          <a:ext cx="221479" cy="3579441"/>
        </a:xfrm>
        <a:custGeom>
          <a:avLst/>
          <a:gdLst/>
          <a:ahLst/>
          <a:cxnLst/>
          <a:rect l="0" t="0" r="0" b="0"/>
          <a:pathLst>
            <a:path>
              <a:moveTo>
                <a:pt x="221479" y="0"/>
              </a:moveTo>
              <a:lnTo>
                <a:pt x="221479" y="3579441"/>
              </a:lnTo>
              <a:lnTo>
                <a:pt x="0" y="357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DA912-B154-4BEA-AC22-AE293396D0E8}">
      <dsp:nvSpPr>
        <dsp:cNvPr id="0" name=""/>
        <dsp:cNvSpPr/>
      </dsp:nvSpPr>
      <dsp:spPr>
        <a:xfrm>
          <a:off x="49048" y="4116653"/>
          <a:ext cx="8180059" cy="711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/>
            <a:t>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АКСТЪР ПОПАЙ - </a:t>
          </a:r>
          <a:r>
            <a:rPr lang="ru-RU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предназначена за управление на европейски проекти за нуждите на Изпълнителната агенция по рибарство и аквакултури.</a:t>
          </a:r>
          <a:endParaRPr lang="bg-BG" altLang="en-US" sz="14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900" y="4137505"/>
        <a:ext cx="8138355" cy="670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B966F-2FF6-40FF-A161-8EA64BEE9823}">
      <dsp:nvSpPr>
        <dsp:cNvPr id="0" name=""/>
        <dsp:cNvSpPr/>
      </dsp:nvSpPr>
      <dsp:spPr>
        <a:xfrm rot="16200000">
          <a:off x="-2175075" y="2223030"/>
          <a:ext cx="5054419" cy="608357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400" kern="1200" dirty="0"/>
        </a:p>
      </dsp:txBody>
      <dsp:txXfrm rot="-5400000">
        <a:off x="47955" y="304178"/>
        <a:ext cx="608357" cy="4446062"/>
      </dsp:txXfrm>
    </dsp:sp>
    <dsp:sp modelId="{EF483F68-CAC2-4B97-8FEE-D704FC03E184}">
      <dsp:nvSpPr>
        <dsp:cNvPr id="0" name=""/>
        <dsp:cNvSpPr/>
      </dsp:nvSpPr>
      <dsp:spPr>
        <a:xfrm rot="5400000">
          <a:off x="2334391" y="-1409750"/>
          <a:ext cx="4872321" cy="82438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Ниска производителност на труда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Нисък дял инвестиции в НИРД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Ниска иновативност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Ниска степен на проникване на високоскоростен широколентов интернет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Ниска резултатност на научната система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Неефективно използване на ресурси и енергия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Неефективно прилагане на законодателството на ЕС в областта на води, атмосферен въздух и отпадъци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Неефективни системи за превенция, управление и адресиране последствията от рискове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Ограничена външна и вътрешна свързаност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 пренос на товари (по жп и води)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48625" y="513863"/>
        <a:ext cx="8006007" cy="4396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B966F-2FF6-40FF-A161-8EA64BEE9823}">
      <dsp:nvSpPr>
        <dsp:cNvPr id="0" name=""/>
        <dsp:cNvSpPr/>
      </dsp:nvSpPr>
      <dsp:spPr>
        <a:xfrm rot="16200000">
          <a:off x="-1756717" y="1837900"/>
          <a:ext cx="4427735" cy="75193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300" kern="1200" dirty="0"/>
        </a:p>
      </dsp:txBody>
      <dsp:txXfrm rot="-5400000">
        <a:off x="81183" y="375967"/>
        <a:ext cx="751934" cy="3675801"/>
      </dsp:txXfrm>
    </dsp:sp>
    <dsp:sp modelId="{EF483F68-CAC2-4B97-8FEE-D704FC03E184}">
      <dsp:nvSpPr>
        <dsp:cNvPr id="0" name=""/>
        <dsp:cNvSpPr/>
      </dsp:nvSpPr>
      <dsp:spPr>
        <a:xfrm rot="5400000">
          <a:off x="2887614" y="-1442951"/>
          <a:ext cx="3847113" cy="76791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Неприключила модернизация на системата на административните  услуги и реформа в държавната администрация</a:t>
          </a:r>
          <a:endParaRPr lang="bg-BG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Недоизградена инфраструктура на електронното управление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Неприключила реформа в съдебната система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Задълбочаващо се различие в развитието между София-град и регионите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Задълбочаващи се дисбаланси в развитието на териториите</a:t>
          </a: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71599" y="660865"/>
        <a:ext cx="7491344" cy="3471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5B8-72C6-43AE-AFF7-D453F0B12B62}">
      <dsp:nvSpPr>
        <dsp:cNvPr id="0" name=""/>
        <dsp:cNvSpPr/>
      </dsp:nvSpPr>
      <dsp:spPr>
        <a:xfrm>
          <a:off x="3832610" y="0"/>
          <a:ext cx="4292083" cy="1021551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ТЕМАТИЧНИ ЦЕЛИ на ЕСИФ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заложени в Общите регламенти и приети с ПМС</a:t>
          </a:r>
          <a:endParaRPr lang="en-GB" sz="16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3862530" y="29920"/>
        <a:ext cx="4232243" cy="961711"/>
      </dsp:txXfrm>
    </dsp:sp>
    <dsp:sp modelId="{3DB28C65-5E59-4E7B-80F8-F0A9057454D5}">
      <dsp:nvSpPr>
        <dsp:cNvPr id="0" name=""/>
        <dsp:cNvSpPr/>
      </dsp:nvSpPr>
      <dsp:spPr>
        <a:xfrm>
          <a:off x="7285277" y="1021551"/>
          <a:ext cx="410207" cy="523208"/>
        </a:xfrm>
        <a:custGeom>
          <a:avLst/>
          <a:gdLst/>
          <a:ahLst/>
          <a:cxnLst/>
          <a:rect l="0" t="0" r="0" b="0"/>
          <a:pathLst>
            <a:path>
              <a:moveTo>
                <a:pt x="410207" y="0"/>
              </a:moveTo>
              <a:lnTo>
                <a:pt x="410207" y="523208"/>
              </a:lnTo>
              <a:lnTo>
                <a:pt x="0" y="5232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693B9-0204-4E11-935F-A7CB2C10EDCB}">
      <dsp:nvSpPr>
        <dsp:cNvPr id="0" name=""/>
        <dsp:cNvSpPr/>
      </dsp:nvSpPr>
      <dsp:spPr>
        <a:xfrm>
          <a:off x="0" y="1206595"/>
          <a:ext cx="7285277" cy="676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Засилване на научноизследователската дейност, технологичното развитие и иновациите</a:t>
          </a: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b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09" y="1226404"/>
        <a:ext cx="7245659" cy="636710"/>
      </dsp:txXfrm>
    </dsp:sp>
    <dsp:sp modelId="{15F18C69-1E97-4FCC-971D-8C9AD3DD72A6}">
      <dsp:nvSpPr>
        <dsp:cNvPr id="0" name=""/>
        <dsp:cNvSpPr/>
      </dsp:nvSpPr>
      <dsp:spPr>
        <a:xfrm>
          <a:off x="7244196" y="1021551"/>
          <a:ext cx="451288" cy="1221414"/>
        </a:xfrm>
        <a:custGeom>
          <a:avLst/>
          <a:gdLst/>
          <a:ahLst/>
          <a:cxnLst/>
          <a:rect l="0" t="0" r="0" b="0"/>
          <a:pathLst>
            <a:path>
              <a:moveTo>
                <a:pt x="451288" y="0"/>
              </a:moveTo>
              <a:lnTo>
                <a:pt x="451288" y="1221414"/>
              </a:lnTo>
              <a:lnTo>
                <a:pt x="0" y="12214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9D3F7-3F99-4191-B7EF-C0491F107DF5}">
      <dsp:nvSpPr>
        <dsp:cNvPr id="0" name=""/>
        <dsp:cNvSpPr/>
      </dsp:nvSpPr>
      <dsp:spPr>
        <a:xfrm>
          <a:off x="0" y="1943694"/>
          <a:ext cx="7244196" cy="5985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Подобряване на достъпа до информационни и комуникационни технологии и тяхното използване и качество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31" y="1961225"/>
        <a:ext cx="7209134" cy="563480"/>
      </dsp:txXfrm>
    </dsp:sp>
    <dsp:sp modelId="{13AB7FF9-DAA2-48EE-A03C-5A234DCA84D3}">
      <dsp:nvSpPr>
        <dsp:cNvPr id="0" name=""/>
        <dsp:cNvSpPr/>
      </dsp:nvSpPr>
      <dsp:spPr>
        <a:xfrm>
          <a:off x="7234682" y="1021551"/>
          <a:ext cx="460802" cy="2016250"/>
        </a:xfrm>
        <a:custGeom>
          <a:avLst/>
          <a:gdLst/>
          <a:ahLst/>
          <a:cxnLst/>
          <a:rect l="0" t="0" r="0" b="0"/>
          <a:pathLst>
            <a:path>
              <a:moveTo>
                <a:pt x="460802" y="0"/>
              </a:moveTo>
              <a:lnTo>
                <a:pt x="460802" y="2016250"/>
              </a:lnTo>
              <a:lnTo>
                <a:pt x="0" y="20162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A6B88-5599-42B0-BB82-564400E38318}">
      <dsp:nvSpPr>
        <dsp:cNvPr id="0" name=""/>
        <dsp:cNvSpPr/>
      </dsp:nvSpPr>
      <dsp:spPr>
        <a:xfrm>
          <a:off x="0" y="2655652"/>
          <a:ext cx="7234682" cy="764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Повишаване на конкурентоспособността на малките и средни предприятия и на селскостопанския сектор (за ЕЗФРСР), и на сектора на рибарството и аквакултурите (за ЕФМДР)</a:t>
          </a:r>
          <a:r>
            <a:rPr 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386" y="2678038"/>
        <a:ext cx="7189910" cy="719526"/>
      </dsp:txXfrm>
    </dsp:sp>
    <dsp:sp modelId="{E4462335-091A-41E7-ADCF-53FA6FC61953}">
      <dsp:nvSpPr>
        <dsp:cNvPr id="0" name=""/>
        <dsp:cNvSpPr/>
      </dsp:nvSpPr>
      <dsp:spPr>
        <a:xfrm>
          <a:off x="7189541" y="1021551"/>
          <a:ext cx="505943" cy="2861098"/>
        </a:xfrm>
        <a:custGeom>
          <a:avLst/>
          <a:gdLst/>
          <a:ahLst/>
          <a:cxnLst/>
          <a:rect l="0" t="0" r="0" b="0"/>
          <a:pathLst>
            <a:path>
              <a:moveTo>
                <a:pt x="505943" y="0"/>
              </a:moveTo>
              <a:lnTo>
                <a:pt x="505943" y="2861098"/>
              </a:lnTo>
              <a:lnTo>
                <a:pt x="0" y="2861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8A6A2-C6FC-4A52-A95A-DBF7235C48F5}">
      <dsp:nvSpPr>
        <dsp:cNvPr id="0" name=""/>
        <dsp:cNvSpPr/>
      </dsp:nvSpPr>
      <dsp:spPr>
        <a:xfrm>
          <a:off x="0" y="3566360"/>
          <a:ext cx="7189541" cy="632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Подкрепа за преминаването към нисковъглеродна икономика във всички сектори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28" y="3584888"/>
        <a:ext cx="7152485" cy="595523"/>
      </dsp:txXfrm>
    </dsp:sp>
    <dsp:sp modelId="{F0A8F5E9-0848-4842-B6F7-1A2CB59BA597}">
      <dsp:nvSpPr>
        <dsp:cNvPr id="0" name=""/>
        <dsp:cNvSpPr/>
      </dsp:nvSpPr>
      <dsp:spPr>
        <a:xfrm>
          <a:off x="7189306" y="1021551"/>
          <a:ext cx="506178" cy="3566536"/>
        </a:xfrm>
        <a:custGeom>
          <a:avLst/>
          <a:gdLst/>
          <a:ahLst/>
          <a:cxnLst/>
          <a:rect l="0" t="0" r="0" b="0"/>
          <a:pathLst>
            <a:path>
              <a:moveTo>
                <a:pt x="506178" y="0"/>
              </a:moveTo>
              <a:lnTo>
                <a:pt x="506178" y="3566536"/>
              </a:lnTo>
              <a:lnTo>
                <a:pt x="0" y="3566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0BF5F-5FBE-4253-84CF-3AF05995116F}">
      <dsp:nvSpPr>
        <dsp:cNvPr id="0" name=""/>
        <dsp:cNvSpPr/>
      </dsp:nvSpPr>
      <dsp:spPr>
        <a:xfrm>
          <a:off x="0" y="4343183"/>
          <a:ext cx="7189306" cy="4898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5.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адаптацията към изменението на климата и превенцията и управлението на риска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346" y="4357529"/>
        <a:ext cx="7160614" cy="461117"/>
      </dsp:txXfrm>
    </dsp:sp>
    <dsp:sp modelId="{B8DB69D8-9116-4823-87EA-27258FECFB7F}">
      <dsp:nvSpPr>
        <dsp:cNvPr id="0" name=""/>
        <dsp:cNvSpPr/>
      </dsp:nvSpPr>
      <dsp:spPr>
        <a:xfrm>
          <a:off x="7189306" y="1021551"/>
          <a:ext cx="506178" cy="4215269"/>
        </a:xfrm>
        <a:custGeom>
          <a:avLst/>
          <a:gdLst/>
          <a:ahLst/>
          <a:cxnLst/>
          <a:rect l="0" t="0" r="0" b="0"/>
          <a:pathLst>
            <a:path>
              <a:moveTo>
                <a:pt x="506178" y="0"/>
              </a:moveTo>
              <a:lnTo>
                <a:pt x="506178" y="4215269"/>
              </a:lnTo>
              <a:lnTo>
                <a:pt x="0" y="42152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51909-E6FD-4F80-AB0D-874FE54AB2FD}">
      <dsp:nvSpPr>
        <dsp:cNvPr id="0" name=""/>
        <dsp:cNvSpPr/>
      </dsp:nvSpPr>
      <dsp:spPr>
        <a:xfrm>
          <a:off x="0" y="4991916"/>
          <a:ext cx="7189306" cy="4898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6.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Съхраняване и опазване на околната среда и насърчаване на ресурсната ефективност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346" y="5006262"/>
        <a:ext cx="7160614" cy="4611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5B8-72C6-43AE-AFF7-D453F0B12B62}">
      <dsp:nvSpPr>
        <dsp:cNvPr id="0" name=""/>
        <dsp:cNvSpPr/>
      </dsp:nvSpPr>
      <dsp:spPr>
        <a:xfrm>
          <a:off x="3818449" y="61424"/>
          <a:ext cx="4328798" cy="1020514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ТЕМАТИЧНИ ЦЕЛИ на ЕСИФ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заложени в Общите регламенти и приети с ПМС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3848339" y="91314"/>
        <a:ext cx="4269018" cy="960734"/>
      </dsp:txXfrm>
    </dsp:sp>
    <dsp:sp modelId="{3DB28C65-5E59-4E7B-80F8-F0A9057454D5}">
      <dsp:nvSpPr>
        <dsp:cNvPr id="0" name=""/>
        <dsp:cNvSpPr/>
      </dsp:nvSpPr>
      <dsp:spPr>
        <a:xfrm>
          <a:off x="7277881" y="1081939"/>
          <a:ext cx="436486" cy="1004998"/>
        </a:xfrm>
        <a:custGeom>
          <a:avLst/>
          <a:gdLst/>
          <a:ahLst/>
          <a:cxnLst/>
          <a:rect l="0" t="0" r="0" b="0"/>
          <a:pathLst>
            <a:path>
              <a:moveTo>
                <a:pt x="436486" y="0"/>
              </a:moveTo>
              <a:lnTo>
                <a:pt x="436486" y="1004998"/>
              </a:lnTo>
              <a:lnTo>
                <a:pt x="0" y="10049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693B9-0204-4E11-935F-A7CB2C10EDCB}">
      <dsp:nvSpPr>
        <dsp:cNvPr id="0" name=""/>
        <dsp:cNvSpPr/>
      </dsp:nvSpPr>
      <dsp:spPr>
        <a:xfrm>
          <a:off x="0" y="1738317"/>
          <a:ext cx="7277881" cy="697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устойчивия транспорт и премахване на участъците с недостатъчен капацитет във всички ключови мрежови инфраструктури</a:t>
          </a: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bg-BG" altLang="en-US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21" y="1758738"/>
        <a:ext cx="7237039" cy="656398"/>
      </dsp:txXfrm>
    </dsp:sp>
    <dsp:sp modelId="{15F18C69-1E97-4FCC-971D-8C9AD3DD72A6}">
      <dsp:nvSpPr>
        <dsp:cNvPr id="0" name=""/>
        <dsp:cNvSpPr/>
      </dsp:nvSpPr>
      <dsp:spPr>
        <a:xfrm>
          <a:off x="7236842" y="1081939"/>
          <a:ext cx="477525" cy="1726472"/>
        </a:xfrm>
        <a:custGeom>
          <a:avLst/>
          <a:gdLst/>
          <a:ahLst/>
          <a:cxnLst/>
          <a:rect l="0" t="0" r="0" b="0"/>
          <a:pathLst>
            <a:path>
              <a:moveTo>
                <a:pt x="477525" y="0"/>
              </a:moveTo>
              <a:lnTo>
                <a:pt x="477525" y="1726472"/>
              </a:lnTo>
              <a:lnTo>
                <a:pt x="0" y="1726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9D3F7-3F99-4191-B7EF-C0491F107DF5}">
      <dsp:nvSpPr>
        <dsp:cNvPr id="0" name=""/>
        <dsp:cNvSpPr/>
      </dsp:nvSpPr>
      <dsp:spPr>
        <a:xfrm>
          <a:off x="0" y="2509444"/>
          <a:ext cx="7236842" cy="59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устойчивата и качествена заетост и подкрепа за мобилността на работната сила</a:t>
          </a: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13" y="2526957"/>
        <a:ext cx="7201816" cy="562908"/>
      </dsp:txXfrm>
    </dsp:sp>
    <dsp:sp modelId="{13AB7FF9-DAA2-48EE-A03C-5A234DCA84D3}">
      <dsp:nvSpPr>
        <dsp:cNvPr id="0" name=""/>
        <dsp:cNvSpPr/>
      </dsp:nvSpPr>
      <dsp:spPr>
        <a:xfrm>
          <a:off x="7229141" y="1081939"/>
          <a:ext cx="485227" cy="2493461"/>
        </a:xfrm>
        <a:custGeom>
          <a:avLst/>
          <a:gdLst/>
          <a:ahLst/>
          <a:cxnLst/>
          <a:rect l="0" t="0" r="0" b="0"/>
          <a:pathLst>
            <a:path>
              <a:moveTo>
                <a:pt x="485227" y="0"/>
              </a:moveTo>
              <a:lnTo>
                <a:pt x="485227" y="2493461"/>
              </a:lnTo>
              <a:lnTo>
                <a:pt x="0" y="24934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A6B88-5599-42B0-BB82-564400E38318}">
      <dsp:nvSpPr>
        <dsp:cNvPr id="0" name=""/>
        <dsp:cNvSpPr/>
      </dsp:nvSpPr>
      <dsp:spPr>
        <a:xfrm>
          <a:off x="1803" y="3330745"/>
          <a:ext cx="7227337" cy="489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9.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на социалното приобщаване и борба с бедността и дискриминацията.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34" y="3345076"/>
        <a:ext cx="7198675" cy="460650"/>
      </dsp:txXfrm>
    </dsp:sp>
    <dsp:sp modelId="{E4462335-091A-41E7-ADCF-53FA6FC61953}">
      <dsp:nvSpPr>
        <dsp:cNvPr id="0" name=""/>
        <dsp:cNvSpPr/>
      </dsp:nvSpPr>
      <dsp:spPr>
        <a:xfrm>
          <a:off x="7184045" y="1081939"/>
          <a:ext cx="530322" cy="3160484"/>
        </a:xfrm>
        <a:custGeom>
          <a:avLst/>
          <a:gdLst/>
          <a:ahLst/>
          <a:cxnLst/>
          <a:rect l="0" t="0" r="0" b="0"/>
          <a:pathLst>
            <a:path>
              <a:moveTo>
                <a:pt x="530322" y="0"/>
              </a:moveTo>
              <a:lnTo>
                <a:pt x="530322" y="3160484"/>
              </a:lnTo>
              <a:lnTo>
                <a:pt x="0" y="31604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8A6A2-C6FC-4A52-A95A-DBF7235C48F5}">
      <dsp:nvSpPr>
        <dsp:cNvPr id="0" name=""/>
        <dsp:cNvSpPr/>
      </dsp:nvSpPr>
      <dsp:spPr>
        <a:xfrm>
          <a:off x="1803" y="3942385"/>
          <a:ext cx="7182242" cy="60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10. </a:t>
          </a: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Инвестиции в образование, обучение и в професионална квалификация за умения и учене през целия живот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379" y="3959961"/>
        <a:ext cx="7147090" cy="564925"/>
      </dsp:txXfrm>
    </dsp:sp>
    <dsp:sp modelId="{40EFCC4F-840C-43C3-BEF0-CAF334B1D031}">
      <dsp:nvSpPr>
        <dsp:cNvPr id="0" name=""/>
        <dsp:cNvSpPr/>
      </dsp:nvSpPr>
      <dsp:spPr>
        <a:xfrm>
          <a:off x="7183811" y="1081939"/>
          <a:ext cx="530557" cy="3863939"/>
        </a:xfrm>
        <a:custGeom>
          <a:avLst/>
          <a:gdLst/>
          <a:ahLst/>
          <a:cxnLst/>
          <a:rect l="0" t="0" r="0" b="0"/>
          <a:pathLst>
            <a:path>
              <a:moveTo>
                <a:pt x="530557" y="0"/>
              </a:moveTo>
              <a:lnTo>
                <a:pt x="530557" y="3863939"/>
              </a:lnTo>
              <a:lnTo>
                <a:pt x="0" y="3863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85423-6AF3-4D6C-B444-98F2CA9D597C}">
      <dsp:nvSpPr>
        <dsp:cNvPr id="0" name=""/>
        <dsp:cNvSpPr/>
      </dsp:nvSpPr>
      <dsp:spPr>
        <a:xfrm>
          <a:off x="1803" y="4664791"/>
          <a:ext cx="7182007" cy="562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11. Повишаване на институционалния капацитет на публичните органи и заинтересованите страни и ефективна публична администрация.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69" y="4681257"/>
        <a:ext cx="7149075" cy="5292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56E0D-E8FF-4DC2-8829-49617BBE04EB}">
      <dsp:nvSpPr>
        <dsp:cNvPr id="0" name=""/>
        <dsp:cNvSpPr/>
      </dsp:nvSpPr>
      <dsp:spPr>
        <a:xfrm>
          <a:off x="3444094" y="5231853"/>
          <a:ext cx="2678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339275" y="45720"/>
              </a:lnTo>
              <a:lnTo>
                <a:pt x="1339275" y="81759"/>
              </a:lnTo>
              <a:lnTo>
                <a:pt x="2678551" y="817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900" kern="1200"/>
        </a:p>
      </dsp:txBody>
      <dsp:txXfrm>
        <a:off x="4716400" y="5210604"/>
        <a:ext cx="133939" cy="133939"/>
      </dsp:txXfrm>
    </dsp:sp>
    <dsp:sp modelId="{69091FE2-AB2E-491B-9FC4-C0A44243C584}">
      <dsp:nvSpPr>
        <dsp:cNvPr id="0" name=""/>
        <dsp:cNvSpPr/>
      </dsp:nvSpPr>
      <dsp:spPr>
        <a:xfrm>
          <a:off x="3444094" y="4852123"/>
          <a:ext cx="1092292" cy="425450"/>
        </a:xfrm>
        <a:custGeom>
          <a:avLst/>
          <a:gdLst/>
          <a:ahLst/>
          <a:cxnLst/>
          <a:rect l="0" t="0" r="0" b="0"/>
          <a:pathLst>
            <a:path>
              <a:moveTo>
                <a:pt x="0" y="425450"/>
              </a:moveTo>
              <a:lnTo>
                <a:pt x="546146" y="425450"/>
              </a:lnTo>
              <a:lnTo>
                <a:pt x="546146" y="0"/>
              </a:lnTo>
              <a:lnTo>
                <a:pt x="1092292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960935" y="5035542"/>
        <a:ext cx="58611" cy="58611"/>
      </dsp:txXfrm>
    </dsp:sp>
    <dsp:sp modelId="{95BF7889-3E2F-4F67-9C79-A94233C0BD23}">
      <dsp:nvSpPr>
        <dsp:cNvPr id="0" name=""/>
        <dsp:cNvSpPr/>
      </dsp:nvSpPr>
      <dsp:spPr>
        <a:xfrm>
          <a:off x="1079869" y="3271392"/>
          <a:ext cx="139795" cy="200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97" y="0"/>
              </a:lnTo>
              <a:lnTo>
                <a:pt x="69897" y="2006181"/>
              </a:lnTo>
              <a:lnTo>
                <a:pt x="139795" y="20061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700" kern="1200"/>
        </a:p>
      </dsp:txBody>
      <dsp:txXfrm>
        <a:off x="1099491" y="4224207"/>
        <a:ext cx="100552" cy="100552"/>
      </dsp:txXfrm>
    </dsp:sp>
    <dsp:sp modelId="{0F434A84-6E9F-4E36-B94F-69A5E972537E}">
      <dsp:nvSpPr>
        <dsp:cNvPr id="0" name=""/>
        <dsp:cNvSpPr/>
      </dsp:nvSpPr>
      <dsp:spPr>
        <a:xfrm>
          <a:off x="3444094" y="4001916"/>
          <a:ext cx="3038344" cy="28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19172" y="0"/>
              </a:lnTo>
              <a:lnTo>
                <a:pt x="1519172" y="281265"/>
              </a:lnTo>
              <a:lnTo>
                <a:pt x="3038344" y="2812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000" kern="1200"/>
        </a:p>
      </dsp:txBody>
      <dsp:txXfrm>
        <a:off x="4886982" y="4066265"/>
        <a:ext cx="152566" cy="152566"/>
      </dsp:txXfrm>
    </dsp:sp>
    <dsp:sp modelId="{195ABB92-4CF5-4D2E-8E21-1323594950AD}">
      <dsp:nvSpPr>
        <dsp:cNvPr id="0" name=""/>
        <dsp:cNvSpPr/>
      </dsp:nvSpPr>
      <dsp:spPr>
        <a:xfrm>
          <a:off x="3444094" y="3803926"/>
          <a:ext cx="3036624" cy="197989"/>
        </a:xfrm>
        <a:custGeom>
          <a:avLst/>
          <a:gdLst/>
          <a:ahLst/>
          <a:cxnLst/>
          <a:rect l="0" t="0" r="0" b="0"/>
          <a:pathLst>
            <a:path>
              <a:moveTo>
                <a:pt x="0" y="197989"/>
              </a:moveTo>
              <a:lnTo>
                <a:pt x="1518312" y="197989"/>
              </a:lnTo>
              <a:lnTo>
                <a:pt x="1518312" y="0"/>
              </a:lnTo>
              <a:lnTo>
                <a:pt x="3036624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000" kern="1200"/>
        </a:p>
      </dsp:txBody>
      <dsp:txXfrm>
        <a:off x="4886329" y="3826844"/>
        <a:ext cx="152153" cy="152153"/>
      </dsp:txXfrm>
    </dsp:sp>
    <dsp:sp modelId="{F6CEC9FE-019C-434E-8634-B309C86931E4}">
      <dsp:nvSpPr>
        <dsp:cNvPr id="0" name=""/>
        <dsp:cNvSpPr/>
      </dsp:nvSpPr>
      <dsp:spPr>
        <a:xfrm>
          <a:off x="3444094" y="3272135"/>
          <a:ext cx="3036624" cy="729780"/>
        </a:xfrm>
        <a:custGeom>
          <a:avLst/>
          <a:gdLst/>
          <a:ahLst/>
          <a:cxnLst/>
          <a:rect l="0" t="0" r="0" b="0"/>
          <a:pathLst>
            <a:path>
              <a:moveTo>
                <a:pt x="0" y="729780"/>
              </a:moveTo>
              <a:lnTo>
                <a:pt x="1518312" y="729780"/>
              </a:lnTo>
              <a:lnTo>
                <a:pt x="1518312" y="0"/>
              </a:lnTo>
              <a:lnTo>
                <a:pt x="3036624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kern="1200"/>
        </a:p>
      </dsp:txBody>
      <dsp:txXfrm>
        <a:off x="4884329" y="3558948"/>
        <a:ext cx="156154" cy="156154"/>
      </dsp:txXfrm>
    </dsp:sp>
    <dsp:sp modelId="{09EA8B54-E1DE-4890-ACA0-340051BC473D}">
      <dsp:nvSpPr>
        <dsp:cNvPr id="0" name=""/>
        <dsp:cNvSpPr/>
      </dsp:nvSpPr>
      <dsp:spPr>
        <a:xfrm>
          <a:off x="3444094" y="2782834"/>
          <a:ext cx="3036624" cy="1219081"/>
        </a:xfrm>
        <a:custGeom>
          <a:avLst/>
          <a:gdLst/>
          <a:ahLst/>
          <a:cxnLst/>
          <a:rect l="0" t="0" r="0" b="0"/>
          <a:pathLst>
            <a:path>
              <a:moveTo>
                <a:pt x="0" y="1219081"/>
              </a:moveTo>
              <a:lnTo>
                <a:pt x="1518312" y="1219081"/>
              </a:lnTo>
              <a:lnTo>
                <a:pt x="1518312" y="0"/>
              </a:lnTo>
              <a:lnTo>
                <a:pt x="3036624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kern="1200"/>
        </a:p>
      </dsp:txBody>
      <dsp:txXfrm>
        <a:off x="4880601" y="3310570"/>
        <a:ext cx="163609" cy="163609"/>
      </dsp:txXfrm>
    </dsp:sp>
    <dsp:sp modelId="{B1D3CB08-ECB6-4A1A-B9AA-B6D0C8201840}">
      <dsp:nvSpPr>
        <dsp:cNvPr id="0" name=""/>
        <dsp:cNvSpPr/>
      </dsp:nvSpPr>
      <dsp:spPr>
        <a:xfrm>
          <a:off x="1079869" y="3271392"/>
          <a:ext cx="139795" cy="730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97" y="0"/>
              </a:lnTo>
              <a:lnTo>
                <a:pt x="69897" y="730523"/>
              </a:lnTo>
              <a:lnTo>
                <a:pt x="139795" y="730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1131173" y="3618060"/>
        <a:ext cx="37188" cy="37188"/>
      </dsp:txXfrm>
    </dsp:sp>
    <dsp:sp modelId="{C9E0CE80-B90E-4695-9CE8-99F553BD45CB}">
      <dsp:nvSpPr>
        <dsp:cNvPr id="0" name=""/>
        <dsp:cNvSpPr/>
      </dsp:nvSpPr>
      <dsp:spPr>
        <a:xfrm>
          <a:off x="3444094" y="2709257"/>
          <a:ext cx="228313" cy="234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156" y="0"/>
              </a:lnTo>
              <a:lnTo>
                <a:pt x="114156" y="234268"/>
              </a:lnTo>
              <a:lnTo>
                <a:pt x="228313" y="2342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550073" y="2818213"/>
        <a:ext cx="16356" cy="16356"/>
      </dsp:txXfrm>
    </dsp:sp>
    <dsp:sp modelId="{2B4BC4D2-BF74-435A-807B-E61597201FE3}">
      <dsp:nvSpPr>
        <dsp:cNvPr id="0" name=""/>
        <dsp:cNvSpPr/>
      </dsp:nvSpPr>
      <dsp:spPr>
        <a:xfrm>
          <a:off x="3444094" y="2388048"/>
          <a:ext cx="228313" cy="321209"/>
        </a:xfrm>
        <a:custGeom>
          <a:avLst/>
          <a:gdLst/>
          <a:ahLst/>
          <a:cxnLst/>
          <a:rect l="0" t="0" r="0" b="0"/>
          <a:pathLst>
            <a:path>
              <a:moveTo>
                <a:pt x="0" y="321209"/>
              </a:moveTo>
              <a:lnTo>
                <a:pt x="114156" y="321209"/>
              </a:lnTo>
              <a:lnTo>
                <a:pt x="114156" y="0"/>
              </a:lnTo>
              <a:lnTo>
                <a:pt x="22831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548398" y="2538800"/>
        <a:ext cx="19704" cy="19704"/>
      </dsp:txXfrm>
    </dsp:sp>
    <dsp:sp modelId="{192DD8AD-EFE6-449B-9009-11BCC71ABDE0}">
      <dsp:nvSpPr>
        <dsp:cNvPr id="0" name=""/>
        <dsp:cNvSpPr/>
      </dsp:nvSpPr>
      <dsp:spPr>
        <a:xfrm>
          <a:off x="3444094" y="1813699"/>
          <a:ext cx="228313" cy="895558"/>
        </a:xfrm>
        <a:custGeom>
          <a:avLst/>
          <a:gdLst/>
          <a:ahLst/>
          <a:cxnLst/>
          <a:rect l="0" t="0" r="0" b="0"/>
          <a:pathLst>
            <a:path>
              <a:moveTo>
                <a:pt x="0" y="895558"/>
              </a:moveTo>
              <a:lnTo>
                <a:pt x="114156" y="895558"/>
              </a:lnTo>
              <a:lnTo>
                <a:pt x="114156" y="0"/>
              </a:lnTo>
              <a:lnTo>
                <a:pt x="22831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535146" y="2238373"/>
        <a:ext cx="46210" cy="46210"/>
      </dsp:txXfrm>
    </dsp:sp>
    <dsp:sp modelId="{0FBC79AC-0DEB-4C50-8087-B6B574A04077}">
      <dsp:nvSpPr>
        <dsp:cNvPr id="0" name=""/>
        <dsp:cNvSpPr/>
      </dsp:nvSpPr>
      <dsp:spPr>
        <a:xfrm>
          <a:off x="1079869" y="2709257"/>
          <a:ext cx="139795" cy="562135"/>
        </a:xfrm>
        <a:custGeom>
          <a:avLst/>
          <a:gdLst/>
          <a:ahLst/>
          <a:cxnLst/>
          <a:rect l="0" t="0" r="0" b="0"/>
          <a:pathLst>
            <a:path>
              <a:moveTo>
                <a:pt x="0" y="562135"/>
              </a:moveTo>
              <a:lnTo>
                <a:pt x="69897" y="562135"/>
              </a:lnTo>
              <a:lnTo>
                <a:pt x="69897" y="0"/>
              </a:lnTo>
              <a:lnTo>
                <a:pt x="139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1135286" y="2975843"/>
        <a:ext cx="28962" cy="28962"/>
      </dsp:txXfrm>
    </dsp:sp>
    <dsp:sp modelId="{C0EA5970-3183-4370-9D13-52385DEE1A00}">
      <dsp:nvSpPr>
        <dsp:cNvPr id="0" name=""/>
        <dsp:cNvSpPr/>
      </dsp:nvSpPr>
      <dsp:spPr>
        <a:xfrm>
          <a:off x="3445510" y="1044642"/>
          <a:ext cx="3037648" cy="327432"/>
        </a:xfrm>
        <a:custGeom>
          <a:avLst/>
          <a:gdLst/>
          <a:ahLst/>
          <a:cxnLst/>
          <a:rect l="0" t="0" r="0" b="0"/>
          <a:pathLst>
            <a:path>
              <a:moveTo>
                <a:pt x="0" y="327432"/>
              </a:moveTo>
              <a:lnTo>
                <a:pt x="1518824" y="327432"/>
              </a:lnTo>
              <a:lnTo>
                <a:pt x="1518824" y="0"/>
              </a:lnTo>
              <a:lnTo>
                <a:pt x="3037648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000" kern="1200"/>
        </a:p>
      </dsp:txBody>
      <dsp:txXfrm>
        <a:off x="4887952" y="1131977"/>
        <a:ext cx="152762" cy="152762"/>
      </dsp:txXfrm>
    </dsp:sp>
    <dsp:sp modelId="{A5EB24DD-CD9E-4AFA-8563-4FAE996FB367}">
      <dsp:nvSpPr>
        <dsp:cNvPr id="0" name=""/>
        <dsp:cNvSpPr/>
      </dsp:nvSpPr>
      <dsp:spPr>
        <a:xfrm>
          <a:off x="3445510" y="698050"/>
          <a:ext cx="3037648" cy="674024"/>
        </a:xfrm>
        <a:custGeom>
          <a:avLst/>
          <a:gdLst/>
          <a:ahLst/>
          <a:cxnLst/>
          <a:rect l="0" t="0" r="0" b="0"/>
          <a:pathLst>
            <a:path>
              <a:moveTo>
                <a:pt x="0" y="674024"/>
              </a:moveTo>
              <a:lnTo>
                <a:pt x="1518824" y="674024"/>
              </a:lnTo>
              <a:lnTo>
                <a:pt x="1518824" y="0"/>
              </a:lnTo>
              <a:lnTo>
                <a:pt x="3037648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kern="1200"/>
        </a:p>
      </dsp:txBody>
      <dsp:txXfrm>
        <a:off x="4886545" y="957274"/>
        <a:ext cx="155576" cy="155576"/>
      </dsp:txXfrm>
    </dsp:sp>
    <dsp:sp modelId="{200E7249-F358-4CE7-855F-B8FEBDF07D30}">
      <dsp:nvSpPr>
        <dsp:cNvPr id="0" name=""/>
        <dsp:cNvSpPr/>
      </dsp:nvSpPr>
      <dsp:spPr>
        <a:xfrm>
          <a:off x="3445510" y="343642"/>
          <a:ext cx="3037648" cy="1028432"/>
        </a:xfrm>
        <a:custGeom>
          <a:avLst/>
          <a:gdLst/>
          <a:ahLst/>
          <a:cxnLst/>
          <a:rect l="0" t="0" r="0" b="0"/>
          <a:pathLst>
            <a:path>
              <a:moveTo>
                <a:pt x="0" y="1028432"/>
              </a:moveTo>
              <a:lnTo>
                <a:pt x="1518824" y="1028432"/>
              </a:lnTo>
              <a:lnTo>
                <a:pt x="1518824" y="0"/>
              </a:lnTo>
              <a:lnTo>
                <a:pt x="3037648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kern="1200"/>
        </a:p>
      </dsp:txBody>
      <dsp:txXfrm>
        <a:off x="4884158" y="777683"/>
        <a:ext cx="160351" cy="160351"/>
      </dsp:txXfrm>
    </dsp:sp>
    <dsp:sp modelId="{97DB78A5-2923-4E12-AA20-18DB88B54E66}">
      <dsp:nvSpPr>
        <dsp:cNvPr id="0" name=""/>
        <dsp:cNvSpPr/>
      </dsp:nvSpPr>
      <dsp:spPr>
        <a:xfrm>
          <a:off x="1079869" y="1372075"/>
          <a:ext cx="139795" cy="1899317"/>
        </a:xfrm>
        <a:custGeom>
          <a:avLst/>
          <a:gdLst/>
          <a:ahLst/>
          <a:cxnLst/>
          <a:rect l="0" t="0" r="0" b="0"/>
          <a:pathLst>
            <a:path>
              <a:moveTo>
                <a:pt x="0" y="1899317"/>
              </a:moveTo>
              <a:lnTo>
                <a:pt x="69897" y="1899317"/>
              </a:lnTo>
              <a:lnTo>
                <a:pt x="69897" y="0"/>
              </a:lnTo>
              <a:lnTo>
                <a:pt x="139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00" kern="1200"/>
        </a:p>
      </dsp:txBody>
      <dsp:txXfrm>
        <a:off x="1102156" y="2274122"/>
        <a:ext cx="95222" cy="95222"/>
      </dsp:txXfrm>
    </dsp:sp>
    <dsp:sp modelId="{088086F5-A6B9-4D08-ACC4-ECAD1C975F91}">
      <dsp:nvSpPr>
        <dsp:cNvPr id="0" name=""/>
        <dsp:cNvSpPr/>
      </dsp:nvSpPr>
      <dsp:spPr>
        <a:xfrm rot="16200000">
          <a:off x="-1902238" y="2785717"/>
          <a:ext cx="4992866" cy="971350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СТРАТЕГИЧЕСКИ ПРИОРИТЕТИ</a:t>
          </a:r>
          <a:endParaRPr lang="bg-BG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1902238" y="2785717"/>
        <a:ext cx="4992866" cy="971350"/>
      </dsp:txXfrm>
    </dsp:sp>
    <dsp:sp modelId="{51F360CE-DB26-46E9-9F9F-BA9A1C80DF79}">
      <dsp:nvSpPr>
        <dsp:cNvPr id="0" name=""/>
        <dsp:cNvSpPr/>
      </dsp:nvSpPr>
      <dsp:spPr>
        <a:xfrm>
          <a:off x="1219665" y="688971"/>
          <a:ext cx="2225844" cy="136620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 extrusionH="76200">
          <a:bevelT/>
          <a:extrusionClr>
            <a:schemeClr val="accent6">
              <a:lumMod val="20000"/>
              <a:lumOff val="8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1: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Образование, квалификация и заетост  за приобщаващ  растеж</a:t>
          </a:r>
          <a:endParaRPr lang="bg-BG" sz="1200" kern="12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19665" y="688971"/>
        <a:ext cx="2225844" cy="1366207"/>
      </dsp:txXfrm>
    </dsp:sp>
    <dsp:sp modelId="{EF3D3615-B77E-4734-9302-3C0A799BB8DB}">
      <dsp:nvSpPr>
        <dsp:cNvPr id="0" name=""/>
        <dsp:cNvSpPr/>
      </dsp:nvSpPr>
      <dsp:spPr>
        <a:xfrm>
          <a:off x="6483158" y="197011"/>
          <a:ext cx="2618560" cy="29326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Заетост и трудова мобилност</a:t>
          </a:r>
          <a:endParaRPr lang="bg-BG" sz="10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483158" y="197011"/>
        <a:ext cx="2618560" cy="293262"/>
      </dsp:txXfrm>
    </dsp:sp>
    <dsp:sp modelId="{257C39F3-C3BA-49DE-B5CB-59B463BB4973}">
      <dsp:nvSpPr>
        <dsp:cNvPr id="0" name=""/>
        <dsp:cNvSpPr/>
      </dsp:nvSpPr>
      <dsp:spPr>
        <a:xfrm>
          <a:off x="6483158" y="550458"/>
          <a:ext cx="2621191" cy="29518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Социално включване</a:t>
          </a:r>
          <a:endParaRPr lang="bg-BG" sz="10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483158" y="550458"/>
        <a:ext cx="2621191" cy="295183"/>
      </dsp:txXfrm>
    </dsp:sp>
    <dsp:sp modelId="{B0652532-C21A-47C7-83FF-67915D70C0CD}">
      <dsp:nvSpPr>
        <dsp:cNvPr id="0" name=""/>
        <dsp:cNvSpPr/>
      </dsp:nvSpPr>
      <dsp:spPr>
        <a:xfrm>
          <a:off x="6483158" y="896841"/>
          <a:ext cx="2624960" cy="29560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Образование, обучение и учене през целия живот</a:t>
          </a:r>
          <a:endParaRPr lang="bg-BG" sz="10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483158" y="896841"/>
        <a:ext cx="2624960" cy="295603"/>
      </dsp:txXfrm>
    </dsp:sp>
    <dsp:sp modelId="{E275C019-F072-414E-A466-451C521F6B7B}">
      <dsp:nvSpPr>
        <dsp:cNvPr id="0" name=""/>
        <dsp:cNvSpPr/>
      </dsp:nvSpPr>
      <dsp:spPr>
        <a:xfrm>
          <a:off x="1219665" y="2122585"/>
          <a:ext cx="2224428" cy="117334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2:</a:t>
          </a:r>
          <a:r>
            <a:rPr lang="bg-BG" sz="12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200" b="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Научни изследвания, иновации и инвестиции за интелигентен растеж</a:t>
          </a:r>
          <a:endParaRPr lang="bg-BG" sz="1200" b="0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19665" y="2122585"/>
        <a:ext cx="2224428" cy="1173344"/>
      </dsp:txXfrm>
    </dsp:sp>
    <dsp:sp modelId="{354A887D-B28B-4EDF-8D45-15AF4A9E6544}">
      <dsp:nvSpPr>
        <dsp:cNvPr id="0" name=""/>
        <dsp:cNvSpPr/>
      </dsp:nvSpPr>
      <dsp:spPr>
        <a:xfrm>
          <a:off x="3672407" y="1455125"/>
          <a:ext cx="1261656" cy="71714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9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Повишаване на комкурентоспособността и ресурсната ефективност на МСП</a:t>
          </a:r>
          <a:endParaRPr lang="bg-BG" sz="900" b="1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2407" y="1455125"/>
        <a:ext cx="1261656" cy="717147"/>
      </dsp:txXfrm>
    </dsp:sp>
    <dsp:sp modelId="{4A36D05E-5E8F-49EB-895E-BADE6C7548BE}">
      <dsp:nvSpPr>
        <dsp:cNvPr id="0" name=""/>
        <dsp:cNvSpPr/>
      </dsp:nvSpPr>
      <dsp:spPr>
        <a:xfrm>
          <a:off x="3672407" y="2202559"/>
          <a:ext cx="1261656" cy="37097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9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НИРД и иновации</a:t>
          </a:r>
          <a:endParaRPr lang="bg-BG" sz="900" b="1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2407" y="2202559"/>
        <a:ext cx="1261656" cy="370978"/>
      </dsp:txXfrm>
    </dsp:sp>
    <dsp:sp modelId="{33B7230A-D348-4DC9-9D89-B19C965830D8}">
      <dsp:nvSpPr>
        <dsp:cNvPr id="0" name=""/>
        <dsp:cNvSpPr/>
      </dsp:nvSpPr>
      <dsp:spPr>
        <a:xfrm>
          <a:off x="3672407" y="2634607"/>
          <a:ext cx="1261656" cy="61783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9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Достъп до и използване на ИКТ</a:t>
          </a:r>
          <a:endParaRPr lang="bg-BG" sz="900" b="1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2407" y="2634607"/>
        <a:ext cx="1261656" cy="617837"/>
      </dsp:txXfrm>
    </dsp:sp>
    <dsp:sp modelId="{6CD63350-AF07-4946-BF85-EC3A11746D95}">
      <dsp:nvSpPr>
        <dsp:cNvPr id="0" name=""/>
        <dsp:cNvSpPr/>
      </dsp:nvSpPr>
      <dsp:spPr>
        <a:xfrm>
          <a:off x="1219665" y="3348329"/>
          <a:ext cx="2224428" cy="130717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3: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Свързаност  и зелена икономика за устойчив растеж</a:t>
          </a:r>
          <a:endParaRPr lang="bg-BG" sz="1200" kern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19665" y="3348329"/>
        <a:ext cx="2224428" cy="1307173"/>
      </dsp:txXfrm>
    </dsp:sp>
    <dsp:sp modelId="{A0BC3971-F035-42C6-9A9D-3BEE9E9C851B}">
      <dsp:nvSpPr>
        <dsp:cNvPr id="0" name=""/>
        <dsp:cNvSpPr/>
      </dsp:nvSpPr>
      <dsp:spPr>
        <a:xfrm>
          <a:off x="6480718" y="2634607"/>
          <a:ext cx="2523312" cy="2964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Свързаност (външна и вътрешна)</a:t>
          </a:r>
          <a:endParaRPr lang="bg-BG" sz="1000" b="1" kern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0718" y="2634607"/>
        <a:ext cx="2523312" cy="296454"/>
      </dsp:txXfrm>
    </dsp:sp>
    <dsp:sp modelId="{173E30D7-105D-4FBA-8E50-03775E5A30EC}">
      <dsp:nvSpPr>
        <dsp:cNvPr id="0" name=""/>
        <dsp:cNvSpPr/>
      </dsp:nvSpPr>
      <dsp:spPr>
        <a:xfrm>
          <a:off x="6480718" y="2994647"/>
          <a:ext cx="2523312" cy="55497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Преминаване към нисковъглеродна икономика, енергийна ефективност и ресурсна ефективност</a:t>
          </a:r>
          <a:endParaRPr lang="bg-BG" sz="1000" b="1" kern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0718" y="2994647"/>
        <a:ext cx="2523312" cy="554975"/>
      </dsp:txXfrm>
    </dsp:sp>
    <dsp:sp modelId="{CEA3AE69-B246-42B1-ADBE-D278182D9AFE}">
      <dsp:nvSpPr>
        <dsp:cNvPr id="0" name=""/>
        <dsp:cNvSpPr/>
      </dsp:nvSpPr>
      <dsp:spPr>
        <a:xfrm>
          <a:off x="6480718" y="3570711"/>
          <a:ext cx="2523312" cy="46643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Климат и климатични промени, превенция и управление на риска</a:t>
          </a:r>
          <a:endParaRPr lang="bg-BG" sz="1000" b="1" kern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0718" y="3570711"/>
        <a:ext cx="2523312" cy="466430"/>
      </dsp:txXfrm>
    </dsp:sp>
    <dsp:sp modelId="{F6CF6EF3-9F7B-470F-B91B-EC2DBD7BF00D}">
      <dsp:nvSpPr>
        <dsp:cNvPr id="0" name=""/>
        <dsp:cNvSpPr/>
      </dsp:nvSpPr>
      <dsp:spPr>
        <a:xfrm>
          <a:off x="6482438" y="4069356"/>
          <a:ext cx="2523312" cy="427651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Околна среда и опазване на природното богатство</a:t>
          </a:r>
          <a:endParaRPr lang="bg-BG" sz="1000" b="1" kern="1200" dirty="0">
            <a:solidFill>
              <a:schemeClr val="accent3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2438" y="4069356"/>
        <a:ext cx="2523312" cy="427651"/>
      </dsp:txXfrm>
    </dsp:sp>
    <dsp:sp modelId="{B9F54461-6E95-403D-B0A7-2E5577186E74}">
      <dsp:nvSpPr>
        <dsp:cNvPr id="0" name=""/>
        <dsp:cNvSpPr/>
      </dsp:nvSpPr>
      <dsp:spPr>
        <a:xfrm>
          <a:off x="1219665" y="4664332"/>
          <a:ext cx="2224428" cy="122648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Приоритет 4: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(хоризонтален)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Добро управление и достъп до качествени обществени услуги</a:t>
          </a:r>
          <a:endParaRPr lang="bg-BG" sz="1200" kern="1200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19665" y="4664332"/>
        <a:ext cx="2224428" cy="1226482"/>
      </dsp:txXfrm>
    </dsp:sp>
    <dsp:sp modelId="{62225E86-2C37-4D8B-AA04-6DCDEEB97546}">
      <dsp:nvSpPr>
        <dsp:cNvPr id="0" name=""/>
        <dsp:cNvSpPr/>
      </dsp:nvSpPr>
      <dsp:spPr>
        <a:xfrm>
          <a:off x="4536387" y="4646177"/>
          <a:ext cx="2663302" cy="41189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Административна ефективност и качествена съдебна система</a:t>
          </a:r>
          <a:endParaRPr lang="bg-BG" sz="1000" b="1" kern="1200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6387" y="4646177"/>
        <a:ext cx="2663302" cy="411892"/>
      </dsp:txXfrm>
    </dsp:sp>
    <dsp:sp modelId="{8A7161BE-5F5B-4784-B3DE-415FE3861362}">
      <dsp:nvSpPr>
        <dsp:cNvPr id="0" name=""/>
        <dsp:cNvSpPr/>
      </dsp:nvSpPr>
      <dsp:spPr>
        <a:xfrm>
          <a:off x="6122645" y="5078792"/>
          <a:ext cx="2674430" cy="46964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b="1" kern="1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Достъп до качествени административни услуги и ефективно прилагане на електронно управление и правосъдие</a:t>
          </a:r>
          <a:endParaRPr lang="bg-BG" sz="1000" b="1" kern="1200" dirty="0">
            <a:solidFill>
              <a:schemeClr val="accent5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22645" y="5078792"/>
        <a:ext cx="2674430" cy="4696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5B8-72C6-43AE-AFF7-D453F0B12B62}">
      <dsp:nvSpPr>
        <dsp:cNvPr id="0" name=""/>
        <dsp:cNvSpPr/>
      </dsp:nvSpPr>
      <dsp:spPr>
        <a:xfrm>
          <a:off x="5277944" y="234305"/>
          <a:ext cx="3596556" cy="792689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ХОРИЗОНТАЛНИ ПРИНЦИПИ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5301161" y="257522"/>
        <a:ext cx="3550122" cy="746255"/>
      </dsp:txXfrm>
    </dsp:sp>
    <dsp:sp modelId="{3DB28C65-5E59-4E7B-80F8-F0A9057454D5}">
      <dsp:nvSpPr>
        <dsp:cNvPr id="0" name=""/>
        <dsp:cNvSpPr/>
      </dsp:nvSpPr>
      <dsp:spPr>
        <a:xfrm>
          <a:off x="5807437" y="1026995"/>
          <a:ext cx="2707407" cy="317159"/>
        </a:xfrm>
        <a:custGeom>
          <a:avLst/>
          <a:gdLst/>
          <a:ahLst/>
          <a:cxnLst/>
          <a:rect l="0" t="0" r="0" b="0"/>
          <a:pathLst>
            <a:path>
              <a:moveTo>
                <a:pt x="2707407" y="0"/>
              </a:moveTo>
              <a:lnTo>
                <a:pt x="2707407" y="317159"/>
              </a:lnTo>
              <a:lnTo>
                <a:pt x="0" y="317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693B9-0204-4E11-935F-A7CB2C10EDCB}">
      <dsp:nvSpPr>
        <dsp:cNvPr id="0" name=""/>
        <dsp:cNvSpPr/>
      </dsp:nvSpPr>
      <dsp:spPr>
        <a:xfrm>
          <a:off x="0" y="1119358"/>
          <a:ext cx="5807437" cy="449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Принцип на партньорство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68" y="1132526"/>
        <a:ext cx="5781101" cy="423256"/>
      </dsp:txXfrm>
    </dsp:sp>
    <dsp:sp modelId="{C5F97DB2-A4F9-4250-B5D4-6BF283F05975}">
      <dsp:nvSpPr>
        <dsp:cNvPr id="0" name=""/>
        <dsp:cNvSpPr/>
      </dsp:nvSpPr>
      <dsp:spPr>
        <a:xfrm>
          <a:off x="5807437" y="1026995"/>
          <a:ext cx="2707407" cy="927204"/>
        </a:xfrm>
        <a:custGeom>
          <a:avLst/>
          <a:gdLst/>
          <a:ahLst/>
          <a:cxnLst/>
          <a:rect l="0" t="0" r="0" b="0"/>
          <a:pathLst>
            <a:path>
              <a:moveTo>
                <a:pt x="2707407" y="0"/>
              </a:moveTo>
              <a:lnTo>
                <a:pt x="2707407" y="927204"/>
              </a:lnTo>
              <a:lnTo>
                <a:pt x="0" y="927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C84B2-6A3A-4DBD-BE59-A65891B38B07}">
      <dsp:nvSpPr>
        <dsp:cNvPr id="0" name=""/>
        <dsp:cNvSpPr/>
      </dsp:nvSpPr>
      <dsp:spPr>
        <a:xfrm>
          <a:off x="0" y="1649371"/>
          <a:ext cx="5807437" cy="609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Насърчаване равенството между мъжете и жените, недопускане на дискриминация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856" y="1667227"/>
        <a:ext cx="5771725" cy="573946"/>
      </dsp:txXfrm>
    </dsp:sp>
    <dsp:sp modelId="{CD3DBF5C-9B68-44C3-9382-F73E62F38360}">
      <dsp:nvSpPr>
        <dsp:cNvPr id="0" name=""/>
        <dsp:cNvSpPr/>
      </dsp:nvSpPr>
      <dsp:spPr>
        <a:xfrm>
          <a:off x="5807437" y="1026995"/>
          <a:ext cx="2707407" cy="1590886"/>
        </a:xfrm>
        <a:custGeom>
          <a:avLst/>
          <a:gdLst/>
          <a:ahLst/>
          <a:cxnLst/>
          <a:rect l="0" t="0" r="0" b="0"/>
          <a:pathLst>
            <a:path>
              <a:moveTo>
                <a:pt x="2707407" y="0"/>
              </a:moveTo>
              <a:lnTo>
                <a:pt x="2707407" y="1590886"/>
              </a:lnTo>
              <a:lnTo>
                <a:pt x="0" y="15908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7BE2-E92C-469A-8B91-DB84E1B9254F}">
      <dsp:nvSpPr>
        <dsp:cNvPr id="0" name=""/>
        <dsp:cNvSpPr/>
      </dsp:nvSpPr>
      <dsp:spPr>
        <a:xfrm>
          <a:off x="0" y="2313052"/>
          <a:ext cx="5807437" cy="609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Устойчиво развитие - съхраняване, опазване и подобряване на качеството на околната среда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856" y="2330908"/>
        <a:ext cx="5771725" cy="5739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5B8-72C6-43AE-AFF7-D453F0B12B62}">
      <dsp:nvSpPr>
        <dsp:cNvPr id="0" name=""/>
        <dsp:cNvSpPr/>
      </dsp:nvSpPr>
      <dsp:spPr>
        <a:xfrm>
          <a:off x="5173104" y="288028"/>
          <a:ext cx="3600002" cy="655117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ХОРИЗОНТАЛНИ ЦЕЛИ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5192292" y="307216"/>
        <a:ext cx="3561626" cy="616741"/>
      </dsp:txXfrm>
    </dsp:sp>
    <dsp:sp modelId="{3DB28C65-5E59-4E7B-80F8-F0A9057454D5}">
      <dsp:nvSpPr>
        <dsp:cNvPr id="0" name=""/>
        <dsp:cNvSpPr/>
      </dsp:nvSpPr>
      <dsp:spPr>
        <a:xfrm>
          <a:off x="5910773" y="943146"/>
          <a:ext cx="2502333" cy="416888"/>
        </a:xfrm>
        <a:custGeom>
          <a:avLst/>
          <a:gdLst/>
          <a:ahLst/>
          <a:cxnLst/>
          <a:rect l="0" t="0" r="0" b="0"/>
          <a:pathLst>
            <a:path>
              <a:moveTo>
                <a:pt x="2502333" y="0"/>
              </a:moveTo>
              <a:lnTo>
                <a:pt x="2502333" y="416888"/>
              </a:lnTo>
              <a:lnTo>
                <a:pt x="0" y="4168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693B9-0204-4E11-935F-A7CB2C10EDCB}">
      <dsp:nvSpPr>
        <dsp:cNvPr id="0" name=""/>
        <dsp:cNvSpPr/>
      </dsp:nvSpPr>
      <dsp:spPr>
        <a:xfrm>
          <a:off x="0" y="1107499"/>
          <a:ext cx="5910773" cy="5050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Достъпност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793" y="1122292"/>
        <a:ext cx="5881187" cy="475484"/>
      </dsp:txXfrm>
    </dsp:sp>
    <dsp:sp modelId="{C5F97DB2-A4F9-4250-B5D4-6BF283F05975}">
      <dsp:nvSpPr>
        <dsp:cNvPr id="0" name=""/>
        <dsp:cNvSpPr/>
      </dsp:nvSpPr>
      <dsp:spPr>
        <a:xfrm>
          <a:off x="5910773" y="943146"/>
          <a:ext cx="2502333" cy="1097174"/>
        </a:xfrm>
        <a:custGeom>
          <a:avLst/>
          <a:gdLst/>
          <a:ahLst/>
          <a:cxnLst/>
          <a:rect l="0" t="0" r="0" b="0"/>
          <a:pathLst>
            <a:path>
              <a:moveTo>
                <a:pt x="2502333" y="0"/>
              </a:moveTo>
              <a:lnTo>
                <a:pt x="2502333" y="1097174"/>
              </a:lnTo>
              <a:lnTo>
                <a:pt x="0" y="1097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C84B2-6A3A-4DBD-BE59-A65891B38B07}">
      <dsp:nvSpPr>
        <dsp:cNvPr id="0" name=""/>
        <dsp:cNvSpPr/>
      </dsp:nvSpPr>
      <dsp:spPr>
        <a:xfrm>
          <a:off x="0" y="1728187"/>
          <a:ext cx="5910773" cy="624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Адресиране на демографските промени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84" y="1746471"/>
        <a:ext cx="5874205" cy="587699"/>
      </dsp:txXfrm>
    </dsp:sp>
    <dsp:sp modelId="{CD3DBF5C-9B68-44C3-9382-F73E62F38360}">
      <dsp:nvSpPr>
        <dsp:cNvPr id="0" name=""/>
        <dsp:cNvSpPr/>
      </dsp:nvSpPr>
      <dsp:spPr>
        <a:xfrm>
          <a:off x="5910773" y="943146"/>
          <a:ext cx="2502333" cy="1883681"/>
        </a:xfrm>
        <a:custGeom>
          <a:avLst/>
          <a:gdLst/>
          <a:ahLst/>
          <a:cxnLst/>
          <a:rect l="0" t="0" r="0" b="0"/>
          <a:pathLst>
            <a:path>
              <a:moveTo>
                <a:pt x="2502333" y="0"/>
              </a:moveTo>
              <a:lnTo>
                <a:pt x="2502333" y="1883681"/>
              </a:lnTo>
              <a:lnTo>
                <a:pt x="0" y="18836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7BE2-E92C-469A-8B91-DB84E1B9254F}">
      <dsp:nvSpPr>
        <dsp:cNvPr id="0" name=""/>
        <dsp:cNvSpPr/>
      </dsp:nvSpPr>
      <dsp:spPr>
        <a:xfrm>
          <a:off x="0" y="2439330"/>
          <a:ext cx="5910773" cy="774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Опазване на околната среда и адаптация към изменението на климата</a:t>
          </a:r>
          <a:endParaRPr lang="en-GB" sz="1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99" y="2462029"/>
        <a:ext cx="5865375" cy="7295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5B8-72C6-43AE-AFF7-D453F0B12B62}">
      <dsp:nvSpPr>
        <dsp:cNvPr id="0" name=""/>
        <dsp:cNvSpPr/>
      </dsp:nvSpPr>
      <dsp:spPr>
        <a:xfrm>
          <a:off x="5652119" y="0"/>
          <a:ext cx="3193246" cy="613908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altLang="en-US" sz="1800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Times New Roman" pitchFamily="18" charset="0"/>
            </a:rPr>
            <a:t>ОПЕРАТИВНИ ПРОГРАМИ</a:t>
          </a:r>
          <a:endParaRPr lang="en-GB" sz="1800" kern="1200" dirty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  <a:latin typeface="Arial" charset="0"/>
            <a:ea typeface="+mn-ea"/>
            <a:cs typeface="Times New Roman" pitchFamily="18" charset="0"/>
          </a:endParaRPr>
        </a:p>
      </dsp:txBody>
      <dsp:txXfrm>
        <a:off x="5670100" y="17981"/>
        <a:ext cx="3157284" cy="577946"/>
      </dsp:txXfrm>
    </dsp:sp>
    <dsp:sp modelId="{3DB28C65-5E59-4E7B-80F8-F0A9057454D5}">
      <dsp:nvSpPr>
        <dsp:cNvPr id="0" name=""/>
        <dsp:cNvSpPr/>
      </dsp:nvSpPr>
      <dsp:spPr>
        <a:xfrm>
          <a:off x="5183810" y="613908"/>
          <a:ext cx="3342230" cy="318991"/>
        </a:xfrm>
        <a:custGeom>
          <a:avLst/>
          <a:gdLst/>
          <a:ahLst/>
          <a:cxnLst/>
          <a:rect l="0" t="0" r="0" b="0"/>
          <a:pathLst>
            <a:path>
              <a:moveTo>
                <a:pt x="3342230" y="0"/>
              </a:moveTo>
              <a:lnTo>
                <a:pt x="3342230" y="318991"/>
              </a:lnTo>
              <a:lnTo>
                <a:pt x="0" y="318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693B9-0204-4E11-935F-A7CB2C10EDCB}">
      <dsp:nvSpPr>
        <dsp:cNvPr id="0" name=""/>
        <dsp:cNvSpPr/>
      </dsp:nvSpPr>
      <dsp:spPr>
        <a:xfrm>
          <a:off x="503811" y="700284"/>
          <a:ext cx="4679999" cy="4652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РЕГИОНИ В РАСТЕЖ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437" y="713910"/>
        <a:ext cx="4652747" cy="437978"/>
      </dsp:txXfrm>
    </dsp:sp>
    <dsp:sp modelId="{3BDC7E2A-5CD5-43FE-8F7B-0CE0D6503209}">
      <dsp:nvSpPr>
        <dsp:cNvPr id="0" name=""/>
        <dsp:cNvSpPr/>
      </dsp:nvSpPr>
      <dsp:spPr>
        <a:xfrm>
          <a:off x="5183999" y="613908"/>
          <a:ext cx="3342041" cy="888585"/>
        </a:xfrm>
        <a:custGeom>
          <a:avLst/>
          <a:gdLst/>
          <a:ahLst/>
          <a:cxnLst/>
          <a:rect l="0" t="0" r="0" b="0"/>
          <a:pathLst>
            <a:path>
              <a:moveTo>
                <a:pt x="3342041" y="0"/>
              </a:moveTo>
              <a:lnTo>
                <a:pt x="3342041" y="888585"/>
              </a:lnTo>
              <a:lnTo>
                <a:pt x="0" y="8885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14E2A-B51D-4989-B398-10B5DB5F1C57}">
      <dsp:nvSpPr>
        <dsp:cNvPr id="0" name=""/>
        <dsp:cNvSpPr/>
      </dsp:nvSpPr>
      <dsp:spPr>
        <a:xfrm>
          <a:off x="504000" y="1266415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РАЗВИТИЕ НА ЧОВЕШКИТЕ РЕСУРСИ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829" y="1280244"/>
        <a:ext cx="4652341" cy="444499"/>
      </dsp:txXfrm>
    </dsp:sp>
    <dsp:sp modelId="{312CC57E-5A48-4C26-A824-B97BD148A94B}">
      <dsp:nvSpPr>
        <dsp:cNvPr id="0" name=""/>
        <dsp:cNvSpPr/>
      </dsp:nvSpPr>
      <dsp:spPr>
        <a:xfrm>
          <a:off x="5183999" y="613908"/>
          <a:ext cx="3342041" cy="1360742"/>
        </a:xfrm>
        <a:custGeom>
          <a:avLst/>
          <a:gdLst/>
          <a:ahLst/>
          <a:cxnLst/>
          <a:rect l="0" t="0" r="0" b="0"/>
          <a:pathLst>
            <a:path>
              <a:moveTo>
                <a:pt x="3342041" y="0"/>
              </a:moveTo>
              <a:lnTo>
                <a:pt x="3342041" y="1360742"/>
              </a:lnTo>
              <a:lnTo>
                <a:pt x="0" y="1360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733063-1590-40E1-9B2C-E56C5CD7DCAF}">
      <dsp:nvSpPr>
        <dsp:cNvPr id="0" name=""/>
        <dsp:cNvSpPr/>
      </dsp:nvSpPr>
      <dsp:spPr>
        <a:xfrm>
          <a:off x="504000" y="1738572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НАУКА И ОБРАЗОВАНИЕ ЗА ИНТЕЛИГЕНТЕН РАСТЕЖ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829" y="1752401"/>
        <a:ext cx="4652341" cy="444499"/>
      </dsp:txXfrm>
    </dsp:sp>
    <dsp:sp modelId="{C5F97DB2-A4F9-4250-B5D4-6BF283F05975}">
      <dsp:nvSpPr>
        <dsp:cNvPr id="0" name=""/>
        <dsp:cNvSpPr/>
      </dsp:nvSpPr>
      <dsp:spPr>
        <a:xfrm>
          <a:off x="5183999" y="613908"/>
          <a:ext cx="3342041" cy="1896735"/>
        </a:xfrm>
        <a:custGeom>
          <a:avLst/>
          <a:gdLst/>
          <a:ahLst/>
          <a:cxnLst/>
          <a:rect l="0" t="0" r="0" b="0"/>
          <a:pathLst>
            <a:path>
              <a:moveTo>
                <a:pt x="3342041" y="0"/>
              </a:moveTo>
              <a:lnTo>
                <a:pt x="3342041" y="1896735"/>
              </a:lnTo>
              <a:lnTo>
                <a:pt x="0" y="18967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C84B2-6A3A-4DBD-BE59-A65891B38B07}">
      <dsp:nvSpPr>
        <dsp:cNvPr id="0" name=""/>
        <dsp:cNvSpPr/>
      </dsp:nvSpPr>
      <dsp:spPr>
        <a:xfrm>
          <a:off x="504000" y="2274565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ИНОВАЦИИ И КОНКУРЕНТОСПОСОБНОСТ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829" y="2288394"/>
        <a:ext cx="4652341" cy="444499"/>
      </dsp:txXfrm>
    </dsp:sp>
    <dsp:sp modelId="{E46D1FE9-0283-42FE-A371-4B35BF5CCFE4}">
      <dsp:nvSpPr>
        <dsp:cNvPr id="0" name=""/>
        <dsp:cNvSpPr/>
      </dsp:nvSpPr>
      <dsp:spPr>
        <a:xfrm>
          <a:off x="5183810" y="613908"/>
          <a:ext cx="3342230" cy="2472800"/>
        </a:xfrm>
        <a:custGeom>
          <a:avLst/>
          <a:gdLst/>
          <a:ahLst/>
          <a:cxnLst/>
          <a:rect l="0" t="0" r="0" b="0"/>
          <a:pathLst>
            <a:path>
              <a:moveTo>
                <a:pt x="3342230" y="0"/>
              </a:moveTo>
              <a:lnTo>
                <a:pt x="3342230" y="2472800"/>
              </a:lnTo>
              <a:lnTo>
                <a:pt x="0" y="247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0BE6E-083C-4988-941F-D7004F5FFE96}">
      <dsp:nvSpPr>
        <dsp:cNvPr id="0" name=""/>
        <dsp:cNvSpPr/>
      </dsp:nvSpPr>
      <dsp:spPr>
        <a:xfrm>
          <a:off x="503811" y="2850630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 ТРАНСПОРТ И ТРАНСПОРТНА ИНФРАСТРУКТУРА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640" y="2864459"/>
        <a:ext cx="4652341" cy="444499"/>
      </dsp:txXfrm>
    </dsp:sp>
    <dsp:sp modelId="{9FC4A2B5-DD53-4B3C-9F24-EF32666DBA59}">
      <dsp:nvSpPr>
        <dsp:cNvPr id="0" name=""/>
        <dsp:cNvSpPr/>
      </dsp:nvSpPr>
      <dsp:spPr>
        <a:xfrm>
          <a:off x="5183810" y="613908"/>
          <a:ext cx="3342230" cy="3048865"/>
        </a:xfrm>
        <a:custGeom>
          <a:avLst/>
          <a:gdLst/>
          <a:ahLst/>
          <a:cxnLst/>
          <a:rect l="0" t="0" r="0" b="0"/>
          <a:pathLst>
            <a:path>
              <a:moveTo>
                <a:pt x="3342230" y="0"/>
              </a:moveTo>
              <a:lnTo>
                <a:pt x="3342230" y="3048865"/>
              </a:lnTo>
              <a:lnTo>
                <a:pt x="0" y="30488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6998F-81DD-487C-91A3-505AB80BCC81}">
      <dsp:nvSpPr>
        <dsp:cNvPr id="0" name=""/>
        <dsp:cNvSpPr/>
      </dsp:nvSpPr>
      <dsp:spPr>
        <a:xfrm>
          <a:off x="503811" y="3426695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 ОКОЛНА СРЕДА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640" y="3440524"/>
        <a:ext cx="4652341" cy="444499"/>
      </dsp:txXfrm>
    </dsp:sp>
    <dsp:sp modelId="{4A7236F2-8155-4285-A78B-738DCA1DE8A2}">
      <dsp:nvSpPr>
        <dsp:cNvPr id="0" name=""/>
        <dsp:cNvSpPr/>
      </dsp:nvSpPr>
      <dsp:spPr>
        <a:xfrm>
          <a:off x="5183999" y="613908"/>
          <a:ext cx="3342041" cy="3624930"/>
        </a:xfrm>
        <a:custGeom>
          <a:avLst/>
          <a:gdLst/>
          <a:ahLst/>
          <a:cxnLst/>
          <a:rect l="0" t="0" r="0" b="0"/>
          <a:pathLst>
            <a:path>
              <a:moveTo>
                <a:pt x="3342041" y="0"/>
              </a:moveTo>
              <a:lnTo>
                <a:pt x="3342041" y="3624930"/>
              </a:lnTo>
              <a:lnTo>
                <a:pt x="0" y="3624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3BD83-F29D-449C-9C88-0AA4195DB894}">
      <dsp:nvSpPr>
        <dsp:cNvPr id="0" name=""/>
        <dsp:cNvSpPr/>
      </dsp:nvSpPr>
      <dsp:spPr>
        <a:xfrm>
          <a:off x="504000" y="4002760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ОП ДОБРО УПРАВЛЕНИЕ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7829" y="4016589"/>
        <a:ext cx="4652341" cy="444499"/>
      </dsp:txXfrm>
    </dsp:sp>
    <dsp:sp modelId="{9877F009-B997-4A75-80CA-BD6EEC8E94F1}">
      <dsp:nvSpPr>
        <dsp:cNvPr id="0" name=""/>
        <dsp:cNvSpPr/>
      </dsp:nvSpPr>
      <dsp:spPr>
        <a:xfrm>
          <a:off x="6447643" y="613908"/>
          <a:ext cx="2078397" cy="4345007"/>
        </a:xfrm>
        <a:custGeom>
          <a:avLst/>
          <a:gdLst/>
          <a:ahLst/>
          <a:cxnLst/>
          <a:rect l="0" t="0" r="0" b="0"/>
          <a:pathLst>
            <a:path>
              <a:moveTo>
                <a:pt x="2078397" y="0"/>
              </a:moveTo>
              <a:lnTo>
                <a:pt x="2078397" y="4345007"/>
              </a:lnTo>
              <a:lnTo>
                <a:pt x="0" y="434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6D39-72F6-420B-9442-9252C61C1875}">
      <dsp:nvSpPr>
        <dsp:cNvPr id="0" name=""/>
        <dsp:cNvSpPr/>
      </dsp:nvSpPr>
      <dsp:spPr>
        <a:xfrm>
          <a:off x="1767643" y="4722837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ПРОГРАМА ЗА МОРСКО ДЕЛО И РИБАРСТВО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81472" y="4736666"/>
        <a:ext cx="4652341" cy="444499"/>
      </dsp:txXfrm>
    </dsp:sp>
    <dsp:sp modelId="{CD3DBF5C-9B68-44C3-9382-F73E62F38360}">
      <dsp:nvSpPr>
        <dsp:cNvPr id="0" name=""/>
        <dsp:cNvSpPr/>
      </dsp:nvSpPr>
      <dsp:spPr>
        <a:xfrm>
          <a:off x="6425153" y="613908"/>
          <a:ext cx="2100887" cy="4921072"/>
        </a:xfrm>
        <a:custGeom>
          <a:avLst/>
          <a:gdLst/>
          <a:ahLst/>
          <a:cxnLst/>
          <a:rect l="0" t="0" r="0" b="0"/>
          <a:pathLst>
            <a:path>
              <a:moveTo>
                <a:pt x="2100887" y="0"/>
              </a:moveTo>
              <a:lnTo>
                <a:pt x="2100887" y="4921072"/>
              </a:lnTo>
              <a:lnTo>
                <a:pt x="0" y="49210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7BE2-E92C-469A-8B91-DB84E1B9254F}">
      <dsp:nvSpPr>
        <dsp:cNvPr id="0" name=""/>
        <dsp:cNvSpPr/>
      </dsp:nvSpPr>
      <dsp:spPr>
        <a:xfrm>
          <a:off x="1745154" y="5298902"/>
          <a:ext cx="4679999" cy="47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ПРОГРАМА ЗА РАЗВИТИЕ НА СЕЛСКИТЕ РАЙОНИ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8983" y="5312731"/>
        <a:ext cx="4652341" cy="444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BF9F-BD8A-467F-A7EF-BE475F49C6E0}" type="datetimeFigureOut">
              <a:rPr lang="bg-BG" smtClean="0"/>
              <a:t>25.2.2014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24F5D-5D4A-4CA2-9419-427629F15C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098520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F8A5B4-B033-4D94-BC1F-7C5A884A2B62}" type="datetimeFigureOut">
              <a:rPr lang="bg-BG"/>
              <a:pPr>
                <a:defRPr/>
              </a:pPr>
              <a:t>25.2.2014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E81C1D-EA59-4602-8438-4A46B77163E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1717071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A2C1D8-1B81-4DC7-B051-85CDC5D6B473}" type="datetime1">
              <a:rPr lang="bg-BG" smtClean="0">
                <a:solidFill>
                  <a:prstClr val="black"/>
                </a:solidFill>
              </a:rPr>
              <a:pPr>
                <a:defRPr/>
              </a:pPr>
              <a:t>25.2.2014 г.</a:t>
            </a:fld>
            <a:endParaRPr lang="bg-BG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CC83-9FEB-4AF7-A255-0F9BAC59EAD6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341B2-4EFC-4D1C-98A5-AC764C19D41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610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C42C7-E4E5-49C7-A6D1-3D9459398A22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FD5E1-8769-4C24-BA4D-93FBF09B538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673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AA9AE-B64E-44FF-8F99-F6D58DBE6431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43B27-2AE9-4096-9BAF-1703C277FD5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232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84FB3-23D4-4BA3-A48D-2CACAE1AA0BC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407FA-36BA-4D10-98DF-48F440EABC5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18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25CBA-1193-4756-88EE-E3B5EE7D257B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B0B7E-AFD1-4092-9DBE-86BBC39F4F3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728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5FD68-A63C-42D4-92D8-70FCCA813CCD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CC66F-A1DF-4228-AE75-6CE19E3F2E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518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2AC66-76FF-4107-9E5C-EB81186342A1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CC11-E89E-4644-B2FF-4DA7F0ABCBD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04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8B3F0-9AC2-4203-8690-70434FC8047E}" type="datetime1">
              <a:rPr lang="bg-BG" smtClean="0"/>
              <a:t>25.2.2014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C8E10-9E1D-4061-8AE7-4571C26F33E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0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59E21-D81A-488F-9D39-B3F1D9C5046B}" type="datetime1">
              <a:rPr lang="bg-BG" smtClean="0"/>
              <a:t>25.2.2014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93672-B0FE-4AF6-872B-C81F4DF75C6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272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0507-5DE2-445A-AEE4-23D34D505308}" type="datetime1">
              <a:rPr lang="bg-BG" smtClean="0"/>
              <a:t>25.2.2014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1EBD-634A-4D3D-A4C1-027FE9783DE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062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948B-96D5-445B-B8E9-63E47618B981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A490-1027-49F7-859D-03F29FA347D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905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AC94E-F932-4EDE-9F36-5E68D18135E2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E782C-E285-4C43-A2E7-21E51B1CF1D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715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61C1E-001A-4776-8FC4-BE9964E8075B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7974-0731-4B57-BE1C-7F9F3A48E4F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711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EC2B-0A09-4F0C-A7C3-3B01E4EA4340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912D8-AC21-4FD0-ADB2-6AA0923C4CC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838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43D2F-998F-4905-89DB-596FD57459D0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5C7E5-6AB5-4342-832D-EDEFC02411A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917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4A642-3FAF-44D7-9AC6-E0A14874746E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BF920-7426-4967-85FD-CE77D6A96DB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9760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94035-47D8-4721-B114-96A3405E8E15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4C0F9-21B0-4F9C-9AA0-BF7777F4DE6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730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CAE0D-767F-4AA9-B426-32D1F59D8C59}" type="datetime1">
              <a:rPr lang="bg-BG" smtClean="0"/>
              <a:t>25.2.2014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8B221-82E8-4FF4-A7B1-9C05541B3FB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220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A094-D17B-4BE9-96AB-44AE022685C5}" type="datetime1">
              <a:rPr lang="bg-BG" smtClean="0"/>
              <a:t>25.2.2014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59926-4ECC-4CF1-96C1-8AC8C3113DF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31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BE01-7BF8-434B-AA7D-498263F24EF1}" type="datetime1">
              <a:rPr lang="bg-BG" smtClean="0"/>
              <a:t>25.2.2014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21A39-9B0E-497C-81CF-D43CA26C98F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439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460CF-8651-4E76-B3BF-F0EE20598AC2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EBFE0-9519-4C86-9E13-9E37113D879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470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A099-74D4-453D-A6D3-42E7D2FF497B}" type="datetime1">
              <a:rPr lang="bg-BG" smtClean="0"/>
              <a:t>25.2.2014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37B7F-B971-4B46-85F2-F2E26B465C1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379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7C3C13-7FA9-4558-87E0-6530111252D8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7C5BF5-99D3-4B90-9101-0723626F047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4452F75-BDC1-484D-8953-636C2461A4F8}" type="datetime1">
              <a:rPr lang="bg-BG" smtClean="0"/>
              <a:t>25.2.2014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B96814C-A280-4221-A3E1-FAE6B8D8CF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ufunds.b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t.stambolieva@eufunds.b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ic.blagoevgrad@eufunds.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300192" y="1700213"/>
            <a:ext cx="2664421" cy="4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bg-BG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ОБЛАСТЕН ИНФОРМАЦИОНЕН ЦЕНТЪР</a:t>
            </a:r>
            <a:r>
              <a:rPr lang="en-US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9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bg-BG" sz="9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БЛАГОЕВГРАД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23850" y="6170613"/>
            <a:ext cx="4752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bg-BG" sz="800" i="1" dirty="0" smtClean="0">
                <a:latin typeface="Calibri" pitchFamily="34" charset="0"/>
              </a:rPr>
              <a:t>Проект „Изграждане и функциониране на Областен информационен център – Благоевград“ </a:t>
            </a:r>
            <a:endParaRPr lang="bg-BG" sz="800" i="1" dirty="0">
              <a:latin typeface="Calibri" pitchFamily="34" charset="0"/>
            </a:endParaRPr>
          </a:p>
          <a:p>
            <a:pPr algn="ctr" eaLnBrk="1" hangingPunct="1"/>
            <a:r>
              <a:rPr lang="bg-BG" sz="800" i="1" dirty="0">
                <a:latin typeface="Calibri" pitchFamily="34" charset="0"/>
              </a:rPr>
              <a:t> № </a:t>
            </a:r>
            <a:r>
              <a:rPr lang="en-US" sz="800" i="1" dirty="0">
                <a:latin typeface="Calibri" pitchFamily="34" charset="0"/>
              </a:rPr>
              <a:t>BG161PO002-3.3.02-000</a:t>
            </a:r>
            <a:r>
              <a:rPr lang="bg-BG" sz="800" i="1" dirty="0">
                <a:latin typeface="Calibri" pitchFamily="34" charset="0"/>
              </a:rPr>
              <a:t>22</a:t>
            </a:r>
            <a:r>
              <a:rPr lang="en-US" sz="800" i="1" dirty="0">
                <a:latin typeface="Calibri" pitchFamily="34" charset="0"/>
              </a:rPr>
              <a:t> – C0001</a:t>
            </a:r>
            <a:r>
              <a:rPr lang="bg-BG" sz="800" i="1" dirty="0">
                <a:latin typeface="Calibri" pitchFamily="34" charset="0"/>
              </a:rPr>
              <a:t>, финансиран от Оперативна програма „Техническа помощ”, съфинансирана от Европейския съюз чрез Европейския фонд за регионално развитие.</a:t>
            </a:r>
          </a:p>
          <a:p>
            <a:pPr eaLnBrk="1" hangingPunct="1"/>
            <a:endParaRPr lang="bg-BG" sz="8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6367" y="2204864"/>
            <a:ext cx="73448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Споразумение</a:t>
            </a:r>
            <a:r>
              <a:rPr lang="bg-BG" altLang="en-US" sz="2600" b="1" kern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Book Antiqua"/>
              </a:rPr>
              <a:t>то</a:t>
            </a: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 за партньорство </a:t>
            </a:r>
            <a:b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</a:b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на Република България,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очертаващо помощта на европейските структурни и инвестиционни фондове за периода </a:t>
            </a:r>
            <a:r>
              <a:rPr kumimoji="0" lang="bg-BG" altLang="en-US" sz="2600" b="1" i="0" u="none" strike="noStrike" kern="0" cap="none" spc="0" normalizeH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 </a:t>
            </a: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2014-2020 г.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и новите Оперативни</a:t>
            </a:r>
            <a:r>
              <a:rPr kumimoji="0" lang="bg-BG" altLang="en-US" sz="2600" b="1" i="0" u="none" strike="noStrike" kern="0" cap="none" spc="0" normalizeH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 програми</a:t>
            </a:r>
            <a:r>
              <a:rPr kumimoji="0" lang="bg-BG" altLang="en-US" sz="3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/>
            </a:r>
            <a:br>
              <a:rPr kumimoji="0" lang="bg-BG" altLang="en-US" sz="3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</a:br>
            <a:endParaRPr kumimoji="0" lang="bg-BG" sz="1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4866" y="5373216"/>
            <a:ext cx="4132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25 февруари 2014г., Благоевград</a:t>
            </a:r>
            <a:endParaRPr lang="bg-B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1017161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altLang="bg-BG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993954"/>
              </p:ext>
            </p:extLst>
          </p:nvPr>
        </p:nvGraphicFramePr>
        <p:xfrm>
          <a:off x="611560" y="962760"/>
          <a:ext cx="8147248" cy="58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46976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</a:t>
            </a:r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5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5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0887" y="938409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altLang="bg-BG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230523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</a:t>
            </a:r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6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4199414"/>
              </p:ext>
            </p:extLst>
          </p:nvPr>
        </p:nvGraphicFramePr>
        <p:xfrm>
          <a:off x="-108520" y="938409"/>
          <a:ext cx="9252520" cy="5890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741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0946" y="938409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altLang="bg-BG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060799"/>
              </p:ext>
            </p:extLst>
          </p:nvPr>
        </p:nvGraphicFramePr>
        <p:xfrm>
          <a:off x="161411" y="722313"/>
          <a:ext cx="8982589" cy="2922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96" y="216851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</a:t>
            </a:r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7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182665"/>
              </p:ext>
            </p:extLst>
          </p:nvPr>
        </p:nvGraphicFramePr>
        <p:xfrm>
          <a:off x="214091" y="3473624"/>
          <a:ext cx="8887211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63302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11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0887" y="938409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altLang="bg-BG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473405"/>
              </p:ext>
            </p:extLst>
          </p:nvPr>
        </p:nvGraphicFramePr>
        <p:xfrm>
          <a:off x="0" y="980728"/>
          <a:ext cx="9144000" cy="5919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47331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</a:t>
            </a:r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8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2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1568" y="126584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 (1)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606325"/>
              </p:ext>
            </p:extLst>
          </p:nvPr>
        </p:nvGraphicFramePr>
        <p:xfrm>
          <a:off x="107504" y="563487"/>
          <a:ext cx="9013539" cy="6063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0334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60648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 (2)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828216"/>
              </p:ext>
            </p:extLst>
          </p:nvPr>
        </p:nvGraphicFramePr>
        <p:xfrm>
          <a:off x="107504" y="563487"/>
          <a:ext cx="9013539" cy="6063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262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99550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3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541563"/>
              </p:ext>
            </p:extLst>
          </p:nvPr>
        </p:nvGraphicFramePr>
        <p:xfrm>
          <a:off x="107504" y="794320"/>
          <a:ext cx="9013539" cy="6063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5044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872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4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487668"/>
              </p:ext>
            </p:extLst>
          </p:nvPr>
        </p:nvGraphicFramePr>
        <p:xfrm>
          <a:off x="130461" y="1241623"/>
          <a:ext cx="9013539" cy="5787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052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(1)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217955" y="616530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217955" y="5589240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217955" y="5013176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219637" y="4514612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212402" y="397297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17955" y="347769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217955" y="2927183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219637" y="2421610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217955" y="1913176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24590" y="6242804"/>
            <a:ext cx="8242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31.07 .12</a:t>
            </a:r>
            <a:endParaRPr lang="bg-BG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24926" y="5741739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23.08.12</a:t>
            </a:r>
            <a:endParaRPr lang="bg-BG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16587" y="5168176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28.09.12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4927" y="4592113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30.10.12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95215" y="4050475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26.11.12</a:t>
            </a:r>
            <a:endParaRPr lang="bg-BG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793295" y="3555194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</a:t>
            </a:r>
            <a:r>
              <a:rPr lang="en-US" sz="1200" dirty="0" smtClean="0"/>
              <a:t>8</a:t>
            </a:r>
            <a:r>
              <a:rPr lang="bg-BG" sz="1200" dirty="0" smtClean="0"/>
              <a:t>.12.12</a:t>
            </a:r>
            <a:endParaRPr lang="bg-BG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795215" y="3004683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25.03.13</a:t>
            </a:r>
            <a:endParaRPr lang="bg-BG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824927" y="2499110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25.04.13</a:t>
            </a:r>
            <a:endParaRPr lang="bg-BG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790176" y="2047062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16.09.13</a:t>
            </a:r>
            <a:endParaRPr lang="bg-BG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861070" y="6168905"/>
            <a:ext cx="321498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Национална концепция за пространствено р-тие (2013-2025)</a:t>
            </a:r>
            <a:endParaRPr lang="bg-BG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306263" y="6164649"/>
            <a:ext cx="34563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Анализ на регионалното соц.-иконом. </a:t>
            </a:r>
          </a:p>
          <a:p>
            <a:r>
              <a:rPr lang="bg-BG" sz="1200" dirty="0" smtClean="0"/>
              <a:t>развитие на България</a:t>
            </a:r>
            <a:endParaRPr lang="bg-BG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79025" y="5805240"/>
            <a:ext cx="257621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Изисквания към ОП за 2014-2020</a:t>
            </a:r>
            <a:endParaRPr lang="bg-BG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708197" y="5805240"/>
            <a:ext cx="356931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Оценка на изпълнението на ОПРР 2007-2013</a:t>
            </a:r>
            <a:endParaRPr lang="bg-BG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1861070" y="5081984"/>
            <a:ext cx="347420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Секторните политики на регионално ниво, </a:t>
            </a:r>
            <a:endParaRPr lang="ru-RU" sz="1200" dirty="0" smtClean="0"/>
          </a:p>
          <a:p>
            <a:r>
              <a:rPr lang="ru-RU" sz="1200" dirty="0" smtClean="0"/>
              <a:t>ключови </a:t>
            </a:r>
            <a:r>
              <a:rPr lang="ru-RU" sz="1200" dirty="0"/>
              <a:t>обекти финансирани и оставащи за финансиране </a:t>
            </a:r>
            <a:endParaRPr lang="bg-BG" sz="1200" dirty="0"/>
          </a:p>
        </p:txBody>
      </p:sp>
      <p:sp>
        <p:nvSpPr>
          <p:cNvPr id="50" name="Rectangle 49"/>
          <p:cNvSpPr/>
          <p:nvPr/>
        </p:nvSpPr>
        <p:spPr>
          <a:xfrm>
            <a:off x="5426096" y="5095408"/>
            <a:ext cx="370790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/>
              <a:t>Предварителна оценка на Оперативна програма за регионално развитие за програмния период 2014-2020 г.</a:t>
            </a:r>
            <a:endParaRPr lang="bg-BG" sz="1200" dirty="0"/>
          </a:p>
        </p:txBody>
      </p:sp>
      <p:sp>
        <p:nvSpPr>
          <p:cNvPr id="52" name="Rectangle 51"/>
          <p:cNvSpPr/>
          <p:nvPr/>
        </p:nvSpPr>
        <p:spPr>
          <a:xfrm>
            <a:off x="1888333" y="4562259"/>
            <a:ext cx="3446947" cy="2769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/>
              <a:t>SWOT анализ за целите на ОПРР 2014-2020 </a:t>
            </a:r>
            <a:endParaRPr lang="bg-BG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5426096" y="4449077"/>
            <a:ext cx="3610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Критерии, методика и предложение за определяне  </a:t>
            </a:r>
            <a:r>
              <a:rPr lang="ru-RU" sz="1200" dirty="0" smtClean="0"/>
              <a:t>на </a:t>
            </a:r>
            <a:r>
              <a:rPr lang="ru-RU" sz="1200" dirty="0"/>
              <a:t>градски и селски територии</a:t>
            </a:r>
            <a:endParaRPr lang="bg-BG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1879025" y="4076586"/>
            <a:ext cx="346556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Предварителна оценка  на ОПРР 2014-2020</a:t>
            </a:r>
            <a:endParaRPr lang="bg-BG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1879025" y="3640949"/>
            <a:ext cx="282917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Първи вариант на ОПРР 2014-2020</a:t>
            </a:r>
            <a:endParaRPr lang="bg-BG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4860032" y="3632695"/>
            <a:ext cx="298347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Бенефициенти по </a:t>
            </a:r>
            <a:r>
              <a:rPr lang="ru-RU" sz="1200" dirty="0" smtClean="0"/>
              <a:t>ОПРР </a:t>
            </a:r>
            <a:r>
              <a:rPr lang="ru-RU" sz="1200" dirty="0"/>
              <a:t>2014 - </a:t>
            </a:r>
            <a:r>
              <a:rPr lang="ru-RU" sz="1200" dirty="0" smtClean="0"/>
              <a:t>2020</a:t>
            </a:r>
            <a:endParaRPr lang="bg-BG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8013468" y="3632694"/>
            <a:ext cx="103412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Индикатори</a:t>
            </a:r>
            <a:endParaRPr lang="bg-BG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1879025" y="3004683"/>
            <a:ext cx="269753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dirty="0"/>
              <a:t>Туристическа и културна политика </a:t>
            </a:r>
            <a:endParaRPr lang="ru-RU" sz="1200" dirty="0" smtClean="0"/>
          </a:p>
          <a:p>
            <a:r>
              <a:rPr lang="ru-RU" sz="1200" dirty="0" smtClean="0"/>
              <a:t>от </a:t>
            </a:r>
            <a:r>
              <a:rPr lang="ru-RU" sz="1200" dirty="0"/>
              <a:t>регионално значение</a:t>
            </a:r>
            <a:endParaRPr lang="bg-BG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957668" y="3082184"/>
            <a:ext cx="278819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Втори вариант на ОПРР 2014-2020</a:t>
            </a:r>
            <a:endParaRPr lang="bg-BG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861070" y="2421610"/>
            <a:ext cx="400707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Методология за приоритизиране </a:t>
            </a:r>
            <a:r>
              <a:rPr lang="ru-RU" sz="1200" dirty="0" smtClean="0"/>
              <a:t>на културните </a:t>
            </a:r>
            <a:r>
              <a:rPr lang="ru-RU" sz="1200" dirty="0"/>
              <a:t>и </a:t>
            </a:r>
            <a:endParaRPr lang="ru-RU" sz="1200" dirty="0" smtClean="0"/>
          </a:p>
          <a:p>
            <a:r>
              <a:rPr lang="ru-RU" sz="1200" dirty="0" smtClean="0"/>
              <a:t>туристическите </a:t>
            </a:r>
            <a:r>
              <a:rPr lang="ru-RU" sz="1200" dirty="0"/>
              <a:t>обекти </a:t>
            </a:r>
            <a:r>
              <a:rPr lang="ru-RU" sz="1200" dirty="0" smtClean="0"/>
              <a:t>на територията </a:t>
            </a:r>
            <a:r>
              <a:rPr lang="ru-RU" sz="1200" dirty="0"/>
              <a:t>на </a:t>
            </a:r>
            <a:r>
              <a:rPr lang="ru-RU" sz="1200" dirty="0" smtClean="0"/>
              <a:t>Б-я</a:t>
            </a:r>
            <a:endParaRPr lang="bg-BG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905154" y="2047062"/>
            <a:ext cx="275876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b="1" dirty="0" smtClean="0"/>
              <a:t>Трети вариант на ОПРР 2014-2020</a:t>
            </a:r>
            <a:endParaRPr lang="bg-BG" sz="1200" b="1" dirty="0"/>
          </a:p>
        </p:txBody>
      </p:sp>
      <p:grpSp>
        <p:nvGrpSpPr>
          <p:cNvPr id="62" name="Group 61"/>
          <p:cNvGrpSpPr/>
          <p:nvPr/>
        </p:nvGrpSpPr>
        <p:grpSpPr>
          <a:xfrm>
            <a:off x="4744883" y="973577"/>
            <a:ext cx="4120409" cy="778943"/>
            <a:chOff x="4742219" y="137949"/>
            <a:chExt cx="4120409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765033" y="160763"/>
              <a:ext cx="4074781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РЕГИОНИ В РАСТЕЖ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217955" y="616530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217955" y="5510539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217955" y="4830811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245476" y="4132383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239153" y="3471402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39153" y="2608451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24590" y="6242804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10.08.12</a:t>
            </a:r>
            <a:endParaRPr lang="bg-BG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46230" y="5603239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24.09.12</a:t>
            </a:r>
            <a:endParaRPr lang="bg-BG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24926" y="4943189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11.12.12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06184" y="4219958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14.02.13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30296" y="2763452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27.11.13</a:t>
            </a:r>
            <a:endParaRPr lang="bg-BG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861070" y="6168905"/>
            <a:ext cx="727293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Концепция </a:t>
            </a:r>
            <a:r>
              <a:rPr lang="ru-RU" sz="1200" dirty="0"/>
              <a:t>за тематични цели, инвестиционни приоритети, приоритетни оси, демаркация и допълняемост на </a:t>
            </a:r>
            <a:r>
              <a:rPr lang="ru-RU" sz="1200" dirty="0" smtClean="0"/>
              <a:t>ОПРЧР </a:t>
            </a:r>
            <a:r>
              <a:rPr lang="ru-RU" sz="1200" dirty="0"/>
              <a:t>(2014-2020 г</a:t>
            </a:r>
            <a:r>
              <a:rPr lang="ru-RU" sz="1200" dirty="0" smtClean="0"/>
              <a:t>.)</a:t>
            </a:r>
            <a:endParaRPr lang="bg-BG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61070" y="5588039"/>
            <a:ext cx="71574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Първи вариант на Оперативна програма „Развитие на човешките ресурси” 2014-2020 г</a:t>
            </a:r>
            <a:r>
              <a:rPr lang="ru-RU" sz="1200" dirty="0"/>
              <a:t>. </a:t>
            </a:r>
            <a:r>
              <a:rPr lang="ru-RU" sz="1200" dirty="0" smtClean="0"/>
              <a:t> </a:t>
            </a:r>
            <a:endParaRPr lang="bg-BG" sz="1200" dirty="0"/>
          </a:p>
        </p:txBody>
      </p:sp>
      <p:sp>
        <p:nvSpPr>
          <p:cNvPr id="52" name="Rectangle 51"/>
          <p:cNvSpPr/>
          <p:nvPr/>
        </p:nvSpPr>
        <p:spPr>
          <a:xfrm>
            <a:off x="1825262" y="4666190"/>
            <a:ext cx="294243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Втори </a:t>
            </a:r>
            <a:r>
              <a:rPr lang="ru-RU" sz="1200" dirty="0"/>
              <a:t>актуализиран вариант на Оперативна програма „Развитие на човешките ресурси” 2014-2020 г</a:t>
            </a:r>
            <a:r>
              <a:rPr lang="ru-RU" sz="1200" dirty="0" smtClean="0"/>
              <a:t>. </a:t>
            </a:r>
            <a:endParaRPr lang="bg-BG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4885610" y="4666190"/>
            <a:ext cx="413293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Напредък по </a:t>
            </a:r>
            <a:r>
              <a:rPr lang="ru-RU" sz="1200" dirty="0"/>
              <a:t>предварителните условности</a:t>
            </a:r>
            <a:endParaRPr lang="bg-BG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1825262" y="4209883"/>
            <a:ext cx="71574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Актуализиран </a:t>
            </a:r>
            <a:r>
              <a:rPr lang="ru-RU" sz="1200" dirty="0"/>
              <a:t>вариант на Оперативна програма „Развитие на човешките ресурси” 2014-2020 г.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79025" y="2724083"/>
            <a:ext cx="361851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Инициативата за младежка </a:t>
            </a:r>
            <a:r>
              <a:rPr lang="ru-RU" sz="1200" dirty="0" smtClean="0"/>
              <a:t>заетост-</a:t>
            </a:r>
          </a:p>
          <a:p>
            <a:r>
              <a:rPr lang="ru-RU" sz="1200" dirty="0" smtClean="0"/>
              <a:t>изпълнение </a:t>
            </a:r>
            <a:r>
              <a:rPr lang="ru-RU" sz="1200" dirty="0"/>
              <a:t>чрез ОПРЧР 2014-2020</a:t>
            </a:r>
            <a:endParaRPr lang="bg-BG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5633340" y="2737678"/>
            <a:ext cx="336642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Предварителна оценка на </a:t>
            </a:r>
            <a:r>
              <a:rPr lang="ru-RU" sz="1200" dirty="0" smtClean="0"/>
              <a:t>ОП </a:t>
            </a:r>
            <a:r>
              <a:rPr lang="ru-RU" sz="1200" dirty="0"/>
              <a:t>"Развитие на човешките Ресурси" </a:t>
            </a:r>
            <a:r>
              <a:rPr lang="ru-RU" sz="1200" dirty="0" smtClean="0"/>
              <a:t>2014-2020</a:t>
            </a:r>
            <a:endParaRPr lang="bg-BG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744883" y="973577"/>
            <a:ext cx="4120409" cy="778943"/>
            <a:chOff x="4742219" y="137949"/>
            <a:chExt cx="4120409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765033" y="160763"/>
              <a:ext cx="4074781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ОП РАЗВИТИЕ НА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ЧОВЕШКИТЕ </a:t>
              </a:r>
              <a:r>
                <a:rPr lang="bg-BG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РЕСУРСИ</a:t>
              </a:r>
              <a:endParaRPr lang="en-GB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837467" y="5035522"/>
            <a:ext cx="418107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Техническо </a:t>
            </a:r>
            <a:r>
              <a:rPr lang="ru-RU" sz="1200" dirty="0"/>
              <a:t>задание на </a:t>
            </a:r>
            <a:r>
              <a:rPr lang="ru-RU" sz="1200" dirty="0" smtClean="0"/>
              <a:t>предварителната </a:t>
            </a:r>
            <a:r>
              <a:rPr lang="ru-RU" sz="1200" dirty="0"/>
              <a:t>оценка</a:t>
            </a:r>
            <a:endParaRPr lang="bg-BG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615536" y="2146786"/>
            <a:ext cx="738422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Актуализиран </a:t>
            </a:r>
            <a:r>
              <a:rPr lang="ru-RU" sz="1200" b="1" dirty="0"/>
              <a:t>вариант на Оперативна програма „Развитие на човешките ресурси” 2014-2020 г.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61070" y="3586033"/>
            <a:ext cx="600534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  </a:t>
            </a:r>
            <a:r>
              <a:rPr lang="ru-RU" sz="1200" dirty="0"/>
              <a:t>на Оперативна програма „Развитие на човешките ресурси” 2014-2020 г.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7912" y="3548903"/>
            <a:ext cx="6110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09.13.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8973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>
            <a:off x="34712" y="188640"/>
            <a:ext cx="48726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 ОПЕРАТИВНИ ПРОГРАМИ</a:t>
            </a:r>
          </a:p>
          <a:p>
            <a:pPr algn="ctr"/>
            <a:r>
              <a:rPr lang="bg-B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2014-2020</a:t>
            </a:r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3633584" y="1398788"/>
            <a:ext cx="5328591" cy="400110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ИЗТОЧНИЦИ НА ИНФОРМАЦИЯ 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1510" y="1968834"/>
            <a:ext cx="842262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www.eufunds.bg</a:t>
            </a:r>
            <a:endParaRPr lang="bg-BG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Споразумение за партньорство – вариант 4</a:t>
            </a:r>
          </a:p>
          <a:p>
            <a:pPr algn="just"/>
            <a:endParaRPr lang="bg-BG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 (ЕС) 1303/2013 на Европейския парламент и на Съвета от 17.12.2013 за общоприложими разпоредби за ЕФРР, ЕСФ, КФ, ЕЗФРСР и ЕФМДР</a:t>
            </a:r>
          </a:p>
          <a:p>
            <a:endParaRPr lang="bg-BG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Междинен доклад относно напредъка по програмите, съфинансирани със средства от ЕС – октомври 2013 пред Комисията по европейски въпрси и контрол на европейските фондове</a:t>
            </a:r>
          </a:p>
          <a:p>
            <a:endParaRPr lang="bg-BG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Доклад на заместник министър председател и министър на правосъдието на КСНС при Президента – 04.02.2014</a:t>
            </a:r>
          </a:p>
          <a:p>
            <a:endParaRPr lang="bg-BG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Протоколи от заседания на ТРГ по ОП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1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3</a:t>
            </a:r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217955" y="5952905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237471" y="5056112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217955" y="413785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217955" y="3172855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58164" y="6071830"/>
            <a:ext cx="8242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</a:t>
            </a:r>
            <a:r>
              <a:rPr lang="bg-BG" sz="1200" dirty="0" smtClean="0"/>
              <a:t>.0</a:t>
            </a:r>
            <a:r>
              <a:rPr lang="en-US" sz="1200" dirty="0" smtClean="0"/>
              <a:t>3</a:t>
            </a:r>
            <a:r>
              <a:rPr lang="bg-BG" sz="1200" dirty="0" smtClean="0"/>
              <a:t> .1</a:t>
            </a:r>
            <a:r>
              <a:rPr lang="en-US" sz="1200" dirty="0" smtClean="0"/>
              <a:t>3</a:t>
            </a:r>
            <a:endParaRPr lang="bg-BG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50214" y="4207889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29.03.13</a:t>
            </a:r>
            <a:endParaRPr lang="bg-BG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79806" y="5185521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22.03.13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42262" y="3250355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18.04.13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61070" y="6054842"/>
            <a:ext cx="248963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Проект на образец и насоки за Оперативна </a:t>
            </a:r>
            <a:r>
              <a:rPr lang="ru-RU" sz="1200" dirty="0" smtClean="0"/>
              <a:t>програма</a:t>
            </a:r>
            <a:endParaRPr lang="bg-BG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4485971" y="5887163"/>
            <a:ext cx="403771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Основни </a:t>
            </a:r>
            <a:r>
              <a:rPr lang="ru-RU" sz="1200" dirty="0" smtClean="0"/>
              <a:t>положения </a:t>
            </a:r>
            <a:r>
              <a:rPr lang="ru-RU" sz="1200" dirty="0"/>
              <a:t>в бъдещата</a:t>
            </a:r>
          </a:p>
          <a:p>
            <a:r>
              <a:rPr lang="ru-RU" sz="1200" dirty="0" smtClean="0"/>
              <a:t>О</a:t>
            </a:r>
            <a:r>
              <a:rPr lang="bg-BG" sz="1200" dirty="0"/>
              <a:t>П</a:t>
            </a:r>
            <a:r>
              <a:rPr lang="ru-RU" sz="1200" dirty="0" smtClean="0"/>
              <a:t> </a:t>
            </a:r>
            <a:r>
              <a:rPr lang="ru-RU" sz="1200" dirty="0"/>
              <a:t>„Наука и образование за интелигентен растеж </a:t>
            </a:r>
            <a:endParaRPr lang="ru-RU" sz="1200" dirty="0" smtClean="0"/>
          </a:p>
          <a:p>
            <a:r>
              <a:rPr lang="ru-RU" sz="1200" dirty="0" smtClean="0"/>
              <a:t>2014-2020</a:t>
            </a:r>
            <a:r>
              <a:rPr lang="ru-RU" sz="1200" dirty="0"/>
              <a:t>”</a:t>
            </a:r>
            <a:endParaRPr lang="bg-BG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1861070" y="5093187"/>
            <a:ext cx="34111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Приоритетни оси  и инвестиционни приоритети за всяка ос на ОПНОИР</a:t>
            </a:r>
            <a:endParaRPr lang="bg-BG" sz="1200" dirty="0"/>
          </a:p>
        </p:txBody>
      </p:sp>
      <p:sp>
        <p:nvSpPr>
          <p:cNvPr id="50" name="Rectangle 49"/>
          <p:cNvSpPr/>
          <p:nvPr/>
        </p:nvSpPr>
        <p:spPr>
          <a:xfrm>
            <a:off x="5126516" y="4314575"/>
            <a:ext cx="3707904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Демаркацията </a:t>
            </a:r>
            <a:r>
              <a:rPr lang="ru-RU" sz="1200" dirty="0"/>
              <a:t>на ОП НОИР с други оперативни програми</a:t>
            </a:r>
            <a:endParaRPr lang="bg-BG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744883" y="973577"/>
            <a:ext cx="4120409" cy="778943"/>
            <a:chOff x="4742219" y="137949"/>
            <a:chExt cx="4120409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765033" y="160763"/>
              <a:ext cx="4074781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НАУКА И ОБРАЗОВАНИЕ ЗА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ИНТЕЛИГЕНТЕН РАСТЕЖ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61070" y="4285744"/>
            <a:ext cx="31560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Приоритетна </a:t>
            </a:r>
            <a:r>
              <a:rPr lang="ru-RU" sz="1200" dirty="0"/>
              <a:t>ос 5 „Образователна и ИКТ инфраструктура”.</a:t>
            </a:r>
            <a:endParaRPr lang="bg-BG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818091" y="3158021"/>
            <a:ext cx="34111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Приоритетни оси  и инвестиционни приоритети за всяка ос на ОПНОИР</a:t>
            </a:r>
            <a:endParaRPr lang="bg-BG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885177" y="3916962"/>
            <a:ext cx="288252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Първи проект на ОПНОИР 204-2020</a:t>
            </a:r>
            <a:endParaRPr lang="bg-BG" sz="1200" dirty="0"/>
          </a:p>
        </p:txBody>
      </p:sp>
      <p:sp>
        <p:nvSpPr>
          <p:cNvPr id="35" name="Oval 34"/>
          <p:cNvSpPr/>
          <p:nvPr/>
        </p:nvSpPr>
        <p:spPr>
          <a:xfrm>
            <a:off x="217955" y="2433568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TextBox 35"/>
          <p:cNvSpPr txBox="1"/>
          <p:nvPr/>
        </p:nvSpPr>
        <p:spPr>
          <a:xfrm>
            <a:off x="867912" y="2538482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22.05.13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61070" y="2538482"/>
            <a:ext cx="366921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Обществено обсъждане на проекта на ОПНОИР</a:t>
            </a:r>
            <a:endParaRPr lang="bg-BG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4982" y="1988840"/>
            <a:ext cx="36652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b="1" dirty="0" smtClean="0"/>
              <a:t>Работен вариант на </a:t>
            </a:r>
            <a:r>
              <a:rPr lang="bg-BG" sz="1200" b="1" dirty="0"/>
              <a:t>ОПНОИР към </a:t>
            </a:r>
            <a:r>
              <a:rPr lang="bg-BG" sz="1200" b="1" dirty="0" smtClean="0"/>
              <a:t>01.14. </a:t>
            </a:r>
            <a:endParaRPr lang="bg-BG" sz="1200" b="1" dirty="0"/>
          </a:p>
        </p:txBody>
      </p:sp>
    </p:spTree>
    <p:extLst>
      <p:ext uri="{BB962C8B-B14F-4D97-AF65-F5344CB8AC3E}">
        <p14:creationId xmlns:p14="http://schemas.microsoft.com/office/powerpoint/2010/main" val="211281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(4)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217955" y="5456232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225190" y="412519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47423" y="5533733"/>
            <a:ext cx="8242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26.04 .13</a:t>
            </a:r>
            <a:endParaRPr lang="bg-BG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93911" y="4202694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11.07.13</a:t>
            </a:r>
            <a:endParaRPr lang="bg-BG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918727" y="5533733"/>
            <a:ext cx="341113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Първи проект на ОПИК (2014-2020)</a:t>
            </a:r>
            <a:endParaRPr lang="bg-BG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918727" y="4540692"/>
            <a:ext cx="326231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Иновационна стратегия за интелигентна специализация 2014 – 2020 г.</a:t>
            </a:r>
            <a:endParaRPr lang="bg-BG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5344384" y="4540691"/>
            <a:ext cx="37036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 </a:t>
            </a:r>
            <a:r>
              <a:rPr lang="ru-RU" sz="1200" dirty="0"/>
              <a:t>на </a:t>
            </a:r>
            <a:r>
              <a:rPr lang="ru-RU" sz="1200" dirty="0" smtClean="0"/>
              <a:t>Национална </a:t>
            </a:r>
            <a:r>
              <a:rPr lang="ru-RU" sz="1200" dirty="0"/>
              <a:t>стратегия за насърчаване на МСП </a:t>
            </a:r>
            <a:r>
              <a:rPr lang="ru-RU" sz="1200" dirty="0" smtClean="0"/>
              <a:t>2014-2020</a:t>
            </a:r>
            <a:endParaRPr lang="bg-BG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744883" y="973577"/>
            <a:ext cx="4120409" cy="778943"/>
            <a:chOff x="4742219" y="137949"/>
            <a:chExt cx="4120409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765033" y="160763"/>
              <a:ext cx="4074781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ИНОВАЦИИ И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КОНКУРЕНТОСПОСОБНОСТ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93911" y="6242433"/>
            <a:ext cx="45020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Предварителен обхват и инвестиционни приоритети на ОПИК</a:t>
            </a:r>
            <a:endParaRPr lang="bg-BG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682" y="6334767"/>
            <a:ext cx="333561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Стратегия за интелигентна специализация</a:t>
            </a:r>
            <a:endParaRPr lang="bg-BG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18727" y="3810751"/>
            <a:ext cx="326231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Резултати </a:t>
            </a:r>
            <a:r>
              <a:rPr lang="ru-RU" sz="1200" dirty="0"/>
              <a:t>от проведени проучвания сред бенефициентите по ОПРКБИ </a:t>
            </a:r>
            <a:endParaRPr lang="ru-RU" sz="1200" dirty="0" smtClean="0"/>
          </a:p>
          <a:p>
            <a:r>
              <a:rPr lang="ru-RU" sz="1200" dirty="0" smtClean="0"/>
              <a:t>и </a:t>
            </a:r>
            <a:r>
              <a:rPr lang="ru-RU" sz="1200" dirty="0"/>
              <a:t>други заинтересовани страни</a:t>
            </a:r>
            <a:endParaRPr lang="bg-BG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3239" y="3799336"/>
            <a:ext cx="37147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Втори </a:t>
            </a:r>
            <a:r>
              <a:rPr lang="ru-RU" sz="1200" dirty="0"/>
              <a:t>вариант на концепцията за Оперативна програма „Иновации и конкурентоспособност“ 2014 – 2020 г.</a:t>
            </a:r>
            <a:endParaRPr lang="bg-BG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42312" y="2926660"/>
            <a:ext cx="126989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Октомври 2013</a:t>
            </a:r>
            <a:endParaRPr lang="bg-BG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028539" y="2817826"/>
            <a:ext cx="499984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Актуализиран  </a:t>
            </a:r>
            <a:r>
              <a:rPr lang="ru-RU" sz="1200" b="1" dirty="0"/>
              <a:t>вариант на </a:t>
            </a:r>
            <a:r>
              <a:rPr lang="ru-RU" sz="1200" b="1" dirty="0" smtClean="0"/>
              <a:t> проект на  </a:t>
            </a:r>
            <a:r>
              <a:rPr lang="ru-RU" sz="1200" b="1" dirty="0"/>
              <a:t>Оперативна програма „Иновации и конкурентоспособност“ 2014 – 2020 г.</a:t>
            </a:r>
            <a:endParaRPr lang="bg-BG" sz="1200" b="1" dirty="0"/>
          </a:p>
        </p:txBody>
      </p:sp>
    </p:spTree>
    <p:extLst>
      <p:ext uri="{BB962C8B-B14F-4D97-AF65-F5344CB8AC3E}">
        <p14:creationId xmlns:p14="http://schemas.microsoft.com/office/powerpoint/2010/main" val="226184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(5)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198074" y="5744287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219637" y="4609118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219637" y="3551935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786940" y="5821787"/>
            <a:ext cx="8242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18.09 .12</a:t>
            </a:r>
            <a:endParaRPr lang="bg-BG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90401" y="4757720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19.11.12</a:t>
            </a:r>
            <a:endParaRPr lang="bg-BG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778988" y="3629435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07.01.13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0715" y="5489695"/>
            <a:ext cx="406571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Бялата книга за постигане на единно европейско транспортно пространство </a:t>
            </a:r>
            <a:endParaRPr lang="bg-BG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82968" y="5384247"/>
            <a:ext cx="308795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Насоки за развитие на Т</a:t>
            </a:r>
            <a:r>
              <a:rPr lang="en-US" sz="1200" dirty="0" smtClean="0"/>
              <a:t>EN-T </a:t>
            </a:r>
            <a:r>
              <a:rPr lang="bg-BG" sz="1200" dirty="0" smtClean="0"/>
              <a:t>мрежата</a:t>
            </a:r>
            <a:endParaRPr lang="bg-BG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781332" y="4764119"/>
            <a:ext cx="354552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Анализ и </a:t>
            </a:r>
            <a:r>
              <a:rPr lang="en-US" sz="1200" dirty="0" smtClean="0"/>
              <a:t>SWAT </a:t>
            </a:r>
            <a:r>
              <a:rPr lang="bg-BG" sz="1200" dirty="0" smtClean="0"/>
              <a:t>анализ на ОП ТТИ 2014-2020</a:t>
            </a:r>
            <a:endParaRPr lang="bg-BG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1683742" y="3444768"/>
            <a:ext cx="341113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Инвестиционна  стратегия на ОПТТИ 2014-2020 (тематични цели и инвестиционни приоритети и  приоритетни оси )</a:t>
            </a:r>
            <a:endParaRPr lang="bg-BG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484234" y="1072498"/>
            <a:ext cx="4552262" cy="778943"/>
            <a:chOff x="4638942" y="137949"/>
            <a:chExt cx="4320000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638942" y="160763"/>
              <a:ext cx="4320000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ТРАНСПОРТ И ТРАНСПОРТНА ИНФРАСТРУКТУРА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982968" y="5821787"/>
            <a:ext cx="305352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Регламенти на ЕС за 2014-2020</a:t>
            </a:r>
            <a:endParaRPr lang="bg-BG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81332" y="6098786"/>
            <a:ext cx="406571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Приоритети за развитие на трнспортната система </a:t>
            </a:r>
          </a:p>
          <a:p>
            <a:r>
              <a:rPr lang="bg-BG" sz="1200" dirty="0" smtClean="0"/>
              <a:t>Общ генерален план за транспорта</a:t>
            </a:r>
          </a:p>
          <a:p>
            <a:r>
              <a:rPr lang="bg-BG" sz="1200" dirty="0" smtClean="0"/>
              <a:t>Стратегически инвестиционен план 2014-2020</a:t>
            </a:r>
            <a:endParaRPr lang="bg-BG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967926" y="6272299"/>
            <a:ext cx="306857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Междинни оценки за ОПТ 2007-2013</a:t>
            </a:r>
          </a:p>
          <a:p>
            <a:r>
              <a:rPr lang="bg-BG" sz="1200" dirty="0" smtClean="0"/>
              <a:t>Изводи и препоръки</a:t>
            </a:r>
            <a:endParaRPr lang="bg-BG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683742" y="2096085"/>
            <a:ext cx="597304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b="1" dirty="0" smtClean="0"/>
              <a:t>Проект на ОП Транспорт и транспортна инфраструктура  - работен вариант</a:t>
            </a:r>
            <a:endParaRPr lang="bg-BG" sz="1200" b="1" dirty="0"/>
          </a:p>
        </p:txBody>
      </p:sp>
      <p:sp>
        <p:nvSpPr>
          <p:cNvPr id="48" name="Oval 47"/>
          <p:cNvSpPr/>
          <p:nvPr/>
        </p:nvSpPr>
        <p:spPr>
          <a:xfrm>
            <a:off x="219637" y="2460982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TextBox 50"/>
          <p:cNvSpPr txBox="1"/>
          <p:nvPr/>
        </p:nvSpPr>
        <p:spPr>
          <a:xfrm>
            <a:off x="784694" y="2615983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30.07.13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742" y="2554427"/>
            <a:ext cx="576747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Критерии и подбор на операциите по ОПТТИ  и приоритизация на проектите</a:t>
            </a:r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7741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(6)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val 6"/>
          <p:cNvSpPr/>
          <p:nvPr/>
        </p:nvSpPr>
        <p:spPr>
          <a:xfrm>
            <a:off x="217955" y="616530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217955" y="5013176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212402" y="3972974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217955" y="3143183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217955" y="2383481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24590" y="6242804"/>
            <a:ext cx="82426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05.09 .12</a:t>
            </a:r>
            <a:endParaRPr lang="bg-BG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16587" y="5168176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19.10.12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95215" y="4050475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21.12.12</a:t>
            </a:r>
            <a:endParaRPr lang="bg-BG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795215" y="3209186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13.03.13</a:t>
            </a:r>
            <a:endParaRPr lang="bg-BG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802977" y="2534058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02.09.13</a:t>
            </a:r>
            <a:endParaRPr lang="bg-BG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879025" y="6111547"/>
            <a:ext cx="515920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Интегриране на политиките по околна среда и изменение на климата в 5-те фонда към ОСР и програмиране за 2014-2020 г</a:t>
            </a:r>
            <a:r>
              <a:rPr lang="ru-RU" sz="1200" dirty="0" smtClean="0"/>
              <a:t>.</a:t>
            </a:r>
            <a:endParaRPr lang="bg-BG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5625358" y="4865566"/>
            <a:ext cx="3411138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Анализ на настоящата ситуация в сектор околна среда и изменение на климата. Първо предложение за приоритети на оперативна програма за околна среда за периода 2014 - 2020 г.</a:t>
            </a:r>
            <a:endParaRPr lang="bg-BG" sz="1200" dirty="0"/>
          </a:p>
        </p:txBody>
      </p:sp>
      <p:sp>
        <p:nvSpPr>
          <p:cNvPr id="50" name="Rectangle 49"/>
          <p:cNvSpPr/>
          <p:nvPr/>
        </p:nvSpPr>
        <p:spPr>
          <a:xfrm>
            <a:off x="1849965" y="5217091"/>
            <a:ext cx="370790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/>
              <a:t>Насоки за интегриране на политиките по околна среда и изменение на климата във </a:t>
            </a:r>
            <a:r>
              <a:rPr lang="ru-RU" sz="1200" dirty="0" smtClean="0"/>
              <a:t>всички структурни инструменти </a:t>
            </a:r>
            <a:r>
              <a:rPr lang="ru-RU" sz="1200" dirty="0"/>
              <a:t>за периода 2014 - 2020 г.</a:t>
            </a:r>
            <a:endParaRPr lang="bg-BG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1879026" y="3865808"/>
            <a:ext cx="218891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Процес на програмиране ОП за околна среда за период 2014 - 2020 г.</a:t>
            </a:r>
            <a:endParaRPr lang="bg-BG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905154" y="2047062"/>
            <a:ext cx="29349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b="1" dirty="0" smtClean="0"/>
              <a:t>Проект на ОПОС 2014-2020 версия 2</a:t>
            </a:r>
            <a:endParaRPr lang="bg-BG" sz="1200" b="1" dirty="0"/>
          </a:p>
        </p:txBody>
      </p:sp>
      <p:grpSp>
        <p:nvGrpSpPr>
          <p:cNvPr id="62" name="Group 61"/>
          <p:cNvGrpSpPr/>
          <p:nvPr/>
        </p:nvGrpSpPr>
        <p:grpSpPr>
          <a:xfrm>
            <a:off x="4484234" y="1072498"/>
            <a:ext cx="4552262" cy="778943"/>
            <a:chOff x="4638942" y="137949"/>
            <a:chExt cx="4320000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638942" y="160763"/>
              <a:ext cx="4320000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ОКОЛНА СРЕДА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206132" y="3865808"/>
            <a:ext cx="216806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Стратегия на ОП за околна среда за период 2014 - 2020 г.</a:t>
            </a:r>
            <a:endParaRPr lang="bg-BG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463342" y="4075861"/>
            <a:ext cx="190757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/>
              <a:t>Зелена инфраструктура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79026" y="3036017"/>
            <a:ext cx="242673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Приоритетни оси на Оперативна програма </a:t>
            </a:r>
            <a:r>
              <a:rPr lang="ru-RU" sz="1200" dirty="0" smtClean="0"/>
              <a:t>Околна среда </a:t>
            </a:r>
            <a:r>
              <a:rPr lang="ru-RU" sz="1200" dirty="0"/>
              <a:t>2014 - 2020 г</a:t>
            </a:r>
            <a:r>
              <a:rPr lang="ru-RU" sz="1200" dirty="0" smtClean="0"/>
              <a:t>.</a:t>
            </a:r>
            <a:endParaRPr lang="bg-BG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905154" y="2517984"/>
            <a:ext cx="187993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/>
              <a:t>Предварителна оценка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19678" y="2517984"/>
            <a:ext cx="159062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/>
              <a:t>Екологична оценка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29843" y="2531884"/>
            <a:ext cx="290040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dirty="0"/>
              <a:t>Втори вариант на ОПОС 2014 - 2020</a:t>
            </a:r>
            <a:endParaRPr lang="bg-BG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905154" y="501317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10" name="TextBox 9"/>
          <p:cNvSpPr txBox="1"/>
          <p:nvPr/>
        </p:nvSpPr>
        <p:spPr>
          <a:xfrm>
            <a:off x="1849965" y="4865567"/>
            <a:ext cx="370790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Напредък по предварителните условности 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02643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(7)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val 7"/>
          <p:cNvSpPr/>
          <p:nvPr/>
        </p:nvSpPr>
        <p:spPr>
          <a:xfrm>
            <a:off x="217955" y="5589240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219637" y="4516009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19637" y="3287231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TextBox 30"/>
          <p:cNvSpPr txBox="1"/>
          <p:nvPr/>
        </p:nvSpPr>
        <p:spPr>
          <a:xfrm>
            <a:off x="824926" y="5741739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21.03.13</a:t>
            </a:r>
            <a:endParaRPr lang="bg-BG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867912" y="4593509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25.07.13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1663" y="3364731"/>
            <a:ext cx="7695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07.11.13</a:t>
            </a:r>
            <a:endParaRPr lang="bg-BG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942350" y="6123553"/>
            <a:ext cx="266290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dirty="0"/>
              <a:t>Проект на образец и насоки за ОП</a:t>
            </a:r>
            <a:endParaRPr lang="bg-BG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834062" y="6091485"/>
            <a:ext cx="385994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Напредък по програмиране на споразумението за партньорство за периода 2014-2020 г.</a:t>
            </a:r>
            <a:endParaRPr lang="bg-BG" sz="1200" dirty="0"/>
          </a:p>
        </p:txBody>
      </p:sp>
      <p:sp>
        <p:nvSpPr>
          <p:cNvPr id="52" name="Rectangle 51"/>
          <p:cNvSpPr/>
          <p:nvPr/>
        </p:nvSpPr>
        <p:spPr>
          <a:xfrm>
            <a:off x="1942349" y="4459047"/>
            <a:ext cx="344694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Постигнатите </a:t>
            </a:r>
            <a:r>
              <a:rPr lang="ru-RU" sz="1200" dirty="0"/>
              <a:t>резултати по Оперативна програма „Административен капацитет” през програмен период 2007-2013</a:t>
            </a:r>
            <a:endParaRPr lang="bg-BG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5461986" y="4474287"/>
            <a:ext cx="3694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Постигнатите </a:t>
            </a:r>
            <a:r>
              <a:rPr lang="ru-RU" sz="1200" dirty="0"/>
              <a:t>резултати по Оперативна програма „Техническа помощ” през програмен период 2007-2013 г.,</a:t>
            </a:r>
            <a:endParaRPr lang="bg-BG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1942348" y="3706760"/>
            <a:ext cx="344694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Демаркация на мерките в Оперативна програма „Добро управление” 2014-2020 г. с останалите Оперативни </a:t>
            </a:r>
            <a:r>
              <a:rPr lang="ru-RU" sz="1200" dirty="0" smtClean="0"/>
              <a:t>програми</a:t>
            </a:r>
            <a:endParaRPr lang="bg-BG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931612" y="3133898"/>
            <a:ext cx="483242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Обсъждане на визия за проект </a:t>
            </a:r>
            <a:r>
              <a:rPr lang="ru-RU" sz="1200" dirty="0"/>
              <a:t>на  Оперативна програма „Добро управление” 2014-2020 г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5466252" y="3894866"/>
            <a:ext cx="363997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 </a:t>
            </a:r>
            <a:r>
              <a:rPr lang="ru-RU" sz="1200" dirty="0"/>
              <a:t>на стратегическа рамка на Оперативна програма „Добро управление” 2014-2020 г.</a:t>
            </a:r>
            <a:endParaRPr lang="bg-BG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484234" y="1072498"/>
            <a:ext cx="4552262" cy="778943"/>
            <a:chOff x="4638942" y="137949"/>
            <a:chExt cx="4320000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638942" y="160763"/>
              <a:ext cx="4320000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ОП ДОБРО УПРАВЛЕНИЕ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972906" y="1960453"/>
            <a:ext cx="288668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Проект на  </a:t>
            </a:r>
            <a:r>
              <a:rPr lang="ru-RU" sz="1200" b="1" dirty="0"/>
              <a:t>ОП "Добро управление"</a:t>
            </a:r>
            <a:endParaRPr lang="bg-BG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42349" y="5345061"/>
            <a:ext cx="67516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Предложение  за целите, приоритетите и мерките в областта на административния капацитет и техническата помощ, които да бъдат финансирани през програмен период 2014-2020 г.</a:t>
            </a:r>
          </a:p>
        </p:txBody>
      </p:sp>
      <p:sp>
        <p:nvSpPr>
          <p:cNvPr id="24" name="Oval 23"/>
          <p:cNvSpPr/>
          <p:nvPr/>
        </p:nvSpPr>
        <p:spPr>
          <a:xfrm>
            <a:off x="219637" y="2477598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TextBox 24"/>
          <p:cNvSpPr txBox="1"/>
          <p:nvPr/>
        </p:nvSpPr>
        <p:spPr>
          <a:xfrm>
            <a:off x="789851" y="2555098"/>
            <a:ext cx="7809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03.02.14</a:t>
            </a:r>
            <a:endParaRPr lang="bg-BG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931612" y="2537315"/>
            <a:ext cx="252768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Напредък в изработването на </a:t>
            </a:r>
          </a:p>
          <a:p>
            <a:r>
              <a:rPr lang="bg-BG" sz="1200" dirty="0" smtClean="0"/>
              <a:t>Предварителна оценка на ОПДУ</a:t>
            </a:r>
            <a:endParaRPr lang="bg-BG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646478" y="2721981"/>
            <a:ext cx="266290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dirty="0"/>
              <a:t>Първи цялостен вариант на ОПДУ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34626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0648"/>
            <a:ext cx="435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НА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ОПЕРАТИВНИТЕ ПРОГРАМИ</a:t>
            </a: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(8)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16200000">
            <a:off x="-2252652" y="3737436"/>
            <a:ext cx="5373216" cy="867912"/>
          </a:xfrm>
          <a:prstGeom prst="notchedRightArrow">
            <a:avLst>
              <a:gd name="adj1" fmla="val 55990"/>
              <a:gd name="adj2" fmla="val 50000"/>
            </a:avLst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219637" y="4516009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Group 61"/>
          <p:cNvGrpSpPr/>
          <p:nvPr/>
        </p:nvGrpSpPr>
        <p:grpSpPr>
          <a:xfrm>
            <a:off x="4484234" y="1072498"/>
            <a:ext cx="4552262" cy="778943"/>
            <a:chOff x="4638942" y="137949"/>
            <a:chExt cx="4320000" cy="778943"/>
          </a:xfrm>
        </p:grpSpPr>
        <p:sp>
          <p:nvSpPr>
            <p:cNvPr id="63" name="Rounded Rectangle 62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4638942" y="160763"/>
              <a:ext cx="4320000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П</a:t>
              </a:r>
              <a:r>
                <a:rPr lang="bg-BG" altLang="en-US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РОГРАМА ЗА РАЗВИТИЕ НА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СЕЛСКИТЕ РАЙОНИ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972906" y="2555097"/>
            <a:ext cx="379033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b="1" dirty="0"/>
              <a:t>Анализ и Стратегия на ПРСР 2014-2020 (</a:t>
            </a:r>
            <a:r>
              <a:rPr lang="ru-RU" sz="1200" b="1" dirty="0" smtClean="0"/>
              <a:t>драфт)</a:t>
            </a:r>
            <a:endParaRPr lang="bg-BG" sz="1200" b="1" dirty="0"/>
          </a:p>
        </p:txBody>
      </p:sp>
      <p:sp>
        <p:nvSpPr>
          <p:cNvPr id="24" name="Oval 23"/>
          <p:cNvSpPr/>
          <p:nvPr/>
        </p:nvSpPr>
        <p:spPr>
          <a:xfrm>
            <a:off x="219637" y="2477598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Group 26"/>
          <p:cNvGrpSpPr/>
          <p:nvPr/>
        </p:nvGrpSpPr>
        <p:grpSpPr>
          <a:xfrm>
            <a:off x="4523576" y="3388600"/>
            <a:ext cx="4552262" cy="778943"/>
            <a:chOff x="4638942" y="137949"/>
            <a:chExt cx="4320000" cy="778943"/>
          </a:xfrm>
        </p:grpSpPr>
        <p:sp>
          <p:nvSpPr>
            <p:cNvPr id="28" name="Rounded Rectangle 27"/>
            <p:cNvSpPr/>
            <p:nvPr/>
          </p:nvSpPr>
          <p:spPr>
            <a:xfrm>
              <a:off x="4742219" y="137949"/>
              <a:ext cx="4120409" cy="77894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4638942" y="160763"/>
              <a:ext cx="4320000" cy="733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en-US" sz="2000" kern="12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Times New Roman" pitchFamily="18" charset="0"/>
                </a:rPr>
                <a:t>П</a:t>
              </a:r>
              <a:r>
                <a:rPr lang="bg-BG" altLang="en-US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Times New Roman" pitchFamily="18" charset="0"/>
                </a:rPr>
                <a:t>РОГРАМА ЗА МОРСКО ДЕЛО И РИБАРСТВО</a:t>
              </a:r>
              <a:endParaRPr lang="en-GB" sz="2000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867912" y="5373216"/>
            <a:ext cx="159351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bg-BG" sz="1200" dirty="0" smtClean="0"/>
              <a:t>7 заседания на ТРГ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5042" y="4593508"/>
            <a:ext cx="466717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Проект на Програма </a:t>
            </a:r>
            <a:r>
              <a:rPr lang="ru-RU" sz="1200" b="1" dirty="0"/>
              <a:t>за морско дело и рибарство 2014-2020</a:t>
            </a:r>
            <a:endParaRPr lang="bg-BG" sz="1200" b="1" dirty="0"/>
          </a:p>
        </p:txBody>
      </p:sp>
    </p:spTree>
    <p:extLst>
      <p:ext uri="{BB962C8B-B14F-4D97-AF65-F5344CB8AC3E}">
        <p14:creationId xmlns:p14="http://schemas.microsoft.com/office/powerpoint/2010/main" val="345102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300192" y="1700213"/>
            <a:ext cx="2664421" cy="4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bg-BG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ОБЛАСТЕН ИНФОРМАЦИОНЕН ЦЕНТЪР</a:t>
            </a:r>
            <a:r>
              <a:rPr lang="en-US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9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bg-BG" sz="9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9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БЛАГОЕВГРАД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23850" y="6170613"/>
            <a:ext cx="4752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bg-BG" sz="800" i="1" dirty="0" smtClean="0">
                <a:latin typeface="Calibri" pitchFamily="34" charset="0"/>
              </a:rPr>
              <a:t>Проект „Изграждане и функциониране на Областен информационен център – Благоевград“ </a:t>
            </a:r>
            <a:endParaRPr lang="bg-BG" sz="800" i="1" dirty="0">
              <a:latin typeface="Calibri" pitchFamily="34" charset="0"/>
            </a:endParaRPr>
          </a:p>
          <a:p>
            <a:pPr algn="ctr" eaLnBrk="1" hangingPunct="1"/>
            <a:r>
              <a:rPr lang="bg-BG" sz="800" i="1" dirty="0">
                <a:latin typeface="Calibri" pitchFamily="34" charset="0"/>
              </a:rPr>
              <a:t> № </a:t>
            </a:r>
            <a:r>
              <a:rPr lang="en-US" sz="800" i="1" dirty="0">
                <a:latin typeface="Calibri" pitchFamily="34" charset="0"/>
              </a:rPr>
              <a:t>BG161PO002-3.3.02-000</a:t>
            </a:r>
            <a:r>
              <a:rPr lang="bg-BG" sz="800" i="1" dirty="0">
                <a:latin typeface="Calibri" pitchFamily="34" charset="0"/>
              </a:rPr>
              <a:t>22</a:t>
            </a:r>
            <a:r>
              <a:rPr lang="en-US" sz="800" i="1" dirty="0">
                <a:latin typeface="Calibri" pitchFamily="34" charset="0"/>
              </a:rPr>
              <a:t> – C0001</a:t>
            </a:r>
            <a:r>
              <a:rPr lang="bg-BG" sz="800" i="1" dirty="0">
                <a:latin typeface="Calibri" pitchFamily="34" charset="0"/>
              </a:rPr>
              <a:t>, финансиран от Оперативна програма „Техническа помощ”, съфинансирана от Европейския съюз чрез Европейския фонд за регионално развитие.</a:t>
            </a:r>
          </a:p>
          <a:p>
            <a:pPr eaLnBrk="1" hangingPunct="1"/>
            <a:endParaRPr lang="bg-BG" sz="8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6367" y="2204864"/>
            <a:ext cx="73448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600" b="1" i="0" u="none" strike="noStrike" kern="0" cap="none" spc="0" normalizeH="0" baseline="0" noProof="0" dirty="0" smtClean="0">
              <a:ln w="11430"/>
              <a:solidFill>
                <a:schemeClr val="tx2"/>
              </a:soli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Book Antiqu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600" b="1" i="0" u="none" strike="noStrike" kern="0" cap="none" spc="0" normalizeH="0" baseline="0" noProof="0" dirty="0" smtClean="0">
                <a:ln w="11430"/>
                <a:solidFill>
                  <a:schemeClr val="tx2"/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Book Antiqua"/>
              </a:rPr>
              <a:t>БЛАГОДАРЯ  ЗА  ВНИМАНИЕТО!</a:t>
            </a:r>
            <a:endParaRPr kumimoji="0" lang="bg-BG" sz="1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065" y="4005064"/>
            <a:ext cx="75713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 smtClean="0">
                <a:solidFill>
                  <a:schemeClr val="tx2"/>
                </a:solidFill>
              </a:rPr>
              <a:t>Теменужка Стамболиева, управител</a:t>
            </a:r>
          </a:p>
          <a:p>
            <a:pPr algn="ctr"/>
            <a:r>
              <a:rPr lang="bg-BG" dirty="0" smtClean="0">
                <a:solidFill>
                  <a:schemeClr val="tx2"/>
                </a:solidFill>
              </a:rPr>
              <a:t>Областен информационен център – Благоевград</a:t>
            </a:r>
          </a:p>
          <a:p>
            <a:pPr algn="ctr"/>
            <a:r>
              <a:rPr lang="bg-BG" dirty="0" smtClean="0">
                <a:solidFill>
                  <a:schemeClr val="tx2"/>
                </a:solidFill>
              </a:rPr>
              <a:t>Тел.: 073/593948; 0893/405768</a:t>
            </a:r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E-mail: </a:t>
            </a:r>
            <a:r>
              <a:rPr lang="en-US" dirty="0" smtClean="0">
                <a:solidFill>
                  <a:schemeClr val="tx2"/>
                </a:solidFill>
                <a:hlinkClick r:id="rId3"/>
              </a:rPr>
              <a:t>t.stambolieva@eufunds.bg</a:t>
            </a:r>
            <a:r>
              <a:rPr lang="en-US" dirty="0" smtClean="0">
                <a:solidFill>
                  <a:schemeClr val="tx2"/>
                </a:solidFill>
              </a:rPr>
              <a:t>; </a:t>
            </a:r>
            <a:r>
              <a:rPr lang="en-US" dirty="0" smtClean="0">
                <a:solidFill>
                  <a:schemeClr val="tx2"/>
                </a:solidFill>
                <a:hlinkClick r:id="rId4"/>
              </a:rPr>
              <a:t>oic.blagoevgrad@eufunds.bg</a:t>
            </a:r>
            <a:endParaRPr lang="en-US" dirty="0" smtClean="0">
              <a:solidFill>
                <a:schemeClr val="tx2"/>
              </a:solidFill>
            </a:endParaRPr>
          </a:p>
          <a:p>
            <a:pPr algn="ctr"/>
            <a:endParaRPr lang="bg-BG" dirty="0" smtClean="0">
              <a:solidFill>
                <a:schemeClr val="tx2"/>
              </a:solidFill>
            </a:endParaRPr>
          </a:p>
          <a:p>
            <a:pPr algn="ctr"/>
            <a:endParaRPr lang="bg-B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4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742" y="248607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ПОДГОТОВКАТА НА ДОКУМЕНТА</a:t>
            </a:r>
            <a:endParaRPr lang="bg-BG" dirty="0"/>
          </a:p>
        </p:txBody>
      </p:sp>
      <p:sp>
        <p:nvSpPr>
          <p:cNvPr id="11" name="Notched Right Arrow 10"/>
          <p:cNvSpPr/>
          <p:nvPr/>
        </p:nvSpPr>
        <p:spPr>
          <a:xfrm>
            <a:off x="313084" y="4302546"/>
            <a:ext cx="8823076" cy="1526569"/>
          </a:xfrm>
          <a:prstGeom prst="notchedRightArrow">
            <a:avLst/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Oval 12"/>
          <p:cNvSpPr/>
          <p:nvPr/>
        </p:nvSpPr>
        <p:spPr>
          <a:xfrm>
            <a:off x="804911" y="4860000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1944640" y="486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3143672" y="486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/>
          <p:cNvGrpSpPr/>
          <p:nvPr/>
        </p:nvGrpSpPr>
        <p:grpSpPr>
          <a:xfrm>
            <a:off x="313084" y="602550"/>
            <a:ext cx="1609379" cy="1960631"/>
            <a:chOff x="3489" y="0"/>
            <a:chExt cx="1609379" cy="1960631"/>
          </a:xfrm>
        </p:grpSpPr>
        <p:sp>
          <p:nvSpPr>
            <p:cNvPr id="18" name="Rectangle 17"/>
            <p:cNvSpPr/>
            <p:nvPr/>
          </p:nvSpPr>
          <p:spPr>
            <a:xfrm>
              <a:off x="3489" y="0"/>
              <a:ext cx="1525728" cy="152656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87140" y="434062"/>
              <a:ext cx="1525728" cy="15265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4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87556" y="5128388"/>
            <a:ext cx="1525728" cy="1756994"/>
            <a:chOff x="1605504" y="2289854"/>
            <a:chExt cx="1525728" cy="1756994"/>
          </a:xfrm>
        </p:grpSpPr>
        <p:sp>
          <p:nvSpPr>
            <p:cNvPr id="21" name="Rectangle 20"/>
            <p:cNvSpPr/>
            <p:nvPr/>
          </p:nvSpPr>
          <p:spPr>
            <a:xfrm>
              <a:off x="1605504" y="2520279"/>
              <a:ext cx="1525728" cy="152656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1605504" y="2289854"/>
              <a:ext cx="1525728" cy="15265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4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71587" y="3184287"/>
            <a:ext cx="4542896" cy="1537315"/>
            <a:chOff x="3366641" y="642537"/>
            <a:chExt cx="4542896" cy="1537315"/>
          </a:xfrm>
        </p:grpSpPr>
        <p:sp>
          <p:nvSpPr>
            <p:cNvPr id="25" name="Rectangle 24"/>
            <p:cNvSpPr/>
            <p:nvPr/>
          </p:nvSpPr>
          <p:spPr>
            <a:xfrm>
              <a:off x="6383809" y="642537"/>
              <a:ext cx="1525728" cy="15265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400" kern="12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66641" y="653283"/>
              <a:ext cx="1525728" cy="15265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400" kern="1200" dirty="0"/>
            </a:p>
          </p:txBody>
        </p:sp>
      </p:grpSp>
      <p:sp>
        <p:nvSpPr>
          <p:cNvPr id="35" name="Notched Right Arrow 34"/>
          <p:cNvSpPr/>
          <p:nvPr/>
        </p:nvSpPr>
        <p:spPr>
          <a:xfrm>
            <a:off x="320924" y="2161658"/>
            <a:ext cx="8823076" cy="1526569"/>
          </a:xfrm>
          <a:prstGeom prst="notchedRightArrow">
            <a:avLst/>
          </a:prstGeom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55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TextBox 43"/>
          <p:cNvSpPr txBox="1"/>
          <p:nvPr/>
        </p:nvSpPr>
        <p:spPr>
          <a:xfrm>
            <a:off x="1393608" y="3271563"/>
            <a:ext cx="1966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25.04 .12 – РМС 328</a:t>
            </a:r>
          </a:p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Одобрени са 11 тематични цели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37932" y="3349164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15.04.2013 – </a:t>
            </a:r>
          </a:p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1-ви вариант на СП в ЕК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25296" y="1987050"/>
            <a:ext cx="222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23.07.13 – публично представяне – в.3  на СП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66375" y="3271563"/>
            <a:ext cx="203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07-08.2013</a:t>
            </a:r>
          </a:p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Обществено обсъждане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16258" y="4230725"/>
            <a:ext cx="236100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22.11 – 13.12 - отразяване на коментарите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2618" y="5491826"/>
            <a:ext cx="17661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18-22.11 - официално представяне на коментарите от ЕК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14034" y="4229084"/>
            <a:ext cx="265145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09.01 </a:t>
            </a:r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– публично </a:t>
            </a: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представяне на в.4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051980" y="5565429"/>
            <a:ext cx="250499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17.12.2013 – приети са Общите регламенти за ЕСИФ 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4882" y="1987050"/>
            <a:ext cx="1175322" cy="555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18.01.2012 – </a:t>
            </a:r>
            <a:endParaRPr lang="bg-BG" sz="1400" dirty="0" smtClean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ПМС </a:t>
            </a:r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98571" y="2027054"/>
            <a:ext cx="2170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06.08.2012 – РМС 608</a:t>
            </a:r>
          </a:p>
          <a:p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п</a:t>
            </a: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рдварителните условия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98897" y="5651605"/>
            <a:ext cx="2181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17.01.13 – изпратен на ЕК </a:t>
            </a:r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44069" y="4181341"/>
            <a:ext cx="2225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до 31.01 –</a:t>
            </a:r>
          </a:p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Обществено обсъждане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74257" y="1002980"/>
            <a:ext cx="4323764" cy="646331"/>
          </a:xfrm>
          <a:prstGeom prst="rect">
            <a:avLst/>
          </a:prstGeom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ДОБРОТО ПРОГРАМИРАНЕ –</a:t>
            </a:r>
          </a:p>
          <a:p>
            <a:pPr algn="ctr"/>
            <a:r>
              <a:rPr lang="bg-BG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предпоставка за успешно изпълнение</a:t>
            </a:r>
          </a:p>
        </p:txBody>
      </p:sp>
      <p:sp>
        <p:nvSpPr>
          <p:cNvPr id="67" name="Oval 66"/>
          <p:cNvSpPr/>
          <p:nvPr/>
        </p:nvSpPr>
        <p:spPr>
          <a:xfrm>
            <a:off x="7299115" y="4860000"/>
            <a:ext cx="432000" cy="432000"/>
          </a:xfrm>
          <a:prstGeom prst="ellipse">
            <a:avLst/>
          </a:prstGeom>
          <a:solidFill>
            <a:srgbClr val="C00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X</a:t>
            </a:r>
            <a:endParaRPr lang="bg-BG" dirty="0"/>
          </a:p>
        </p:txBody>
      </p:sp>
      <p:sp>
        <p:nvSpPr>
          <p:cNvPr id="68" name="Oval 67"/>
          <p:cNvSpPr/>
          <p:nvPr/>
        </p:nvSpPr>
        <p:spPr>
          <a:xfrm>
            <a:off x="8222183" y="4680718"/>
            <a:ext cx="739752" cy="770224"/>
          </a:xfrm>
          <a:prstGeom prst="ellipse">
            <a:avLst/>
          </a:prstGeom>
          <a:solidFill>
            <a:srgbClr val="C00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900" dirty="0" smtClean="0"/>
              <a:t>X+</a:t>
            </a:r>
            <a:r>
              <a:rPr lang="en-US" dirty="0" smtClean="0"/>
              <a:t> </a:t>
            </a:r>
            <a:r>
              <a:rPr lang="en-US" sz="900" dirty="0" smtClean="0"/>
              <a:t>3</a:t>
            </a:r>
            <a:endParaRPr lang="bg-BG" dirty="0"/>
          </a:p>
        </p:txBody>
      </p:sp>
      <p:sp>
        <p:nvSpPr>
          <p:cNvPr id="69" name="TextBox 68"/>
          <p:cNvSpPr txBox="1"/>
          <p:nvPr/>
        </p:nvSpPr>
        <p:spPr>
          <a:xfrm>
            <a:off x="5503036" y="6129317"/>
            <a:ext cx="18485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Внасяне в МС и в </a:t>
            </a:r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ЕК –</a:t>
            </a:r>
          </a:p>
          <a:p>
            <a:r>
              <a:rPr lang="bg-BG" sz="1400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Краен срок 22.04.14</a:t>
            </a:r>
          </a:p>
          <a:p>
            <a:endParaRPr lang="bg-BG" sz="14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7090011" y="5562725"/>
            <a:ext cx="261608" cy="598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8729336" y="5466940"/>
            <a:ext cx="0" cy="1031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207661" y="5916875"/>
            <a:ext cx="1431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i="1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Подаване </a:t>
            </a:r>
            <a:r>
              <a:rPr lang="bg-BG" sz="1400" i="1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на ОП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013435" y="5189976"/>
            <a:ext cx="0" cy="7268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851128" y="6577605"/>
            <a:ext cx="1311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400" i="1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Решение на ЕК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515115" y="5166741"/>
            <a:ext cx="107694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864000" y="2700000"/>
            <a:ext cx="432000" cy="432000"/>
          </a:xfrm>
          <a:prstGeom prst="ellipse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shade val="50000"/>
                  <a:hueOff val="6983"/>
                  <a:satOff val="9853"/>
                  <a:lumOff val="12396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6983"/>
              <a:satOff val="9853"/>
              <a:lumOff val="12396"/>
              <a:alphaOff val="0"/>
            </a:schemeClr>
          </a:fillRef>
          <a:effectRef idx="2">
            <a:schemeClr val="accent1">
              <a:shade val="50000"/>
              <a:hueOff val="6983"/>
              <a:satOff val="9853"/>
              <a:lumOff val="12396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Oval 60"/>
          <p:cNvSpPr/>
          <p:nvPr/>
        </p:nvSpPr>
        <p:spPr>
          <a:xfrm>
            <a:off x="2160640" y="270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Oval 61"/>
          <p:cNvSpPr/>
          <p:nvPr/>
        </p:nvSpPr>
        <p:spPr>
          <a:xfrm>
            <a:off x="3472825" y="270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65" name="Oval 64"/>
          <p:cNvSpPr/>
          <p:nvPr/>
        </p:nvSpPr>
        <p:spPr>
          <a:xfrm>
            <a:off x="4804635" y="270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70" name="Oval 69"/>
          <p:cNvSpPr/>
          <p:nvPr/>
        </p:nvSpPr>
        <p:spPr>
          <a:xfrm>
            <a:off x="6168994" y="270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72" name="Oval 71"/>
          <p:cNvSpPr/>
          <p:nvPr/>
        </p:nvSpPr>
        <p:spPr>
          <a:xfrm>
            <a:off x="7351619" y="270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73" name="Oval 72"/>
          <p:cNvSpPr/>
          <p:nvPr/>
        </p:nvSpPr>
        <p:spPr>
          <a:xfrm>
            <a:off x="4340972" y="486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74" name="Oval 73"/>
          <p:cNvSpPr/>
          <p:nvPr/>
        </p:nvSpPr>
        <p:spPr>
          <a:xfrm>
            <a:off x="5409296" y="486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  <p:sp>
        <p:nvSpPr>
          <p:cNvPr id="76" name="Oval 75"/>
          <p:cNvSpPr/>
          <p:nvPr/>
        </p:nvSpPr>
        <p:spPr>
          <a:xfrm>
            <a:off x="6419268" y="4860000"/>
            <a:ext cx="432000" cy="43200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13965"/>
              <a:satOff val="19706"/>
              <a:lumOff val="24793"/>
              <a:alphaOff val="0"/>
            </a:schemeClr>
          </a:fillRef>
          <a:effectRef idx="2">
            <a:schemeClr val="accent1">
              <a:shade val="50000"/>
              <a:hueOff val="13965"/>
              <a:satOff val="19706"/>
              <a:lumOff val="24793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15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8" grpId="0"/>
      <p:bldP spid="49" grpId="0"/>
      <p:bldP spid="50" grpId="0"/>
      <p:bldP spid="51" grpId="0"/>
      <p:bldP spid="52" grpId="0"/>
      <p:bldP spid="53" grpId="0"/>
      <p:bldP spid="57" grpId="0"/>
      <p:bldP spid="58" grpId="0"/>
      <p:bldP spid="59" grpId="0"/>
      <p:bldP spid="60" grpId="0"/>
      <p:bldP spid="63" grpId="0" animBg="1"/>
      <p:bldP spid="67" grpId="0" animBg="1"/>
      <p:bldP spid="68" grpId="0" animBg="1"/>
      <p:bldP spid="69" grpId="0"/>
      <p:bldP spid="77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>
            <a:off x="34712" y="188640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СЪЩНОСТ</a:t>
            </a:r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3633584" y="1398788"/>
            <a:ext cx="5328591" cy="400110"/>
          </a:xfrm>
          <a:prstGeom prst="rect">
            <a:avLst/>
          </a:prstGeom>
          <a:noFill/>
          <a:ln w="25400" cap="rnd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СПОРАЗУМЕНИЕТО</a:t>
            </a:r>
            <a:r>
              <a:rPr lang="bg-B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ПАРТНЬОРСТВО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462" y="2276872"/>
            <a:ext cx="84226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основният стратегически документ на Република България за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използване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на средствата от Европейския съюз през следващия програмен период 2014-2020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dirty="0">
                <a:latin typeface="Arial" panose="020B0604020202020204" pitchFamily="34" charset="0"/>
                <a:cs typeface="Arial" panose="020B0604020202020204" pitchFamily="34" charset="0"/>
              </a:rPr>
              <a:t>аналог на Националната стратегическа референтна рамка за изтичащия програмен период 2007-2013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bg-BG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dirty="0">
                <a:latin typeface="Arial" panose="020B0604020202020204" pitchFamily="34" charset="0"/>
                <a:cs typeface="Arial" panose="020B0604020202020204" pitchFamily="34" charset="0"/>
              </a:rPr>
              <a:t>включва 5-те ЕСИФ ( КФ, ЕФРР, ЕСФ + ЕЗФРСР и ЕФМДР)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bg-BG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altLang="en-US" dirty="0">
                <a:latin typeface="Arial" panose="020B0604020202020204" pitchFamily="34" charset="0"/>
                <a:cs typeface="Arial" panose="020B0604020202020204" pitchFamily="34" charset="0"/>
              </a:rPr>
              <a:t>средство за постигането на целите на Европа 2020 и свързаните с тях приоритети на НПР „България 2020“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0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286" y="134031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 стратегически приоритети</a:t>
            </a:r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06084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13" name="TextBox 12"/>
          <p:cNvSpPr txBox="1"/>
          <p:nvPr/>
        </p:nvSpPr>
        <p:spPr>
          <a:xfrm>
            <a:off x="46827" y="1651321"/>
            <a:ext cx="1568334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pPr algn="ctr"/>
            <a:r>
              <a:rPr lang="bg-BG" dirty="0" smtClean="0"/>
              <a:t>Интелигентен растеж</a:t>
            </a:r>
            <a:endParaRPr lang="bg-BG" dirty="0"/>
          </a:p>
        </p:txBody>
      </p:sp>
      <p:sp>
        <p:nvSpPr>
          <p:cNvPr id="14" name="TextBox 13"/>
          <p:cNvSpPr txBox="1"/>
          <p:nvPr/>
        </p:nvSpPr>
        <p:spPr>
          <a:xfrm>
            <a:off x="559909" y="267698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15" name="TextBox 14"/>
          <p:cNvSpPr txBox="1"/>
          <p:nvPr/>
        </p:nvSpPr>
        <p:spPr>
          <a:xfrm>
            <a:off x="149286" y="2302307"/>
            <a:ext cx="1259290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pPr algn="ctr"/>
            <a:r>
              <a:rPr lang="bg-BG" dirty="0" smtClean="0"/>
              <a:t>Устойчив растеж</a:t>
            </a:r>
            <a:endParaRPr lang="bg-BG" dirty="0"/>
          </a:p>
        </p:txBody>
      </p:sp>
      <p:sp>
        <p:nvSpPr>
          <p:cNvPr id="16" name="TextBox 15"/>
          <p:cNvSpPr txBox="1"/>
          <p:nvPr/>
        </p:nvSpPr>
        <p:spPr>
          <a:xfrm>
            <a:off x="971600" y="328498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17" name="TextBox 16"/>
          <p:cNvSpPr txBox="1"/>
          <p:nvPr/>
        </p:nvSpPr>
        <p:spPr>
          <a:xfrm>
            <a:off x="182921" y="2936110"/>
            <a:ext cx="1296145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pPr algn="ctr"/>
            <a:r>
              <a:rPr lang="bg-BG" dirty="0" smtClean="0"/>
              <a:t>Приобщаващ растеж</a:t>
            </a:r>
            <a:endParaRPr lang="bg-BG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13901" y="1882153"/>
            <a:ext cx="431800" cy="2025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20000" flipV="1">
            <a:off x="1381004" y="2527143"/>
            <a:ext cx="468312" cy="11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513901" y="2896699"/>
            <a:ext cx="409575" cy="2518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923476" y="1473125"/>
            <a:ext cx="2524327" cy="2051869"/>
          </a:xfrm>
          <a:prstGeom prst="ellipse">
            <a:avLst/>
          </a:prstGeom>
          <a:solidFill>
            <a:srgbClr val="3FB1FF">
              <a:alpha val="50000"/>
            </a:srgbClr>
          </a:solidFill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303535" y="2196399"/>
            <a:ext cx="15841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bg-BG" b="1" dirty="0" smtClean="0">
                <a:solidFill>
                  <a:prstClr val="black"/>
                </a:solidFill>
              </a:rPr>
              <a:t>Приоритети</a:t>
            </a:r>
          </a:p>
          <a:p>
            <a:pPr algn="ctr" eaLnBrk="1" hangingPunct="1"/>
            <a:r>
              <a:rPr lang="bg-BG" b="1" dirty="0" smtClean="0">
                <a:solidFill>
                  <a:prstClr val="black"/>
                </a:solidFill>
              </a:rPr>
              <a:t>ЕС</a:t>
            </a:r>
            <a:endParaRPr lang="bg-BG" b="1" dirty="0">
              <a:solidFill>
                <a:prstClr val="black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478905" y="1493039"/>
            <a:ext cx="2524327" cy="2051869"/>
          </a:xfrm>
          <a:prstGeom prst="ellipse">
            <a:avLst/>
          </a:prstGeom>
          <a:solidFill>
            <a:srgbClr val="2D641E">
              <a:alpha val="49804"/>
            </a:srgbClr>
          </a:solidFill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006221" y="2219820"/>
            <a:ext cx="16992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bg-BG" b="1" dirty="0" smtClean="0">
                <a:solidFill>
                  <a:prstClr val="black"/>
                </a:solidFill>
              </a:rPr>
              <a:t>Приоритети</a:t>
            </a:r>
          </a:p>
          <a:p>
            <a:pPr algn="ctr" eaLnBrk="1" hangingPunct="1"/>
            <a:r>
              <a:rPr lang="bg-BG" b="1" dirty="0" smtClean="0">
                <a:solidFill>
                  <a:prstClr val="black"/>
                </a:solidFill>
              </a:rPr>
              <a:t>БГ</a:t>
            </a:r>
            <a:endParaRPr lang="en-US" b="1" dirty="0" smtClean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80312" y="20367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26" name="TextBox 25"/>
          <p:cNvSpPr txBox="1"/>
          <p:nvPr/>
        </p:nvSpPr>
        <p:spPr>
          <a:xfrm>
            <a:off x="6833622" y="1210112"/>
            <a:ext cx="2160242" cy="230832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6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sz="1500" dirty="0" smtClean="0"/>
              <a:t>Образование и обучение</a:t>
            </a:r>
            <a:endParaRPr lang="bg-BG" sz="15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6196081" y="1473125"/>
            <a:ext cx="663462" cy="3773719"/>
            <a:chOff x="6184796" y="1262201"/>
            <a:chExt cx="858805" cy="3773719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6562835" y="2546152"/>
              <a:ext cx="393295" cy="341862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6523129" y="2338942"/>
              <a:ext cx="461645" cy="1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>
              <a:off x="6455443" y="2818531"/>
              <a:ext cx="500686" cy="62650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6274164" y="3001353"/>
              <a:ext cx="681965" cy="159138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6377207" y="2914615"/>
              <a:ext cx="632841" cy="1133882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6455447" y="1830016"/>
              <a:ext cx="588154" cy="437121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337112" y="1262201"/>
              <a:ext cx="641563" cy="664856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>
              <a:off x="6184796" y="3061075"/>
              <a:ext cx="771336" cy="1974845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6889457" y="1603453"/>
            <a:ext cx="2267744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/>
              <a:t>Намаляване на бедността и </a:t>
            </a:r>
            <a:r>
              <a:rPr lang="bg-BG" dirty="0" smtClean="0"/>
              <a:t>социално </a:t>
            </a:r>
            <a:r>
              <a:rPr lang="bg-BG" dirty="0"/>
              <a:t>включване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76256" y="2316473"/>
            <a:ext cx="2031138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Устойчиво интегрирано регионално развитие</a:t>
            </a:r>
            <a:endParaRPr lang="bg-BG" dirty="0"/>
          </a:p>
        </p:txBody>
      </p:sp>
      <p:sp>
        <p:nvSpPr>
          <p:cNvPr id="38" name="TextBox 37"/>
          <p:cNvSpPr txBox="1"/>
          <p:nvPr/>
        </p:nvSpPr>
        <p:spPr>
          <a:xfrm>
            <a:off x="6889457" y="2904285"/>
            <a:ext cx="2000045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Развитие на аграрния отрасъл</a:t>
            </a:r>
            <a:endParaRPr lang="bg-BG" dirty="0"/>
          </a:p>
        </p:txBody>
      </p:sp>
      <p:sp>
        <p:nvSpPr>
          <p:cNvPr id="39" name="TextBox 38"/>
          <p:cNvSpPr txBox="1"/>
          <p:nvPr/>
        </p:nvSpPr>
        <p:spPr>
          <a:xfrm>
            <a:off x="6876256" y="3399383"/>
            <a:ext cx="2026449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Иновации и инвестиции</a:t>
            </a:r>
            <a:endParaRPr lang="bg-BG" dirty="0"/>
          </a:p>
        </p:txBody>
      </p:sp>
      <p:sp>
        <p:nvSpPr>
          <p:cNvPr id="40" name="TextBox 39"/>
          <p:cNvSpPr txBox="1"/>
          <p:nvPr/>
        </p:nvSpPr>
        <p:spPr>
          <a:xfrm>
            <a:off x="6887373" y="4012309"/>
            <a:ext cx="2160241" cy="692497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Укрепване на институционалната среда</a:t>
            </a:r>
            <a:endParaRPr lang="bg-BG" dirty="0"/>
          </a:p>
        </p:txBody>
      </p:sp>
      <p:sp>
        <p:nvSpPr>
          <p:cNvPr id="41" name="TextBox 40"/>
          <p:cNvSpPr txBox="1"/>
          <p:nvPr/>
        </p:nvSpPr>
        <p:spPr>
          <a:xfrm>
            <a:off x="6859543" y="4805842"/>
            <a:ext cx="2160242" cy="461665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Енергийна сигурност и ресурсна ефективност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59543" y="5329375"/>
            <a:ext cx="2160242" cy="230832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txBody>
          <a:bodyPr wrap="square" lIns="36000" tIns="0" rIns="0" bIns="0">
            <a:spAutoFit/>
          </a:bodyPr>
          <a:lstStyle>
            <a:defPPr>
              <a:defRPr lang="bg-BG"/>
            </a:defPPr>
            <a:lvl1pPr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bg-BG" dirty="0" smtClean="0"/>
              <a:t>Транспортна свързаност</a:t>
            </a:r>
            <a:endParaRPr lang="bg-BG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35102" y="4695099"/>
            <a:ext cx="0" cy="351282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634372" y="3399383"/>
            <a:ext cx="4356010" cy="62324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dirty="0"/>
              <a:t>Анализ на различията, потребностите за развитие и потенциала за растеж </a:t>
            </a:r>
            <a:endParaRPr lang="bg-BG" b="1" dirty="0">
              <a:solidFill>
                <a:prstClr val="white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21420000" flipH="1">
            <a:off x="3956224" y="3140792"/>
            <a:ext cx="21196" cy="252000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3664099" y="3156756"/>
            <a:ext cx="492443" cy="4271693"/>
          </a:xfrm>
          <a:prstGeom prst="rect">
            <a:avLst/>
          </a:prstGeom>
          <a:solidFill>
            <a:srgbClr val="EFEF4F"/>
          </a:solidFill>
          <a:ln cap="flat">
            <a:solidFill>
              <a:srgbClr val="EFEF4F"/>
            </a:solidFill>
          </a:ln>
          <a:effectLst>
            <a:outerShdw blurRad="50800" dist="50800" dir="5400000" algn="ctr" rotWithShape="0">
              <a:srgbClr val="EFEF4F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bg-BG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Приоритети в СП</a:t>
            </a:r>
            <a:endParaRPr lang="bg-BG" b="1" kern="9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1519108" y="5586373"/>
            <a:ext cx="853185" cy="175135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633443" y="5560207"/>
            <a:ext cx="355600" cy="28119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1" y="5560207"/>
            <a:ext cx="338137" cy="28119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60985" y="5560207"/>
            <a:ext cx="1497343" cy="22746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01294" y="5850463"/>
            <a:ext cx="1995384" cy="1016603"/>
          </a:xfrm>
          <a:prstGeom prst="rect">
            <a:avLst/>
          </a:prstGeom>
          <a:solidFill>
            <a:schemeClr val="accent5"/>
          </a:solidFill>
          <a:ln w="254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90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defPPr>
              <a:defRPr lang="bg-BG"/>
            </a:defPPr>
            <a:lvl1pPr algn="ctr"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ru-RU" dirty="0" smtClean="0"/>
              <a:t>Образование, квалификация и заетост за приобщаващ растеж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2304008" y="5850463"/>
            <a:ext cx="2270188" cy="1016603"/>
          </a:xfrm>
          <a:prstGeom prst="rect">
            <a:avLst/>
          </a:prstGeom>
          <a:solidFill>
            <a:schemeClr val="accent5"/>
          </a:solidFill>
          <a:ln w="254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90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defPPr>
              <a:defRPr lang="bg-BG"/>
            </a:defPPr>
            <a:lvl1pPr algn="ctr"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ru-RU" dirty="0" smtClean="0"/>
              <a:t>Научни изследвания,</a:t>
            </a:r>
          </a:p>
          <a:p>
            <a:r>
              <a:rPr lang="ru-RU" dirty="0" smtClean="0"/>
              <a:t>иновации и инвестиции </a:t>
            </a:r>
          </a:p>
          <a:p>
            <a:r>
              <a:rPr lang="ru-RU" dirty="0" smtClean="0"/>
              <a:t>за интелигентен растеж</a:t>
            </a:r>
            <a:endParaRPr lang="en-US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4652873" y="5859529"/>
            <a:ext cx="2016224" cy="1016603"/>
          </a:xfrm>
          <a:prstGeom prst="rect">
            <a:avLst/>
          </a:prstGeom>
          <a:solidFill>
            <a:schemeClr val="accent5"/>
          </a:solidFill>
          <a:ln w="254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90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defPPr>
              <a:defRPr lang="bg-BG"/>
            </a:defPPr>
            <a:lvl1pPr algn="ctr">
              <a:defRPr sz="1500" b="1"/>
            </a:lvl1pPr>
          </a:lstStyle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Свързаност и зелена икономика </a:t>
            </a:r>
          </a:p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за устойчив растеж</a:t>
            </a:r>
            <a:endParaRPr lang="ru-RU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61616" y="5859529"/>
            <a:ext cx="2232248" cy="1007537"/>
          </a:xfrm>
          <a:prstGeom prst="rect">
            <a:avLst/>
          </a:prstGeom>
          <a:solidFill>
            <a:schemeClr val="accent5"/>
          </a:solidFill>
          <a:ln w="254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90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defPPr>
              <a:defRPr lang="bg-BG"/>
            </a:defPPr>
            <a:lvl1pPr algn="ctr">
              <a:defRPr sz="1500" b="1">
                <a:solidFill>
                  <a:prstClr val="black"/>
                </a:solidFill>
                <a:latin typeface="Calibri" pitchFamily="34" charset="0"/>
                <a:cs typeface="Arial" charset="0"/>
              </a:defRPr>
            </a:lvl1pPr>
          </a:lstStyle>
          <a:p>
            <a:r>
              <a:rPr lang="ru-RU" dirty="0"/>
              <a:t>Добро управление и достъп до качествени обществени услуги</a:t>
            </a:r>
            <a:endParaRPr lang="bg-BG" dirty="0"/>
          </a:p>
          <a:p>
            <a:endParaRPr lang="bg-BG" dirty="0"/>
          </a:p>
        </p:txBody>
      </p:sp>
      <p:sp>
        <p:nvSpPr>
          <p:cNvPr id="57" name="Rounded Rectangle 56"/>
          <p:cNvSpPr/>
          <p:nvPr/>
        </p:nvSpPr>
        <p:spPr>
          <a:xfrm>
            <a:off x="1718688" y="4274578"/>
            <a:ext cx="4271693" cy="4564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b="1" dirty="0" smtClean="0">
                <a:solidFill>
                  <a:prstClr val="white"/>
                </a:solidFill>
              </a:rPr>
              <a:t>Тематични цели на ЕСИФ</a:t>
            </a:r>
            <a:endParaRPr lang="bg-BG" b="1" dirty="0">
              <a:solidFill>
                <a:prstClr val="white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21420000" flipH="1">
            <a:off x="3995623" y="3974973"/>
            <a:ext cx="21196" cy="252000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00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21" grpId="0" animBg="1"/>
      <p:bldP spid="22" grpId="0"/>
      <p:bldP spid="23" grpId="0" animBg="1"/>
      <p:bldP spid="24" grpId="0"/>
      <p:bldP spid="2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8" grpId="0" animBg="1"/>
      <p:bldP spid="53" grpId="1" animBg="1"/>
      <p:bldP spid="54" grpId="0" animBg="1"/>
      <p:bldP spid="55" grpId="1" animBg="1"/>
      <p:bldP spid="56" grpId="1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149285" y="260648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 (1)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677573075"/>
              </p:ext>
            </p:extLst>
          </p:nvPr>
        </p:nvGraphicFramePr>
        <p:xfrm>
          <a:off x="0" y="1628800"/>
          <a:ext cx="88924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-860180" y="3846272"/>
            <a:ext cx="2488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800" b="1" dirty="0" smtClean="0">
                <a:solidFill>
                  <a:prstClr val="white"/>
                </a:solidFill>
              </a:rPr>
              <a:t>ПОТРЕБНОСТИ  ЗА РАЗВИТИЕ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34116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149285" y="260648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 (2)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650255959"/>
              </p:ext>
            </p:extLst>
          </p:nvPr>
        </p:nvGraphicFramePr>
        <p:xfrm>
          <a:off x="-13712" y="1628800"/>
          <a:ext cx="889248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-860180" y="3846272"/>
            <a:ext cx="2488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800" b="1" dirty="0" smtClean="0">
                <a:solidFill>
                  <a:prstClr val="white"/>
                </a:solidFill>
              </a:rPr>
              <a:t>ПОТРЕБНОСТИ  ЗА РАЗВИТИЕ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423191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149285" y="260648"/>
            <a:ext cx="4872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 (3)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331340123"/>
              </p:ext>
            </p:extLst>
          </p:nvPr>
        </p:nvGraphicFramePr>
        <p:xfrm>
          <a:off x="0" y="1772816"/>
          <a:ext cx="88924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-860180" y="3846272"/>
            <a:ext cx="2488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800" b="1" dirty="0" smtClean="0">
                <a:solidFill>
                  <a:prstClr val="white"/>
                </a:solidFill>
              </a:rPr>
              <a:t>ПОТРЕБНОСТИ  ЗА РАЗВИТИЕ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42053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276872"/>
            <a:ext cx="1847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1017161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altLang="bg-BG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bg-BG" dirty="0" smtClean="0">
                <a:solidFill>
                  <a:prstClr val="black"/>
                </a:solidFill>
              </a:rPr>
              <a:t> </a:t>
            </a:r>
            <a:endParaRPr lang="bg-BG" dirty="0">
              <a:solidFill>
                <a:prstClr val="black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899848"/>
              </p:ext>
            </p:extLst>
          </p:nvPr>
        </p:nvGraphicFramePr>
        <p:xfrm>
          <a:off x="611560" y="1082353"/>
          <a:ext cx="8147248" cy="5731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285" y="260648"/>
            <a:ext cx="5142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СПОРАЗУМЕНИЕ ЗА ПАРТНЬОРСТВО</a:t>
            </a:r>
            <a:endParaRPr lang="en-US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 1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(</a:t>
            </a:r>
            <a:r>
              <a:rPr lang="bg-BG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4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3597</TotalTime>
  <Words>2636</Words>
  <Application>Microsoft Office PowerPoint</Application>
  <PresentationFormat>On-screen Show (4:3)</PresentationFormat>
  <Paragraphs>433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тема</vt:lpstr>
      <vt:lpstr>1_Office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milena</dc:creator>
  <cp:lastModifiedBy>Temenujka</cp:lastModifiedBy>
  <cp:revision>348</cp:revision>
  <cp:lastPrinted>2014-02-24T14:11:43Z</cp:lastPrinted>
  <dcterms:created xsi:type="dcterms:W3CDTF">2011-06-21T20:37:36Z</dcterms:created>
  <dcterms:modified xsi:type="dcterms:W3CDTF">2014-02-25T08:28:38Z</dcterms:modified>
</cp:coreProperties>
</file>