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9" r:id="rId4"/>
    <p:sldId id="290" r:id="rId5"/>
    <p:sldId id="283" r:id="rId6"/>
    <p:sldId id="291" r:id="rId7"/>
    <p:sldId id="292" r:id="rId8"/>
    <p:sldId id="293" r:id="rId9"/>
    <p:sldId id="285" r:id="rId10"/>
    <p:sldId id="294" r:id="rId11"/>
    <p:sldId id="295" r:id="rId12"/>
    <p:sldId id="29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84946" autoAdjust="0"/>
  </p:normalViewPr>
  <p:slideViewPr>
    <p:cSldViewPr>
      <p:cViewPr>
        <p:scale>
          <a:sx n="60" d="100"/>
          <a:sy n="60" d="100"/>
        </p:scale>
        <p:origin x="-16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bromir%20Moldovanov\Dropbox\dobrich\jul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val>
            <c:numRef>
              <c:f>Sheet1!$A$1:$A$2</c:f>
              <c:numCache>
                <c:formatCode>General</c:formatCode>
                <c:ptCount val="2"/>
                <c:pt idx="0">
                  <c:v>25000</c:v>
                </c:pt>
                <c:pt idx="1">
                  <c:v>9000</c:v>
                </c:pt>
              </c:numCache>
            </c:numRef>
          </c:val>
        </c:ser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Общо!$A$3:$A$98</c:f>
              <c:numCache>
                <c:formatCode>[$-F400]h:mm:ss\ AM/PM</c:formatCode>
                <c:ptCount val="96"/>
                <c:pt idx="0">
                  <c:v>0</c:v>
                </c:pt>
                <c:pt idx="1">
                  <c:v>1.0416666666666666E-2</c:v>
                </c:pt>
                <c:pt idx="2">
                  <c:v>2.0833333333333318E-2</c:v>
                </c:pt>
                <c:pt idx="3">
                  <c:v>3.125E-2</c:v>
                </c:pt>
                <c:pt idx="4">
                  <c:v>4.1666666666666699E-2</c:v>
                </c:pt>
                <c:pt idx="5">
                  <c:v>5.2083333333333377E-2</c:v>
                </c:pt>
                <c:pt idx="6">
                  <c:v>6.25E-2</c:v>
                </c:pt>
                <c:pt idx="7">
                  <c:v>7.2916666666666755E-2</c:v>
                </c:pt>
                <c:pt idx="8">
                  <c:v>8.3333333333333343E-2</c:v>
                </c:pt>
                <c:pt idx="9">
                  <c:v>9.3750000000000097E-2</c:v>
                </c:pt>
                <c:pt idx="10">
                  <c:v>0.10416666666666707</c:v>
                </c:pt>
                <c:pt idx="11">
                  <c:v>0.114583333333333</c:v>
                </c:pt>
                <c:pt idx="12">
                  <c:v>0.125</c:v>
                </c:pt>
                <c:pt idx="13">
                  <c:v>0.13541666666666699</c:v>
                </c:pt>
                <c:pt idx="14">
                  <c:v>0.14583333333333318</c:v>
                </c:pt>
                <c:pt idx="15">
                  <c:v>0.15625000000000011</c:v>
                </c:pt>
                <c:pt idx="16">
                  <c:v>0.16666666666666688</c:v>
                </c:pt>
                <c:pt idx="17">
                  <c:v>0.17708333333333318</c:v>
                </c:pt>
                <c:pt idx="18">
                  <c:v>0.18750000000000011</c:v>
                </c:pt>
                <c:pt idx="19">
                  <c:v>0.19791666666666699</c:v>
                </c:pt>
                <c:pt idx="20">
                  <c:v>0.20833333333333318</c:v>
                </c:pt>
                <c:pt idx="21">
                  <c:v>0.21875000000000011</c:v>
                </c:pt>
                <c:pt idx="22">
                  <c:v>0.22916666666666688</c:v>
                </c:pt>
                <c:pt idx="23">
                  <c:v>0.23958333333333318</c:v>
                </c:pt>
                <c:pt idx="24">
                  <c:v>0.25</c:v>
                </c:pt>
                <c:pt idx="25">
                  <c:v>0.26041666666666735</c:v>
                </c:pt>
                <c:pt idx="26">
                  <c:v>0.27083333333333293</c:v>
                </c:pt>
                <c:pt idx="27">
                  <c:v>0.28125</c:v>
                </c:pt>
                <c:pt idx="28">
                  <c:v>0.29166666666666735</c:v>
                </c:pt>
                <c:pt idx="29">
                  <c:v>0.30208333333333298</c:v>
                </c:pt>
                <c:pt idx="30">
                  <c:v>0.31250000000000022</c:v>
                </c:pt>
                <c:pt idx="31">
                  <c:v>0.32291666666666752</c:v>
                </c:pt>
                <c:pt idx="32">
                  <c:v>0.33333333333333298</c:v>
                </c:pt>
                <c:pt idx="33">
                  <c:v>0.34375</c:v>
                </c:pt>
                <c:pt idx="34">
                  <c:v>0.35416666666666735</c:v>
                </c:pt>
                <c:pt idx="35">
                  <c:v>0.36458333333333298</c:v>
                </c:pt>
                <c:pt idx="36">
                  <c:v>0.37500000000000022</c:v>
                </c:pt>
                <c:pt idx="37">
                  <c:v>0.38541666666666752</c:v>
                </c:pt>
                <c:pt idx="38">
                  <c:v>0.39583333333333298</c:v>
                </c:pt>
                <c:pt idx="39">
                  <c:v>0.40625</c:v>
                </c:pt>
                <c:pt idx="40">
                  <c:v>0.41666666666666735</c:v>
                </c:pt>
                <c:pt idx="41">
                  <c:v>0.42708333333333298</c:v>
                </c:pt>
                <c:pt idx="42">
                  <c:v>0.43750000000000022</c:v>
                </c:pt>
                <c:pt idx="43">
                  <c:v>0.44791666666666735</c:v>
                </c:pt>
                <c:pt idx="44">
                  <c:v>0.45833333333333293</c:v>
                </c:pt>
                <c:pt idx="45">
                  <c:v>0.46875</c:v>
                </c:pt>
                <c:pt idx="46">
                  <c:v>0.47916666666666735</c:v>
                </c:pt>
                <c:pt idx="47">
                  <c:v>0.48958333333333298</c:v>
                </c:pt>
                <c:pt idx="48">
                  <c:v>0.5</c:v>
                </c:pt>
                <c:pt idx="49">
                  <c:v>0.5104166666666663</c:v>
                </c:pt>
                <c:pt idx="50">
                  <c:v>0.52083333333333304</c:v>
                </c:pt>
                <c:pt idx="51">
                  <c:v>0.53125</c:v>
                </c:pt>
                <c:pt idx="52">
                  <c:v>0.54166666666666696</c:v>
                </c:pt>
                <c:pt idx="53">
                  <c:v>0.55208333333333304</c:v>
                </c:pt>
                <c:pt idx="54">
                  <c:v>0.5625</c:v>
                </c:pt>
                <c:pt idx="55">
                  <c:v>0.57291666666666696</c:v>
                </c:pt>
                <c:pt idx="56">
                  <c:v>0.58333333333333259</c:v>
                </c:pt>
                <c:pt idx="57">
                  <c:v>0.59375</c:v>
                </c:pt>
                <c:pt idx="58">
                  <c:v>0.60416666666666696</c:v>
                </c:pt>
                <c:pt idx="59">
                  <c:v>0.61458333333333304</c:v>
                </c:pt>
                <c:pt idx="60">
                  <c:v>0.62500000000000044</c:v>
                </c:pt>
                <c:pt idx="61">
                  <c:v>0.63541666666666696</c:v>
                </c:pt>
                <c:pt idx="62">
                  <c:v>0.6458333333333337</c:v>
                </c:pt>
                <c:pt idx="63">
                  <c:v>0.65625000000000044</c:v>
                </c:pt>
                <c:pt idx="64">
                  <c:v>0.66666666666666741</c:v>
                </c:pt>
                <c:pt idx="65">
                  <c:v>0.6770833333333337</c:v>
                </c:pt>
                <c:pt idx="66">
                  <c:v>0.6875</c:v>
                </c:pt>
                <c:pt idx="67">
                  <c:v>0.69791666666666696</c:v>
                </c:pt>
                <c:pt idx="68">
                  <c:v>0.70833333333333304</c:v>
                </c:pt>
                <c:pt idx="69">
                  <c:v>0.71875000000000044</c:v>
                </c:pt>
                <c:pt idx="70">
                  <c:v>0.72916666666666696</c:v>
                </c:pt>
                <c:pt idx="71">
                  <c:v>0.73958333333333304</c:v>
                </c:pt>
                <c:pt idx="72">
                  <c:v>0.75000000000000044</c:v>
                </c:pt>
                <c:pt idx="73">
                  <c:v>0.76041666666666696</c:v>
                </c:pt>
                <c:pt idx="74">
                  <c:v>0.7708333333333337</c:v>
                </c:pt>
                <c:pt idx="75">
                  <c:v>0.78125</c:v>
                </c:pt>
                <c:pt idx="76">
                  <c:v>0.79166666666666696</c:v>
                </c:pt>
                <c:pt idx="77">
                  <c:v>0.80208333333333304</c:v>
                </c:pt>
                <c:pt idx="78">
                  <c:v>0.8125</c:v>
                </c:pt>
                <c:pt idx="79">
                  <c:v>0.82291666666666696</c:v>
                </c:pt>
                <c:pt idx="80">
                  <c:v>0.83333333333333304</c:v>
                </c:pt>
                <c:pt idx="81">
                  <c:v>0.84375000000000044</c:v>
                </c:pt>
                <c:pt idx="82">
                  <c:v>0.85416666666666696</c:v>
                </c:pt>
                <c:pt idx="83">
                  <c:v>0.86458333333333304</c:v>
                </c:pt>
                <c:pt idx="84">
                  <c:v>0.87500000000000044</c:v>
                </c:pt>
                <c:pt idx="85">
                  <c:v>0.8854166666666663</c:v>
                </c:pt>
                <c:pt idx="86">
                  <c:v>0.89583333333333304</c:v>
                </c:pt>
                <c:pt idx="87">
                  <c:v>0.90625</c:v>
                </c:pt>
                <c:pt idx="88">
                  <c:v>0.91666666666666696</c:v>
                </c:pt>
                <c:pt idx="89">
                  <c:v>0.92708333333333304</c:v>
                </c:pt>
                <c:pt idx="90">
                  <c:v>0.9375</c:v>
                </c:pt>
                <c:pt idx="91">
                  <c:v>0.94791666666666696</c:v>
                </c:pt>
                <c:pt idx="92">
                  <c:v>0.95833333333333304</c:v>
                </c:pt>
                <c:pt idx="93">
                  <c:v>0.96875000000000044</c:v>
                </c:pt>
                <c:pt idx="94">
                  <c:v>0.97916666666666696</c:v>
                </c:pt>
                <c:pt idx="95">
                  <c:v>0.98958333333333259</c:v>
                </c:pt>
              </c:numCache>
            </c:numRef>
          </c:cat>
          <c:val>
            <c:numRef>
              <c:f>Общо!$J$3:$J$98</c:f>
              <c:numCache>
                <c:formatCode>#,##0.00</c:formatCode>
                <c:ptCount val="96"/>
                <c:pt idx="0">
                  <c:v>529.57969800000001</c:v>
                </c:pt>
                <c:pt idx="1">
                  <c:v>541.86787499999946</c:v>
                </c:pt>
                <c:pt idx="2">
                  <c:v>533.33708199999955</c:v>
                </c:pt>
                <c:pt idx="3">
                  <c:v>536.85171299999956</c:v>
                </c:pt>
                <c:pt idx="4">
                  <c:v>534.19432400000005</c:v>
                </c:pt>
                <c:pt idx="5">
                  <c:v>531.84759599999927</c:v>
                </c:pt>
                <c:pt idx="6">
                  <c:v>540.01822399999958</c:v>
                </c:pt>
                <c:pt idx="7">
                  <c:v>528.82653199999959</c:v>
                </c:pt>
                <c:pt idx="8">
                  <c:v>539.01373600000045</c:v>
                </c:pt>
                <c:pt idx="9">
                  <c:v>528.27294700000004</c:v>
                </c:pt>
                <c:pt idx="10">
                  <c:v>528.71804700000052</c:v>
                </c:pt>
                <c:pt idx="11">
                  <c:v>541.52161199999955</c:v>
                </c:pt>
                <c:pt idx="12">
                  <c:v>549.07626299999947</c:v>
                </c:pt>
                <c:pt idx="13">
                  <c:v>539.32939599999997</c:v>
                </c:pt>
                <c:pt idx="14">
                  <c:v>539.54328599999997</c:v>
                </c:pt>
                <c:pt idx="15">
                  <c:v>540.36797899999931</c:v>
                </c:pt>
                <c:pt idx="16">
                  <c:v>540.58490899999993</c:v>
                </c:pt>
                <c:pt idx="17">
                  <c:v>551.33025399999929</c:v>
                </c:pt>
                <c:pt idx="18">
                  <c:v>543.72281599999997</c:v>
                </c:pt>
                <c:pt idx="19">
                  <c:v>556.85592299999939</c:v>
                </c:pt>
                <c:pt idx="20">
                  <c:v>547.56055399999957</c:v>
                </c:pt>
                <c:pt idx="21">
                  <c:v>566.54563199999996</c:v>
                </c:pt>
                <c:pt idx="22">
                  <c:v>600.96642399999928</c:v>
                </c:pt>
                <c:pt idx="23">
                  <c:v>587.03956599999958</c:v>
                </c:pt>
                <c:pt idx="24">
                  <c:v>615.50188000000003</c:v>
                </c:pt>
                <c:pt idx="25">
                  <c:v>626.93227399999955</c:v>
                </c:pt>
                <c:pt idx="26">
                  <c:v>629.4532789999995</c:v>
                </c:pt>
                <c:pt idx="27">
                  <c:v>614.13389400000005</c:v>
                </c:pt>
                <c:pt idx="28">
                  <c:v>613.78260300000011</c:v>
                </c:pt>
                <c:pt idx="29">
                  <c:v>613.87617499999999</c:v>
                </c:pt>
                <c:pt idx="30">
                  <c:v>591.38920400000006</c:v>
                </c:pt>
                <c:pt idx="31">
                  <c:v>596.22123899999997</c:v>
                </c:pt>
                <c:pt idx="32">
                  <c:v>592.44654699999955</c:v>
                </c:pt>
                <c:pt idx="33">
                  <c:v>580.6592909999996</c:v>
                </c:pt>
                <c:pt idx="34">
                  <c:v>561.62294700000007</c:v>
                </c:pt>
                <c:pt idx="35">
                  <c:v>574.23776299999997</c:v>
                </c:pt>
                <c:pt idx="36">
                  <c:v>560.84619599999928</c:v>
                </c:pt>
                <c:pt idx="37">
                  <c:v>552.57655</c:v>
                </c:pt>
                <c:pt idx="38">
                  <c:v>551.05531899999949</c:v>
                </c:pt>
                <c:pt idx="39">
                  <c:v>527.46376800000007</c:v>
                </c:pt>
                <c:pt idx="40">
                  <c:v>527.99804700000004</c:v>
                </c:pt>
                <c:pt idx="41">
                  <c:v>541.3657479999996</c:v>
                </c:pt>
                <c:pt idx="42">
                  <c:v>538.04477600000041</c:v>
                </c:pt>
                <c:pt idx="43">
                  <c:v>527.64520399999947</c:v>
                </c:pt>
                <c:pt idx="44">
                  <c:v>563.064707</c:v>
                </c:pt>
                <c:pt idx="45">
                  <c:v>582.64285999999959</c:v>
                </c:pt>
                <c:pt idx="46">
                  <c:v>563.69432299999994</c:v>
                </c:pt>
                <c:pt idx="47">
                  <c:v>577.46797599999957</c:v>
                </c:pt>
                <c:pt idx="48">
                  <c:v>575.92566299999942</c:v>
                </c:pt>
                <c:pt idx="49">
                  <c:v>563.17299400000002</c:v>
                </c:pt>
                <c:pt idx="50">
                  <c:v>572.97049700000002</c:v>
                </c:pt>
                <c:pt idx="51">
                  <c:v>573.22984500000052</c:v>
                </c:pt>
                <c:pt idx="52">
                  <c:v>561.39264499999956</c:v>
                </c:pt>
                <c:pt idx="53">
                  <c:v>569.28863600000045</c:v>
                </c:pt>
                <c:pt idx="54">
                  <c:v>555.67318900000043</c:v>
                </c:pt>
                <c:pt idx="55">
                  <c:v>559.22581199999991</c:v>
                </c:pt>
                <c:pt idx="56">
                  <c:v>545.47573500000044</c:v>
                </c:pt>
                <c:pt idx="57">
                  <c:v>554.45297299999959</c:v>
                </c:pt>
                <c:pt idx="58">
                  <c:v>554.88519300000007</c:v>
                </c:pt>
                <c:pt idx="59">
                  <c:v>546.89397699999995</c:v>
                </c:pt>
                <c:pt idx="60">
                  <c:v>558.71314099999995</c:v>
                </c:pt>
                <c:pt idx="61">
                  <c:v>556.9248970000001</c:v>
                </c:pt>
                <c:pt idx="62">
                  <c:v>555.297684</c:v>
                </c:pt>
                <c:pt idx="63">
                  <c:v>548.12354600000003</c:v>
                </c:pt>
                <c:pt idx="64">
                  <c:v>559.34118799999942</c:v>
                </c:pt>
                <c:pt idx="65">
                  <c:v>559.58760999999959</c:v>
                </c:pt>
                <c:pt idx="66">
                  <c:v>568.4466489999993</c:v>
                </c:pt>
                <c:pt idx="67">
                  <c:v>568.04886299999998</c:v>
                </c:pt>
                <c:pt idx="68">
                  <c:v>566.75290899999959</c:v>
                </c:pt>
                <c:pt idx="69">
                  <c:v>569.57820800000002</c:v>
                </c:pt>
                <c:pt idx="70">
                  <c:v>577.31475099999989</c:v>
                </c:pt>
                <c:pt idx="71">
                  <c:v>581.9060499999996</c:v>
                </c:pt>
                <c:pt idx="72">
                  <c:v>587.84360999999956</c:v>
                </c:pt>
                <c:pt idx="73">
                  <c:v>602.99724299999957</c:v>
                </c:pt>
                <c:pt idx="74">
                  <c:v>602.12691799999959</c:v>
                </c:pt>
                <c:pt idx="75">
                  <c:v>593.83625099999927</c:v>
                </c:pt>
                <c:pt idx="76">
                  <c:v>606.168409</c:v>
                </c:pt>
                <c:pt idx="77">
                  <c:v>606.54695899999956</c:v>
                </c:pt>
                <c:pt idx="78">
                  <c:v>607.83840899999996</c:v>
                </c:pt>
                <c:pt idx="79">
                  <c:v>602.17513100000042</c:v>
                </c:pt>
                <c:pt idx="80">
                  <c:v>621.09027400000002</c:v>
                </c:pt>
                <c:pt idx="81">
                  <c:v>603.32430500000009</c:v>
                </c:pt>
                <c:pt idx="82">
                  <c:v>598.25610799999959</c:v>
                </c:pt>
                <c:pt idx="83">
                  <c:v>585.76443799999993</c:v>
                </c:pt>
                <c:pt idx="84">
                  <c:v>585.29104600000005</c:v>
                </c:pt>
                <c:pt idx="85">
                  <c:v>589.03590799999949</c:v>
                </c:pt>
                <c:pt idx="86">
                  <c:v>593.17970500000047</c:v>
                </c:pt>
                <c:pt idx="87">
                  <c:v>578.09805699999993</c:v>
                </c:pt>
                <c:pt idx="88">
                  <c:v>581.45919599999957</c:v>
                </c:pt>
                <c:pt idx="89">
                  <c:v>585.81460599999946</c:v>
                </c:pt>
                <c:pt idx="90">
                  <c:v>564.75023999999996</c:v>
                </c:pt>
                <c:pt idx="91">
                  <c:v>561.85127099999954</c:v>
                </c:pt>
                <c:pt idx="92">
                  <c:v>551.71590700000002</c:v>
                </c:pt>
                <c:pt idx="93">
                  <c:v>542.72069199999999</c:v>
                </c:pt>
                <c:pt idx="94">
                  <c:v>533.38470700000005</c:v>
                </c:pt>
                <c:pt idx="95">
                  <c:v>508.34718099999998</c:v>
                </c:pt>
              </c:numCache>
            </c:numRef>
          </c:val>
        </c:ser>
        <c:marker val="1"/>
        <c:axId val="115529984"/>
        <c:axId val="115531776"/>
      </c:lineChart>
      <c:catAx>
        <c:axId val="115529984"/>
        <c:scaling>
          <c:orientation val="minMax"/>
        </c:scaling>
        <c:axPos val="b"/>
        <c:numFmt formatCode="[$-F400]h:mm:ss\ AM/PM" sourceLinked="1"/>
        <c:tickLblPos val="nextTo"/>
        <c:crossAx val="115531776"/>
        <c:crosses val="autoZero"/>
        <c:auto val="1"/>
        <c:lblAlgn val="ctr"/>
        <c:lblOffset val="100"/>
      </c:catAx>
      <c:valAx>
        <c:axId val="115531776"/>
        <c:scaling>
          <c:orientation val="minMax"/>
        </c:scaling>
        <c:axPos val="l"/>
        <c:majorGridlines/>
        <c:numFmt formatCode="#,##0.00" sourceLinked="1"/>
        <c:tickLblPos val="nextTo"/>
        <c:crossAx val="115529984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538D0-AD7C-48CC-B90A-62F65EBB6D5C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6763355A-627C-4F0A-B85F-2B94E04F324B}">
      <dgm:prSet phldrT="[Text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bg-BG" dirty="0" smtClean="0"/>
            <a:t>Гаранция за успех</a:t>
          </a:r>
          <a:endParaRPr lang="en-US" dirty="0"/>
        </a:p>
      </dgm:t>
    </dgm:pt>
    <dgm:pt modelId="{628A4CF0-F646-4033-A638-554B0030CBDE}" type="parTrans" cxnId="{5D36CDED-B367-4AA4-BDDE-F0EBBE990B4B}">
      <dgm:prSet/>
      <dgm:spPr/>
      <dgm:t>
        <a:bodyPr/>
        <a:lstStyle/>
        <a:p>
          <a:endParaRPr lang="en-US"/>
        </a:p>
      </dgm:t>
    </dgm:pt>
    <dgm:pt modelId="{CAC3FF96-AEA2-45DF-8CB3-DCE6AA02A9CB}" type="sibTrans" cxnId="{5D36CDED-B367-4AA4-BDDE-F0EBBE990B4B}">
      <dgm:prSet/>
      <dgm:spPr/>
      <dgm:t>
        <a:bodyPr/>
        <a:lstStyle/>
        <a:p>
          <a:endParaRPr lang="en-US"/>
        </a:p>
      </dgm:t>
    </dgm:pt>
    <dgm:pt modelId="{BAF90399-6CE8-4D30-967A-32FDCCFE23E1}" type="pres">
      <dgm:prSet presAssocID="{A1B538D0-AD7C-48CC-B90A-62F65EBB6D5C}" presName="Name0" presStyleCnt="0">
        <dgm:presLayoutVars>
          <dgm:dir/>
          <dgm:resizeHandles val="exact"/>
        </dgm:presLayoutVars>
      </dgm:prSet>
      <dgm:spPr/>
    </dgm:pt>
    <dgm:pt modelId="{AD1F1467-7BA9-4B0B-9F34-C81AB87A200F}" type="pres">
      <dgm:prSet presAssocID="{A1B538D0-AD7C-48CC-B90A-62F65EBB6D5C}" presName="vNodes" presStyleCnt="0"/>
      <dgm:spPr/>
    </dgm:pt>
    <dgm:pt modelId="{4D9B3837-8D70-40B1-A2E0-18A1549B08F4}" type="pres">
      <dgm:prSet presAssocID="{A1B538D0-AD7C-48CC-B90A-62F65EBB6D5C}" presName="lastNode" presStyleLbl="node1" presStyleIdx="0" presStyleCnt="1" custLinFactNeighborX="85125" custLinFactNeighborY="-4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992CDC-0404-4B78-8D5A-3FCC8A3C3F50}" type="presOf" srcId="{6763355A-627C-4F0A-B85F-2B94E04F324B}" destId="{4D9B3837-8D70-40B1-A2E0-18A1549B08F4}" srcOrd="0" destOrd="0" presId="urn:microsoft.com/office/officeart/2005/8/layout/equation2"/>
    <dgm:cxn modelId="{5D36CDED-B367-4AA4-BDDE-F0EBBE990B4B}" srcId="{A1B538D0-AD7C-48CC-B90A-62F65EBB6D5C}" destId="{6763355A-627C-4F0A-B85F-2B94E04F324B}" srcOrd="0" destOrd="0" parTransId="{628A4CF0-F646-4033-A638-554B0030CBDE}" sibTransId="{CAC3FF96-AEA2-45DF-8CB3-DCE6AA02A9CB}"/>
    <dgm:cxn modelId="{1C4B6663-E80C-49E7-AD87-91EDC1ED2E75}" type="presOf" srcId="{A1B538D0-AD7C-48CC-B90A-62F65EBB6D5C}" destId="{BAF90399-6CE8-4D30-967A-32FDCCFE23E1}" srcOrd="0" destOrd="0" presId="urn:microsoft.com/office/officeart/2005/8/layout/equation2"/>
    <dgm:cxn modelId="{C63DEE5C-FD90-481B-AFBE-05C0A084C2B0}" type="presParOf" srcId="{BAF90399-6CE8-4D30-967A-32FDCCFE23E1}" destId="{AD1F1467-7BA9-4B0B-9F34-C81AB87A200F}" srcOrd="0" destOrd="0" presId="urn:microsoft.com/office/officeart/2005/8/layout/equation2"/>
    <dgm:cxn modelId="{9357514A-6C47-4AC9-931E-E69BB395DEE1}" type="presParOf" srcId="{BAF90399-6CE8-4D30-967A-32FDCCFE23E1}" destId="{4D9B3837-8D70-40B1-A2E0-18A1549B08F4}" srcOrd="1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22E005-9FE6-49F0-8612-13D4806FB39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2238F0-2951-4908-9E6E-8BDC12505B80}">
      <dgm:prSet phldrT="[Text]" custT="1"/>
      <dgm:spPr/>
      <dgm:t>
        <a:bodyPr/>
        <a:lstStyle/>
        <a:p>
          <a:pPr algn="l"/>
          <a:r>
            <a:rPr lang="bg-BG" sz="1800" dirty="0" smtClean="0"/>
            <a:t>Външен партньор</a:t>
          </a:r>
          <a:endParaRPr lang="en-US" sz="1800" dirty="0"/>
        </a:p>
      </dgm:t>
    </dgm:pt>
    <dgm:pt modelId="{94855D80-44E3-464B-844B-45C982997DC9}" type="parTrans" cxnId="{8D03C33A-A195-461A-AC10-9F99DD678ED2}">
      <dgm:prSet/>
      <dgm:spPr/>
      <dgm:t>
        <a:bodyPr/>
        <a:lstStyle/>
        <a:p>
          <a:endParaRPr lang="en-US"/>
        </a:p>
      </dgm:t>
    </dgm:pt>
    <dgm:pt modelId="{441CAAE8-00A0-48E5-B63B-3D2055FDB82B}" type="sibTrans" cxnId="{8D03C33A-A195-461A-AC10-9F99DD678ED2}">
      <dgm:prSet/>
      <dgm:spPr/>
      <dgm:t>
        <a:bodyPr/>
        <a:lstStyle/>
        <a:p>
          <a:endParaRPr lang="en-US"/>
        </a:p>
      </dgm:t>
    </dgm:pt>
    <dgm:pt modelId="{103DF793-C316-47CA-8DD3-16439BBE6A0D}">
      <dgm:prSet phldrT="[Text]" custT="1"/>
      <dgm:spPr/>
      <dgm:t>
        <a:bodyPr/>
        <a:lstStyle/>
        <a:p>
          <a:pPr algn="l"/>
          <a:r>
            <a:rPr lang="bg-BG" sz="1800" dirty="0" smtClean="0"/>
            <a:t>Екип на дружеството</a:t>
          </a:r>
          <a:endParaRPr lang="en-US" sz="1800" dirty="0"/>
        </a:p>
      </dgm:t>
    </dgm:pt>
    <dgm:pt modelId="{A4F89025-B679-40FD-B3AB-F384E6D7B291}" type="parTrans" cxnId="{808F93B4-674D-45A8-AA00-209ED9AFF738}">
      <dgm:prSet/>
      <dgm:spPr/>
      <dgm:t>
        <a:bodyPr/>
        <a:lstStyle/>
        <a:p>
          <a:endParaRPr lang="en-US"/>
        </a:p>
      </dgm:t>
    </dgm:pt>
    <dgm:pt modelId="{0105AAC2-6A05-4A48-B719-AE0DE7C88353}" type="sibTrans" cxnId="{808F93B4-674D-45A8-AA00-209ED9AFF738}">
      <dgm:prSet/>
      <dgm:spPr/>
      <dgm:t>
        <a:bodyPr/>
        <a:lstStyle/>
        <a:p>
          <a:endParaRPr lang="en-US"/>
        </a:p>
      </dgm:t>
    </dgm:pt>
    <dgm:pt modelId="{B5F48968-12A7-4F78-AAE4-622358B481D6}">
      <dgm:prSet phldrT="[Text]" custT="1"/>
      <dgm:spPr/>
      <dgm:t>
        <a:bodyPr/>
        <a:lstStyle/>
        <a:p>
          <a:r>
            <a:rPr lang="bg-BG" sz="1500" dirty="0" smtClean="0"/>
            <a:t>Обективна външна оценка</a:t>
          </a:r>
          <a:endParaRPr lang="en-US" sz="1500" dirty="0"/>
        </a:p>
      </dgm:t>
    </dgm:pt>
    <dgm:pt modelId="{35F37EFA-DAD8-4C12-8481-FF6908FBD00C}" type="parTrans" cxnId="{3A47CA36-544F-441B-8143-D1CA980018ED}">
      <dgm:prSet/>
      <dgm:spPr/>
      <dgm:t>
        <a:bodyPr/>
        <a:lstStyle/>
        <a:p>
          <a:endParaRPr lang="en-US"/>
        </a:p>
      </dgm:t>
    </dgm:pt>
    <dgm:pt modelId="{B5A323E4-DA82-41E2-AEEB-CEBDCABA51D9}" type="sibTrans" cxnId="{3A47CA36-544F-441B-8143-D1CA980018ED}">
      <dgm:prSet/>
      <dgm:spPr/>
      <dgm:t>
        <a:bodyPr/>
        <a:lstStyle/>
        <a:p>
          <a:endParaRPr lang="en-US"/>
        </a:p>
      </dgm:t>
    </dgm:pt>
    <dgm:pt modelId="{00D9169B-3814-4231-8BC9-F67E28E845D9}">
      <dgm:prSet phldrT="[Text]" custT="1"/>
      <dgm:spPr/>
      <dgm:t>
        <a:bodyPr/>
        <a:lstStyle/>
        <a:p>
          <a:r>
            <a:rPr lang="bg-BG" sz="1500" dirty="0" smtClean="0"/>
            <a:t>Измервателна техника под наем</a:t>
          </a:r>
          <a:endParaRPr lang="en-US" sz="1500" dirty="0"/>
        </a:p>
      </dgm:t>
    </dgm:pt>
    <dgm:pt modelId="{3E80C717-3499-4D1E-BFD2-532E169EE935}" type="parTrans" cxnId="{73E87E57-DF5E-40D3-852A-FFB0C2B10FEF}">
      <dgm:prSet/>
      <dgm:spPr/>
      <dgm:t>
        <a:bodyPr/>
        <a:lstStyle/>
        <a:p>
          <a:endParaRPr lang="en-US"/>
        </a:p>
      </dgm:t>
    </dgm:pt>
    <dgm:pt modelId="{F3FE2511-2B5A-47D0-B1E7-F52F0B8CD079}" type="sibTrans" cxnId="{73E87E57-DF5E-40D3-852A-FFB0C2B10FEF}">
      <dgm:prSet/>
      <dgm:spPr/>
      <dgm:t>
        <a:bodyPr/>
        <a:lstStyle/>
        <a:p>
          <a:endParaRPr lang="en-US"/>
        </a:p>
      </dgm:t>
    </dgm:pt>
    <dgm:pt modelId="{01793495-E152-4BCC-BF20-AA074B99D9BD}">
      <dgm:prSet phldrT="[Text]" custT="1"/>
      <dgm:spPr/>
      <dgm:t>
        <a:bodyPr/>
        <a:lstStyle/>
        <a:p>
          <a:r>
            <a:rPr lang="bg-BG" sz="1500" dirty="0" smtClean="0"/>
            <a:t>Представяне на нови технологии</a:t>
          </a:r>
          <a:endParaRPr lang="en-US" sz="1500" dirty="0"/>
        </a:p>
      </dgm:t>
    </dgm:pt>
    <dgm:pt modelId="{1A71B2A8-F954-4E96-AA13-63A3E8343CA0}" type="parTrans" cxnId="{2DF8649E-57E5-43EB-A23C-6D51D830323F}">
      <dgm:prSet/>
      <dgm:spPr/>
      <dgm:t>
        <a:bodyPr/>
        <a:lstStyle/>
        <a:p>
          <a:endParaRPr lang="en-US"/>
        </a:p>
      </dgm:t>
    </dgm:pt>
    <dgm:pt modelId="{67B7BD33-3CDC-42C4-802B-9E1750A88345}" type="sibTrans" cxnId="{2DF8649E-57E5-43EB-A23C-6D51D830323F}">
      <dgm:prSet/>
      <dgm:spPr/>
      <dgm:t>
        <a:bodyPr/>
        <a:lstStyle/>
        <a:p>
          <a:endParaRPr lang="en-US"/>
        </a:p>
      </dgm:t>
    </dgm:pt>
    <dgm:pt modelId="{D2EFF747-808F-4A46-B5AE-35E10F675250}">
      <dgm:prSet phldrT="[Text]" custT="1"/>
      <dgm:spPr/>
      <dgm:t>
        <a:bodyPr/>
        <a:lstStyle/>
        <a:p>
          <a:endParaRPr lang="en-US" sz="1600" dirty="0"/>
        </a:p>
      </dgm:t>
    </dgm:pt>
    <dgm:pt modelId="{E03DC3C8-3F57-4134-A59C-53BDE6682C1A}" type="parTrans" cxnId="{01990F90-7A54-4FF6-80B3-D4DDBC49B272}">
      <dgm:prSet/>
      <dgm:spPr/>
      <dgm:t>
        <a:bodyPr/>
        <a:lstStyle/>
        <a:p>
          <a:endParaRPr lang="en-US"/>
        </a:p>
      </dgm:t>
    </dgm:pt>
    <dgm:pt modelId="{3FA48C9F-D4FD-45A1-B26E-4DDC71CDDF5E}" type="sibTrans" cxnId="{01990F90-7A54-4FF6-80B3-D4DDBC49B272}">
      <dgm:prSet/>
      <dgm:spPr/>
      <dgm:t>
        <a:bodyPr/>
        <a:lstStyle/>
        <a:p>
          <a:endParaRPr lang="en-US"/>
        </a:p>
      </dgm:t>
    </dgm:pt>
    <dgm:pt modelId="{C6CFE9CB-7808-4F50-8CF8-BC4BCC403297}">
      <dgm:prSet phldrT="[Text]" custT="1"/>
      <dgm:spPr/>
      <dgm:t>
        <a:bodyPr/>
        <a:lstStyle/>
        <a:p>
          <a:r>
            <a:rPr lang="bg-BG" sz="1500" dirty="0" smtClean="0"/>
            <a:t>Всекидневен поглед върху проблемите</a:t>
          </a:r>
          <a:endParaRPr lang="en-US" sz="1600" dirty="0"/>
        </a:p>
      </dgm:t>
    </dgm:pt>
    <dgm:pt modelId="{71B8B992-1986-4BD1-850F-3CC6D3DFCC43}" type="parTrans" cxnId="{31100D77-9CDB-4C77-AD3F-ADCE4B5BFC90}">
      <dgm:prSet/>
      <dgm:spPr/>
      <dgm:t>
        <a:bodyPr/>
        <a:lstStyle/>
        <a:p>
          <a:endParaRPr lang="en-US"/>
        </a:p>
      </dgm:t>
    </dgm:pt>
    <dgm:pt modelId="{C9F17511-9772-4558-BBCC-87EE76B124DC}" type="sibTrans" cxnId="{31100D77-9CDB-4C77-AD3F-ADCE4B5BFC90}">
      <dgm:prSet/>
      <dgm:spPr/>
      <dgm:t>
        <a:bodyPr/>
        <a:lstStyle/>
        <a:p>
          <a:endParaRPr lang="en-US"/>
        </a:p>
      </dgm:t>
    </dgm:pt>
    <dgm:pt modelId="{E46A63E3-52CA-4750-BD22-3DCECD13B3A3}">
      <dgm:prSet phldrT="[Text]" custT="1"/>
      <dgm:spPr/>
      <dgm:t>
        <a:bodyPr/>
        <a:lstStyle/>
        <a:p>
          <a:endParaRPr lang="en-US" sz="1600" dirty="0"/>
        </a:p>
      </dgm:t>
    </dgm:pt>
    <dgm:pt modelId="{C7F625E4-B66F-4E80-A45D-A1FBBA11BCBB}" type="parTrans" cxnId="{00DD7475-91AA-4255-9519-4FA5834CF1B3}">
      <dgm:prSet/>
      <dgm:spPr/>
      <dgm:t>
        <a:bodyPr/>
        <a:lstStyle/>
        <a:p>
          <a:endParaRPr lang="en-US"/>
        </a:p>
      </dgm:t>
    </dgm:pt>
    <dgm:pt modelId="{F0701CA6-CB09-4E9F-B660-4C294A1429A3}" type="sibTrans" cxnId="{00DD7475-91AA-4255-9519-4FA5834CF1B3}">
      <dgm:prSet/>
      <dgm:spPr/>
      <dgm:t>
        <a:bodyPr/>
        <a:lstStyle/>
        <a:p>
          <a:endParaRPr lang="en-US"/>
        </a:p>
      </dgm:t>
    </dgm:pt>
    <dgm:pt modelId="{B1C4E096-65F5-4A3D-9DA0-36C43EB6384D}" type="pres">
      <dgm:prSet presAssocID="{5D22E005-9FE6-49F0-8612-13D4806FB39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44F257B-8CA9-4BED-BFEB-4AE2682AB660}" type="pres">
      <dgm:prSet presAssocID="{002238F0-2951-4908-9E6E-8BDC12505B80}" presName="linNode" presStyleCnt="0"/>
      <dgm:spPr/>
    </dgm:pt>
    <dgm:pt modelId="{0D00B0C4-3E12-4597-9703-E9BD74C414CD}" type="pres">
      <dgm:prSet presAssocID="{002238F0-2951-4908-9E6E-8BDC12505B80}" presName="parentShp" presStyleLbl="node1" presStyleIdx="0" presStyleCnt="2" custScaleY="78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34F70F-CAEF-496C-9A9E-F470B6CBD9E5}" type="pres">
      <dgm:prSet presAssocID="{002238F0-2951-4908-9E6E-8BDC12505B8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6B2047-19FF-488A-AA97-F915D44BFB49}" type="pres">
      <dgm:prSet presAssocID="{441CAAE8-00A0-48E5-B63B-3D2055FDB82B}" presName="spacing" presStyleCnt="0"/>
      <dgm:spPr/>
    </dgm:pt>
    <dgm:pt modelId="{0BA00F6D-4EC9-427D-8961-959FAB4D7762}" type="pres">
      <dgm:prSet presAssocID="{103DF793-C316-47CA-8DD3-16439BBE6A0D}" presName="linNode" presStyleCnt="0"/>
      <dgm:spPr/>
    </dgm:pt>
    <dgm:pt modelId="{04931FCA-AF00-4428-BD4A-F912982F764D}" type="pres">
      <dgm:prSet presAssocID="{103DF793-C316-47CA-8DD3-16439BBE6A0D}" presName="parentShp" presStyleLbl="node1" presStyleIdx="1" presStyleCnt="2" custScaleY="84441" custLinFactNeighborY="-1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9D1335-DCC1-4F86-B2EA-D1B714861F22}" type="pres">
      <dgm:prSet presAssocID="{103DF793-C316-47CA-8DD3-16439BBE6A0D}" presName="childShp" presStyleLbl="bgAccFollowNode1" presStyleIdx="1" presStyleCnt="2" custLinFactNeighborX="1129" custLinFactNeighborY="-1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E87E57-DF5E-40D3-852A-FFB0C2B10FEF}" srcId="{002238F0-2951-4908-9E6E-8BDC12505B80}" destId="{00D9169B-3814-4231-8BC9-F67E28E845D9}" srcOrd="2" destOrd="0" parTransId="{3E80C717-3499-4D1E-BFD2-532E169EE935}" sibTransId="{F3FE2511-2B5A-47D0-B1E7-F52F0B8CD079}"/>
    <dgm:cxn modelId="{FA44843E-E99C-4A76-B43F-0393CA0DEB09}" type="presOf" srcId="{5D22E005-9FE6-49F0-8612-13D4806FB397}" destId="{B1C4E096-65F5-4A3D-9DA0-36C43EB6384D}" srcOrd="0" destOrd="0" presId="urn:microsoft.com/office/officeart/2005/8/layout/vList6"/>
    <dgm:cxn modelId="{8FA60061-FA18-45E0-877E-A677F6742043}" type="presOf" srcId="{E46A63E3-52CA-4750-BD22-3DCECD13B3A3}" destId="{3D9D1335-DCC1-4F86-B2EA-D1B714861F22}" srcOrd="0" destOrd="1" presId="urn:microsoft.com/office/officeart/2005/8/layout/vList6"/>
    <dgm:cxn modelId="{808F93B4-674D-45A8-AA00-209ED9AFF738}" srcId="{5D22E005-9FE6-49F0-8612-13D4806FB397}" destId="{103DF793-C316-47CA-8DD3-16439BBE6A0D}" srcOrd="1" destOrd="0" parTransId="{A4F89025-B679-40FD-B3AB-F384E6D7B291}" sibTransId="{0105AAC2-6A05-4A48-B719-AE0DE7C88353}"/>
    <dgm:cxn modelId="{01990F90-7A54-4FF6-80B3-D4DDBC49B272}" srcId="{103DF793-C316-47CA-8DD3-16439BBE6A0D}" destId="{D2EFF747-808F-4A46-B5AE-35E10F675250}" srcOrd="0" destOrd="0" parTransId="{E03DC3C8-3F57-4134-A59C-53BDE6682C1A}" sibTransId="{3FA48C9F-D4FD-45A1-B26E-4DDC71CDDF5E}"/>
    <dgm:cxn modelId="{8760D6EE-5103-436F-9197-0630A6576C77}" type="presOf" srcId="{00D9169B-3814-4231-8BC9-F67E28E845D9}" destId="{EB34F70F-CAEF-496C-9A9E-F470B6CBD9E5}" srcOrd="0" destOrd="2" presId="urn:microsoft.com/office/officeart/2005/8/layout/vList6"/>
    <dgm:cxn modelId="{AA85C2C1-F7D9-4543-BBBC-44D369CE3FF8}" type="presOf" srcId="{B5F48968-12A7-4F78-AAE4-622358B481D6}" destId="{EB34F70F-CAEF-496C-9A9E-F470B6CBD9E5}" srcOrd="0" destOrd="0" presId="urn:microsoft.com/office/officeart/2005/8/layout/vList6"/>
    <dgm:cxn modelId="{A1B50DCB-EE0F-44D6-AC46-92ED0354BC52}" type="presOf" srcId="{C6CFE9CB-7808-4F50-8CF8-BC4BCC403297}" destId="{3D9D1335-DCC1-4F86-B2EA-D1B714861F22}" srcOrd="0" destOrd="2" presId="urn:microsoft.com/office/officeart/2005/8/layout/vList6"/>
    <dgm:cxn modelId="{3A47CA36-544F-441B-8143-D1CA980018ED}" srcId="{002238F0-2951-4908-9E6E-8BDC12505B80}" destId="{B5F48968-12A7-4F78-AAE4-622358B481D6}" srcOrd="0" destOrd="0" parTransId="{35F37EFA-DAD8-4C12-8481-FF6908FBD00C}" sibTransId="{B5A323E4-DA82-41E2-AEEB-CEBDCABA51D9}"/>
    <dgm:cxn modelId="{83B3F488-750F-435C-942D-8E3887BEEF92}" type="presOf" srcId="{01793495-E152-4BCC-BF20-AA074B99D9BD}" destId="{EB34F70F-CAEF-496C-9A9E-F470B6CBD9E5}" srcOrd="0" destOrd="1" presId="urn:microsoft.com/office/officeart/2005/8/layout/vList6"/>
    <dgm:cxn modelId="{1B457091-05D5-476C-8453-0FB050D7BBC8}" type="presOf" srcId="{002238F0-2951-4908-9E6E-8BDC12505B80}" destId="{0D00B0C4-3E12-4597-9703-E9BD74C414CD}" srcOrd="0" destOrd="0" presId="urn:microsoft.com/office/officeart/2005/8/layout/vList6"/>
    <dgm:cxn modelId="{8D03C33A-A195-461A-AC10-9F99DD678ED2}" srcId="{5D22E005-9FE6-49F0-8612-13D4806FB397}" destId="{002238F0-2951-4908-9E6E-8BDC12505B80}" srcOrd="0" destOrd="0" parTransId="{94855D80-44E3-464B-844B-45C982997DC9}" sibTransId="{441CAAE8-00A0-48E5-B63B-3D2055FDB82B}"/>
    <dgm:cxn modelId="{31100D77-9CDB-4C77-AD3F-ADCE4B5BFC90}" srcId="{103DF793-C316-47CA-8DD3-16439BBE6A0D}" destId="{C6CFE9CB-7808-4F50-8CF8-BC4BCC403297}" srcOrd="2" destOrd="0" parTransId="{71B8B992-1986-4BD1-850F-3CC6D3DFCC43}" sibTransId="{C9F17511-9772-4558-BBCC-87EE76B124DC}"/>
    <dgm:cxn modelId="{C540AB19-4245-4229-90DF-022614820455}" type="presOf" srcId="{103DF793-C316-47CA-8DD3-16439BBE6A0D}" destId="{04931FCA-AF00-4428-BD4A-F912982F764D}" srcOrd="0" destOrd="0" presId="urn:microsoft.com/office/officeart/2005/8/layout/vList6"/>
    <dgm:cxn modelId="{00DD7475-91AA-4255-9519-4FA5834CF1B3}" srcId="{103DF793-C316-47CA-8DD3-16439BBE6A0D}" destId="{E46A63E3-52CA-4750-BD22-3DCECD13B3A3}" srcOrd="1" destOrd="0" parTransId="{C7F625E4-B66F-4E80-A45D-A1FBBA11BCBB}" sibTransId="{F0701CA6-CB09-4E9F-B660-4C294A1429A3}"/>
    <dgm:cxn modelId="{2DF8649E-57E5-43EB-A23C-6D51D830323F}" srcId="{002238F0-2951-4908-9E6E-8BDC12505B80}" destId="{01793495-E152-4BCC-BF20-AA074B99D9BD}" srcOrd="1" destOrd="0" parTransId="{1A71B2A8-F954-4E96-AA13-63A3E8343CA0}" sibTransId="{67B7BD33-3CDC-42C4-802B-9E1750A88345}"/>
    <dgm:cxn modelId="{04CA953E-CB74-4587-8FDC-68C1BC808463}" type="presOf" srcId="{D2EFF747-808F-4A46-B5AE-35E10F675250}" destId="{3D9D1335-DCC1-4F86-B2EA-D1B714861F22}" srcOrd="0" destOrd="0" presId="urn:microsoft.com/office/officeart/2005/8/layout/vList6"/>
    <dgm:cxn modelId="{5B72F07A-8769-4833-B334-6A76E48805E3}" type="presParOf" srcId="{B1C4E096-65F5-4A3D-9DA0-36C43EB6384D}" destId="{344F257B-8CA9-4BED-BFEB-4AE2682AB660}" srcOrd="0" destOrd="0" presId="urn:microsoft.com/office/officeart/2005/8/layout/vList6"/>
    <dgm:cxn modelId="{45D17731-BEF2-41D8-825C-FE3D200EC148}" type="presParOf" srcId="{344F257B-8CA9-4BED-BFEB-4AE2682AB660}" destId="{0D00B0C4-3E12-4597-9703-E9BD74C414CD}" srcOrd="0" destOrd="0" presId="urn:microsoft.com/office/officeart/2005/8/layout/vList6"/>
    <dgm:cxn modelId="{11530545-388A-4FF8-B579-B1C7608B22FE}" type="presParOf" srcId="{344F257B-8CA9-4BED-BFEB-4AE2682AB660}" destId="{EB34F70F-CAEF-496C-9A9E-F470B6CBD9E5}" srcOrd="1" destOrd="0" presId="urn:microsoft.com/office/officeart/2005/8/layout/vList6"/>
    <dgm:cxn modelId="{EC91DD20-F34B-4461-8268-5851DCC9D33E}" type="presParOf" srcId="{B1C4E096-65F5-4A3D-9DA0-36C43EB6384D}" destId="{DC6B2047-19FF-488A-AA97-F915D44BFB49}" srcOrd="1" destOrd="0" presId="urn:microsoft.com/office/officeart/2005/8/layout/vList6"/>
    <dgm:cxn modelId="{1F0D3AF1-EF79-43B0-BD33-4AD34EF7C154}" type="presParOf" srcId="{B1C4E096-65F5-4A3D-9DA0-36C43EB6384D}" destId="{0BA00F6D-4EC9-427D-8961-959FAB4D7762}" srcOrd="2" destOrd="0" presId="urn:microsoft.com/office/officeart/2005/8/layout/vList6"/>
    <dgm:cxn modelId="{6FDD75E7-7579-469E-BE53-51F4568D4FC9}" type="presParOf" srcId="{0BA00F6D-4EC9-427D-8961-959FAB4D7762}" destId="{04931FCA-AF00-4428-BD4A-F912982F764D}" srcOrd="0" destOrd="0" presId="urn:microsoft.com/office/officeart/2005/8/layout/vList6"/>
    <dgm:cxn modelId="{35DCAA28-AB22-4866-8087-43B283EF7A5B}" type="presParOf" srcId="{0BA00F6D-4EC9-427D-8961-959FAB4D7762}" destId="{3D9D1335-DCC1-4F86-B2EA-D1B714861F2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56D481-0A33-4A2E-99E5-EBE675A7494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DDEB6-F1B0-4280-8896-99CFA8229524}">
      <dgm:prSet custT="1"/>
      <dgm:spPr/>
      <dgm:t>
        <a:bodyPr/>
        <a:lstStyle/>
        <a:p>
          <a:pPr rtl="0"/>
          <a:r>
            <a:rPr lang="bg-BG" sz="1400" dirty="0" smtClean="0"/>
            <a:t>Дефиниране на проблема и оглед на текущата ситуация</a:t>
          </a:r>
          <a:endParaRPr lang="en-US" sz="1400" dirty="0"/>
        </a:p>
      </dgm:t>
    </dgm:pt>
    <dgm:pt modelId="{0D01C696-87AB-4F49-8E4B-6E117B4DD4FD}" type="parTrans" cxnId="{6B0D7095-F123-4425-BE79-C76183D8BA18}">
      <dgm:prSet/>
      <dgm:spPr/>
      <dgm:t>
        <a:bodyPr/>
        <a:lstStyle/>
        <a:p>
          <a:endParaRPr lang="en-US"/>
        </a:p>
      </dgm:t>
    </dgm:pt>
    <dgm:pt modelId="{876B279D-3364-4F07-B639-D276A3688887}" type="sibTrans" cxnId="{6B0D7095-F123-4425-BE79-C76183D8BA18}">
      <dgm:prSet/>
      <dgm:spPr/>
      <dgm:t>
        <a:bodyPr/>
        <a:lstStyle/>
        <a:p>
          <a:endParaRPr lang="en-US"/>
        </a:p>
      </dgm:t>
    </dgm:pt>
    <dgm:pt modelId="{243D067C-A394-435B-8BD7-227B976D8085}">
      <dgm:prSet custT="1"/>
      <dgm:spPr/>
      <dgm:t>
        <a:bodyPr/>
        <a:lstStyle/>
        <a:p>
          <a:pPr rtl="0"/>
          <a:r>
            <a:rPr lang="bg-BG" sz="1400" dirty="0" smtClean="0"/>
            <a:t>Инстралиране на УЗР на всяка помпена станция</a:t>
          </a:r>
          <a:endParaRPr lang="en-US" sz="1400" dirty="0"/>
        </a:p>
      </dgm:t>
    </dgm:pt>
    <dgm:pt modelId="{79441DFE-0113-4BA1-9D89-4B79D95344CE}" type="parTrans" cxnId="{3783BB24-D30E-4DFB-BB06-DACB5CD24A7E}">
      <dgm:prSet/>
      <dgm:spPr/>
      <dgm:t>
        <a:bodyPr/>
        <a:lstStyle/>
        <a:p>
          <a:endParaRPr lang="en-US"/>
        </a:p>
      </dgm:t>
    </dgm:pt>
    <dgm:pt modelId="{A431CB0B-8ABB-4D3A-A8D4-F45506282BB2}" type="sibTrans" cxnId="{3783BB24-D30E-4DFB-BB06-DACB5CD24A7E}">
      <dgm:prSet/>
      <dgm:spPr/>
      <dgm:t>
        <a:bodyPr/>
        <a:lstStyle/>
        <a:p>
          <a:endParaRPr lang="en-US"/>
        </a:p>
      </dgm:t>
    </dgm:pt>
    <dgm:pt modelId="{7F51FBC5-8988-48DA-88AF-CAF5D296EBD4}">
      <dgm:prSet custT="1"/>
      <dgm:spPr/>
      <dgm:t>
        <a:bodyPr/>
        <a:lstStyle/>
        <a:p>
          <a:pPr rtl="0"/>
          <a:r>
            <a:rPr lang="bg-BG" sz="1400" dirty="0" smtClean="0"/>
            <a:t>Набелязване на критичните отклонения</a:t>
          </a:r>
          <a:endParaRPr lang="en-US" sz="1400" dirty="0"/>
        </a:p>
      </dgm:t>
    </dgm:pt>
    <dgm:pt modelId="{44C3815D-B844-41FB-8035-CD8352471CA3}" type="parTrans" cxnId="{B5F93AE1-7C9C-48D0-83A7-6C069A01D74F}">
      <dgm:prSet/>
      <dgm:spPr/>
      <dgm:t>
        <a:bodyPr/>
        <a:lstStyle/>
        <a:p>
          <a:endParaRPr lang="en-US"/>
        </a:p>
      </dgm:t>
    </dgm:pt>
    <dgm:pt modelId="{DE551C88-3368-4132-8845-AEAD2FB69F1C}" type="sibTrans" cxnId="{B5F93AE1-7C9C-48D0-83A7-6C069A01D74F}">
      <dgm:prSet/>
      <dgm:spPr/>
      <dgm:t>
        <a:bodyPr/>
        <a:lstStyle/>
        <a:p>
          <a:endParaRPr lang="en-US"/>
        </a:p>
      </dgm:t>
    </dgm:pt>
    <dgm:pt modelId="{B6B8FCAD-6925-4B22-B5E7-A44BC2293269}">
      <dgm:prSet custT="1"/>
      <dgm:spPr/>
      <dgm:t>
        <a:bodyPr/>
        <a:lstStyle/>
        <a:p>
          <a:pPr rtl="0"/>
          <a:r>
            <a:rPr lang="bg-BG" sz="1400" dirty="0" smtClean="0"/>
            <a:t>Обследване на критичните отклонения и анализ на данните</a:t>
          </a:r>
          <a:endParaRPr lang="en-US" sz="1400" dirty="0"/>
        </a:p>
      </dgm:t>
    </dgm:pt>
    <dgm:pt modelId="{12005CF0-75C7-4359-AE51-9B03DFE39213}" type="parTrans" cxnId="{EFDA203F-A1D6-4B04-B448-4E87D82FBE8A}">
      <dgm:prSet/>
      <dgm:spPr/>
      <dgm:t>
        <a:bodyPr/>
        <a:lstStyle/>
        <a:p>
          <a:endParaRPr lang="en-US"/>
        </a:p>
      </dgm:t>
    </dgm:pt>
    <dgm:pt modelId="{76AF8C45-8121-4AEF-922C-95A9CF905CF2}" type="sibTrans" cxnId="{EFDA203F-A1D6-4B04-B448-4E87D82FBE8A}">
      <dgm:prSet/>
      <dgm:spPr/>
      <dgm:t>
        <a:bodyPr/>
        <a:lstStyle/>
        <a:p>
          <a:endParaRPr lang="en-US"/>
        </a:p>
      </dgm:t>
    </dgm:pt>
    <dgm:pt modelId="{C75FF8CC-9EF5-4C0F-B1F8-978A1B921E8E}">
      <dgm:prSet custT="1"/>
      <dgm:spPr/>
      <dgm:t>
        <a:bodyPr/>
        <a:lstStyle/>
        <a:p>
          <a:pPr rtl="0"/>
          <a:r>
            <a:rPr lang="bg-BG" sz="1400" dirty="0" smtClean="0"/>
            <a:t>Препоръки: </a:t>
          </a:r>
          <a:r>
            <a:rPr lang="bg-BG" sz="1400" u="none" dirty="0" smtClean="0"/>
            <a:t>подмяна; регулиране на налягането; ограничаване на водоподаването</a:t>
          </a:r>
        </a:p>
      </dgm:t>
    </dgm:pt>
    <dgm:pt modelId="{FDC9C148-CF97-4BA5-A331-EDE94568114A}" type="parTrans" cxnId="{C0F075F8-346C-41E3-AF4E-AF42D42675EE}">
      <dgm:prSet/>
      <dgm:spPr/>
      <dgm:t>
        <a:bodyPr/>
        <a:lstStyle/>
        <a:p>
          <a:endParaRPr lang="en-US"/>
        </a:p>
      </dgm:t>
    </dgm:pt>
    <dgm:pt modelId="{FB2A3B31-7B86-4E46-8509-96525173F8E0}" type="sibTrans" cxnId="{C0F075F8-346C-41E3-AF4E-AF42D42675EE}">
      <dgm:prSet/>
      <dgm:spPr/>
      <dgm:t>
        <a:bodyPr/>
        <a:lstStyle/>
        <a:p>
          <a:endParaRPr lang="en-US"/>
        </a:p>
      </dgm:t>
    </dgm:pt>
    <dgm:pt modelId="{61A6A319-8B11-4FE2-AC26-20F7399A6347}">
      <dgm:prSet custT="1"/>
      <dgm:spPr/>
      <dgm:t>
        <a:bodyPr/>
        <a:lstStyle/>
        <a:p>
          <a:pPr rtl="0"/>
          <a:r>
            <a:rPr lang="bg-BG" sz="1400" u="sng" dirty="0" smtClean="0"/>
            <a:t>5000 м3/ден</a:t>
          </a:r>
          <a:endParaRPr lang="en-US" sz="1400" u="sng" dirty="0"/>
        </a:p>
      </dgm:t>
    </dgm:pt>
    <dgm:pt modelId="{F8093D6D-01BA-4775-8922-2E5536C35DAF}" type="sibTrans" cxnId="{8D1D7EE4-0964-421B-9438-9B813B054C5E}">
      <dgm:prSet/>
      <dgm:spPr/>
      <dgm:t>
        <a:bodyPr/>
        <a:lstStyle/>
        <a:p>
          <a:endParaRPr lang="en-US"/>
        </a:p>
      </dgm:t>
    </dgm:pt>
    <dgm:pt modelId="{05C38B03-4E4A-4D90-833A-39898FF630C6}" type="parTrans" cxnId="{8D1D7EE4-0964-421B-9438-9B813B054C5E}">
      <dgm:prSet/>
      <dgm:spPr/>
      <dgm:t>
        <a:bodyPr/>
        <a:lstStyle/>
        <a:p>
          <a:endParaRPr lang="en-US"/>
        </a:p>
      </dgm:t>
    </dgm:pt>
    <dgm:pt modelId="{DA9F9869-DEE0-4EA0-ACCD-01C7DD3BC9B7}" type="pres">
      <dgm:prSet presAssocID="{E356D481-0A33-4A2E-99E5-EBE675A749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6F1D64-00E2-46FF-8E88-EA40C0E81034}" type="pres">
      <dgm:prSet presAssocID="{61A6A319-8B11-4FE2-AC26-20F7399A6347}" presName="node" presStyleLbl="node1" presStyleIdx="0" presStyleCnt="6" custScaleX="1857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57719-0155-4664-A2F0-5FC5EAC087CB}" type="pres">
      <dgm:prSet presAssocID="{61A6A319-8B11-4FE2-AC26-20F7399A6347}" presName="spNode" presStyleCnt="0"/>
      <dgm:spPr/>
    </dgm:pt>
    <dgm:pt modelId="{CE82203E-CC83-45DC-B994-BDAFD31F1447}" type="pres">
      <dgm:prSet presAssocID="{F8093D6D-01BA-4775-8922-2E5536C35DAF}" presName="sibTrans" presStyleLbl="sibTrans1D1" presStyleIdx="0" presStyleCnt="6"/>
      <dgm:spPr/>
      <dgm:t>
        <a:bodyPr/>
        <a:lstStyle/>
        <a:p>
          <a:endParaRPr lang="en-US"/>
        </a:p>
      </dgm:t>
    </dgm:pt>
    <dgm:pt modelId="{3813503B-71A2-488B-9520-ABEF20CF46D7}" type="pres">
      <dgm:prSet presAssocID="{368DDEB6-F1B0-4280-8896-99CFA8229524}" presName="node" presStyleLbl="node1" presStyleIdx="1" presStyleCnt="6" custScaleX="191406" custScaleY="126511" custRadScaleRad="122188" custRadScaleInc="552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62EF68-EFEC-44C1-83A9-AE5415449355}" type="pres">
      <dgm:prSet presAssocID="{368DDEB6-F1B0-4280-8896-99CFA8229524}" presName="spNode" presStyleCnt="0"/>
      <dgm:spPr/>
    </dgm:pt>
    <dgm:pt modelId="{570B855E-C8BB-489C-8FA4-13C9FB58D104}" type="pres">
      <dgm:prSet presAssocID="{876B279D-3364-4F07-B639-D276A3688887}" presName="sibTrans" presStyleLbl="sibTrans1D1" presStyleIdx="1" presStyleCnt="6"/>
      <dgm:spPr/>
      <dgm:t>
        <a:bodyPr/>
        <a:lstStyle/>
        <a:p>
          <a:endParaRPr lang="en-US"/>
        </a:p>
      </dgm:t>
    </dgm:pt>
    <dgm:pt modelId="{F8BAA037-4D4F-4630-83E0-3CCED85ED5BE}" type="pres">
      <dgm:prSet presAssocID="{243D067C-A394-435B-8BD7-227B976D8085}" presName="node" presStyleLbl="node1" presStyleIdx="2" presStyleCnt="6" custScaleX="205486" custScaleY="121132" custRadScaleRad="121598" custRadScaleInc="-604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D7392-7316-422C-AC36-895A10226332}" type="pres">
      <dgm:prSet presAssocID="{243D067C-A394-435B-8BD7-227B976D8085}" presName="spNode" presStyleCnt="0"/>
      <dgm:spPr/>
    </dgm:pt>
    <dgm:pt modelId="{F9A1A962-13E7-49D0-A492-22D0CDB8DC4C}" type="pres">
      <dgm:prSet presAssocID="{A431CB0B-8ABB-4D3A-A8D4-F45506282BB2}" presName="sibTrans" presStyleLbl="sibTrans1D1" presStyleIdx="2" presStyleCnt="6"/>
      <dgm:spPr/>
      <dgm:t>
        <a:bodyPr/>
        <a:lstStyle/>
        <a:p>
          <a:endParaRPr lang="en-US"/>
        </a:p>
      </dgm:t>
    </dgm:pt>
    <dgm:pt modelId="{58FDB30A-3FCF-4611-8A6A-C5F7F51F4836}" type="pres">
      <dgm:prSet presAssocID="{7F51FBC5-8988-48DA-88AF-CAF5D296EBD4}" presName="node" presStyleLbl="node1" presStyleIdx="3" presStyleCnt="6" custScaleX="186055" custRadScaleRad="103320" custRadScaleInc="-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AD000-815F-4FEF-B1F2-BFE5D1416DDC}" type="pres">
      <dgm:prSet presAssocID="{7F51FBC5-8988-48DA-88AF-CAF5D296EBD4}" presName="spNode" presStyleCnt="0"/>
      <dgm:spPr/>
    </dgm:pt>
    <dgm:pt modelId="{A1EE3D2A-7952-4032-B14F-AEE3FC56F896}" type="pres">
      <dgm:prSet presAssocID="{DE551C88-3368-4132-8845-AEAD2FB69F1C}" presName="sibTrans" presStyleLbl="sibTrans1D1" presStyleIdx="3" presStyleCnt="6"/>
      <dgm:spPr/>
      <dgm:t>
        <a:bodyPr/>
        <a:lstStyle/>
        <a:p>
          <a:endParaRPr lang="en-US"/>
        </a:p>
      </dgm:t>
    </dgm:pt>
    <dgm:pt modelId="{4DB02C14-92D4-48E8-A68C-C96C4D033553}" type="pres">
      <dgm:prSet presAssocID="{B6B8FCAD-6925-4B22-B5E7-A44BC2293269}" presName="node" presStyleLbl="node1" presStyleIdx="4" presStyleCnt="6" custScaleX="191404" custScaleY="121132" custRadScaleRad="113176" custRadScaleInc="534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8F2B2E-3811-41F8-A3C8-DA2D1175596D}" type="pres">
      <dgm:prSet presAssocID="{B6B8FCAD-6925-4B22-B5E7-A44BC2293269}" presName="spNode" presStyleCnt="0"/>
      <dgm:spPr/>
    </dgm:pt>
    <dgm:pt modelId="{C5379F54-4878-4A78-96A1-9937CA7275E9}" type="pres">
      <dgm:prSet presAssocID="{76AF8C45-8121-4AEF-922C-95A9CF905CF2}" presName="sibTrans" presStyleLbl="sibTrans1D1" presStyleIdx="4" presStyleCnt="6"/>
      <dgm:spPr/>
      <dgm:t>
        <a:bodyPr/>
        <a:lstStyle/>
        <a:p>
          <a:endParaRPr lang="en-US"/>
        </a:p>
      </dgm:t>
    </dgm:pt>
    <dgm:pt modelId="{8D96293D-D693-4EB7-BEE0-AFA86D567A86}" type="pres">
      <dgm:prSet presAssocID="{C75FF8CC-9EF5-4C0F-B1F8-978A1B921E8E}" presName="node" presStyleLbl="node1" presStyleIdx="5" presStyleCnt="6" custScaleX="191406" custScaleY="126511" custRadScaleRad="114058" custRadScaleInc="-482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524E0-71F8-4C27-9CDE-3D6AC4C78902}" type="pres">
      <dgm:prSet presAssocID="{C75FF8CC-9EF5-4C0F-B1F8-978A1B921E8E}" presName="spNode" presStyleCnt="0"/>
      <dgm:spPr/>
    </dgm:pt>
    <dgm:pt modelId="{A3F3153A-14A5-432B-A47C-7CF83F1F97F9}" type="pres">
      <dgm:prSet presAssocID="{FB2A3B31-7B86-4E46-8509-96525173F8E0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4EC9B5D4-7E00-43C4-81F9-C5FE92DE617A}" type="presOf" srcId="{876B279D-3364-4F07-B639-D276A3688887}" destId="{570B855E-C8BB-489C-8FA4-13C9FB58D104}" srcOrd="0" destOrd="0" presId="urn:microsoft.com/office/officeart/2005/8/layout/cycle5"/>
    <dgm:cxn modelId="{8D1D7EE4-0964-421B-9438-9B813B054C5E}" srcId="{E356D481-0A33-4A2E-99E5-EBE675A74949}" destId="{61A6A319-8B11-4FE2-AC26-20F7399A6347}" srcOrd="0" destOrd="0" parTransId="{05C38B03-4E4A-4D90-833A-39898FF630C6}" sibTransId="{F8093D6D-01BA-4775-8922-2E5536C35DAF}"/>
    <dgm:cxn modelId="{5AF10A97-45BF-42E7-ADB2-B4FF3B3974DF}" type="presOf" srcId="{E356D481-0A33-4A2E-99E5-EBE675A74949}" destId="{DA9F9869-DEE0-4EA0-ACCD-01C7DD3BC9B7}" srcOrd="0" destOrd="0" presId="urn:microsoft.com/office/officeart/2005/8/layout/cycle5"/>
    <dgm:cxn modelId="{D8AE528C-1EEB-4C17-A0F8-D587E9BFFB79}" type="presOf" srcId="{C75FF8CC-9EF5-4C0F-B1F8-978A1B921E8E}" destId="{8D96293D-D693-4EB7-BEE0-AFA86D567A86}" srcOrd="0" destOrd="0" presId="urn:microsoft.com/office/officeart/2005/8/layout/cycle5"/>
    <dgm:cxn modelId="{141DD144-924A-4E92-AA6D-269DF4544AA3}" type="presOf" srcId="{61A6A319-8B11-4FE2-AC26-20F7399A6347}" destId="{9B6F1D64-00E2-46FF-8E88-EA40C0E81034}" srcOrd="0" destOrd="0" presId="urn:microsoft.com/office/officeart/2005/8/layout/cycle5"/>
    <dgm:cxn modelId="{38AA01E4-DED2-4F5A-B60C-7C6682C0CBBA}" type="presOf" srcId="{A431CB0B-8ABB-4D3A-A8D4-F45506282BB2}" destId="{F9A1A962-13E7-49D0-A492-22D0CDB8DC4C}" srcOrd="0" destOrd="0" presId="urn:microsoft.com/office/officeart/2005/8/layout/cycle5"/>
    <dgm:cxn modelId="{EFDA203F-A1D6-4B04-B448-4E87D82FBE8A}" srcId="{E356D481-0A33-4A2E-99E5-EBE675A74949}" destId="{B6B8FCAD-6925-4B22-B5E7-A44BC2293269}" srcOrd="4" destOrd="0" parTransId="{12005CF0-75C7-4359-AE51-9B03DFE39213}" sibTransId="{76AF8C45-8121-4AEF-922C-95A9CF905CF2}"/>
    <dgm:cxn modelId="{6B0D7095-F123-4425-BE79-C76183D8BA18}" srcId="{E356D481-0A33-4A2E-99E5-EBE675A74949}" destId="{368DDEB6-F1B0-4280-8896-99CFA8229524}" srcOrd="1" destOrd="0" parTransId="{0D01C696-87AB-4F49-8E4B-6E117B4DD4FD}" sibTransId="{876B279D-3364-4F07-B639-D276A3688887}"/>
    <dgm:cxn modelId="{237BF888-8AB6-400A-9D5F-B4AB613C08A8}" type="presOf" srcId="{B6B8FCAD-6925-4B22-B5E7-A44BC2293269}" destId="{4DB02C14-92D4-48E8-A68C-C96C4D033553}" srcOrd="0" destOrd="0" presId="urn:microsoft.com/office/officeart/2005/8/layout/cycle5"/>
    <dgm:cxn modelId="{E3D3F3A3-A981-43FC-A7BA-B99C15145259}" type="presOf" srcId="{DE551C88-3368-4132-8845-AEAD2FB69F1C}" destId="{A1EE3D2A-7952-4032-B14F-AEE3FC56F896}" srcOrd="0" destOrd="0" presId="urn:microsoft.com/office/officeart/2005/8/layout/cycle5"/>
    <dgm:cxn modelId="{3783BB24-D30E-4DFB-BB06-DACB5CD24A7E}" srcId="{E356D481-0A33-4A2E-99E5-EBE675A74949}" destId="{243D067C-A394-435B-8BD7-227B976D8085}" srcOrd="2" destOrd="0" parTransId="{79441DFE-0113-4BA1-9D89-4B79D95344CE}" sibTransId="{A431CB0B-8ABB-4D3A-A8D4-F45506282BB2}"/>
    <dgm:cxn modelId="{95489378-31BC-4C81-A7D2-BB3EB4863769}" type="presOf" srcId="{243D067C-A394-435B-8BD7-227B976D8085}" destId="{F8BAA037-4D4F-4630-83E0-3CCED85ED5BE}" srcOrd="0" destOrd="0" presId="urn:microsoft.com/office/officeart/2005/8/layout/cycle5"/>
    <dgm:cxn modelId="{59BBAC9B-D968-463B-920A-0632D324B091}" type="presOf" srcId="{F8093D6D-01BA-4775-8922-2E5536C35DAF}" destId="{CE82203E-CC83-45DC-B994-BDAFD31F1447}" srcOrd="0" destOrd="0" presId="urn:microsoft.com/office/officeart/2005/8/layout/cycle5"/>
    <dgm:cxn modelId="{B5F93AE1-7C9C-48D0-83A7-6C069A01D74F}" srcId="{E356D481-0A33-4A2E-99E5-EBE675A74949}" destId="{7F51FBC5-8988-48DA-88AF-CAF5D296EBD4}" srcOrd="3" destOrd="0" parTransId="{44C3815D-B844-41FB-8035-CD8352471CA3}" sibTransId="{DE551C88-3368-4132-8845-AEAD2FB69F1C}"/>
    <dgm:cxn modelId="{B05D8CAB-290F-4CAB-9021-845A4F289CA0}" type="presOf" srcId="{76AF8C45-8121-4AEF-922C-95A9CF905CF2}" destId="{C5379F54-4878-4A78-96A1-9937CA7275E9}" srcOrd="0" destOrd="0" presId="urn:microsoft.com/office/officeart/2005/8/layout/cycle5"/>
    <dgm:cxn modelId="{56561725-C6DB-4D80-8756-C0E49BE88A15}" type="presOf" srcId="{7F51FBC5-8988-48DA-88AF-CAF5D296EBD4}" destId="{58FDB30A-3FCF-4611-8A6A-C5F7F51F4836}" srcOrd="0" destOrd="0" presId="urn:microsoft.com/office/officeart/2005/8/layout/cycle5"/>
    <dgm:cxn modelId="{67684678-FA6C-4812-8732-99D3F46161A2}" type="presOf" srcId="{FB2A3B31-7B86-4E46-8509-96525173F8E0}" destId="{A3F3153A-14A5-432B-A47C-7CF83F1F97F9}" srcOrd="0" destOrd="0" presId="urn:microsoft.com/office/officeart/2005/8/layout/cycle5"/>
    <dgm:cxn modelId="{C0F075F8-346C-41E3-AF4E-AF42D42675EE}" srcId="{E356D481-0A33-4A2E-99E5-EBE675A74949}" destId="{C75FF8CC-9EF5-4C0F-B1F8-978A1B921E8E}" srcOrd="5" destOrd="0" parTransId="{FDC9C148-CF97-4BA5-A331-EDE94568114A}" sibTransId="{FB2A3B31-7B86-4E46-8509-96525173F8E0}"/>
    <dgm:cxn modelId="{FCABAF76-2858-4C54-B401-1081C5D91C1E}" type="presOf" srcId="{368DDEB6-F1B0-4280-8896-99CFA8229524}" destId="{3813503B-71A2-488B-9520-ABEF20CF46D7}" srcOrd="0" destOrd="0" presId="urn:microsoft.com/office/officeart/2005/8/layout/cycle5"/>
    <dgm:cxn modelId="{01B29EEF-7FE4-4EBE-BF7C-7136E0525DD0}" type="presParOf" srcId="{DA9F9869-DEE0-4EA0-ACCD-01C7DD3BC9B7}" destId="{9B6F1D64-00E2-46FF-8E88-EA40C0E81034}" srcOrd="0" destOrd="0" presId="urn:microsoft.com/office/officeart/2005/8/layout/cycle5"/>
    <dgm:cxn modelId="{A82C35F7-FDE8-4ED9-A76F-8A16A59BDDE9}" type="presParOf" srcId="{DA9F9869-DEE0-4EA0-ACCD-01C7DD3BC9B7}" destId="{49B57719-0155-4664-A2F0-5FC5EAC087CB}" srcOrd="1" destOrd="0" presId="urn:microsoft.com/office/officeart/2005/8/layout/cycle5"/>
    <dgm:cxn modelId="{DB8B49E6-FCFF-4601-A5BB-C1FDEBCA444B}" type="presParOf" srcId="{DA9F9869-DEE0-4EA0-ACCD-01C7DD3BC9B7}" destId="{CE82203E-CC83-45DC-B994-BDAFD31F1447}" srcOrd="2" destOrd="0" presId="urn:microsoft.com/office/officeart/2005/8/layout/cycle5"/>
    <dgm:cxn modelId="{D5597FFD-C6B7-4B40-9E31-D7FA86CB7197}" type="presParOf" srcId="{DA9F9869-DEE0-4EA0-ACCD-01C7DD3BC9B7}" destId="{3813503B-71A2-488B-9520-ABEF20CF46D7}" srcOrd="3" destOrd="0" presId="urn:microsoft.com/office/officeart/2005/8/layout/cycle5"/>
    <dgm:cxn modelId="{74267AA0-5137-4050-84CC-5AFBA04C129A}" type="presParOf" srcId="{DA9F9869-DEE0-4EA0-ACCD-01C7DD3BC9B7}" destId="{D062EF68-EFEC-44C1-83A9-AE5415449355}" srcOrd="4" destOrd="0" presId="urn:microsoft.com/office/officeart/2005/8/layout/cycle5"/>
    <dgm:cxn modelId="{D6B79260-3E98-4276-A683-78A05C7FDBB1}" type="presParOf" srcId="{DA9F9869-DEE0-4EA0-ACCD-01C7DD3BC9B7}" destId="{570B855E-C8BB-489C-8FA4-13C9FB58D104}" srcOrd="5" destOrd="0" presId="urn:microsoft.com/office/officeart/2005/8/layout/cycle5"/>
    <dgm:cxn modelId="{E1ABED47-8E59-4453-BF1F-0155ECF3A2F6}" type="presParOf" srcId="{DA9F9869-DEE0-4EA0-ACCD-01C7DD3BC9B7}" destId="{F8BAA037-4D4F-4630-83E0-3CCED85ED5BE}" srcOrd="6" destOrd="0" presId="urn:microsoft.com/office/officeart/2005/8/layout/cycle5"/>
    <dgm:cxn modelId="{77B420FA-5BD7-4D27-B94E-D93F60D72F12}" type="presParOf" srcId="{DA9F9869-DEE0-4EA0-ACCD-01C7DD3BC9B7}" destId="{7AED7392-7316-422C-AC36-895A10226332}" srcOrd="7" destOrd="0" presId="urn:microsoft.com/office/officeart/2005/8/layout/cycle5"/>
    <dgm:cxn modelId="{578C9990-9127-46FA-B443-9CDEC20930C4}" type="presParOf" srcId="{DA9F9869-DEE0-4EA0-ACCD-01C7DD3BC9B7}" destId="{F9A1A962-13E7-49D0-A492-22D0CDB8DC4C}" srcOrd="8" destOrd="0" presId="urn:microsoft.com/office/officeart/2005/8/layout/cycle5"/>
    <dgm:cxn modelId="{EF50C68A-25D9-4F64-8EC0-902295C9B6C5}" type="presParOf" srcId="{DA9F9869-DEE0-4EA0-ACCD-01C7DD3BC9B7}" destId="{58FDB30A-3FCF-4611-8A6A-C5F7F51F4836}" srcOrd="9" destOrd="0" presId="urn:microsoft.com/office/officeart/2005/8/layout/cycle5"/>
    <dgm:cxn modelId="{C7F6155A-BA76-4662-8F82-ED1A8B14F611}" type="presParOf" srcId="{DA9F9869-DEE0-4EA0-ACCD-01C7DD3BC9B7}" destId="{D4DAD000-815F-4FEF-B1F2-BFE5D1416DDC}" srcOrd="10" destOrd="0" presId="urn:microsoft.com/office/officeart/2005/8/layout/cycle5"/>
    <dgm:cxn modelId="{2B026165-F1BA-4494-84D5-72004B001C30}" type="presParOf" srcId="{DA9F9869-DEE0-4EA0-ACCD-01C7DD3BC9B7}" destId="{A1EE3D2A-7952-4032-B14F-AEE3FC56F896}" srcOrd="11" destOrd="0" presId="urn:microsoft.com/office/officeart/2005/8/layout/cycle5"/>
    <dgm:cxn modelId="{7EFC8F54-BAAD-4452-9516-E08702B137E3}" type="presParOf" srcId="{DA9F9869-DEE0-4EA0-ACCD-01C7DD3BC9B7}" destId="{4DB02C14-92D4-48E8-A68C-C96C4D033553}" srcOrd="12" destOrd="0" presId="urn:microsoft.com/office/officeart/2005/8/layout/cycle5"/>
    <dgm:cxn modelId="{8E27FBB8-15E7-4B54-AEAF-A265B9B95A6D}" type="presParOf" srcId="{DA9F9869-DEE0-4EA0-ACCD-01C7DD3BC9B7}" destId="{298F2B2E-3811-41F8-A3C8-DA2D1175596D}" srcOrd="13" destOrd="0" presId="urn:microsoft.com/office/officeart/2005/8/layout/cycle5"/>
    <dgm:cxn modelId="{9F290A40-AC4F-4D3B-82A3-DEBB249465ED}" type="presParOf" srcId="{DA9F9869-DEE0-4EA0-ACCD-01C7DD3BC9B7}" destId="{C5379F54-4878-4A78-96A1-9937CA7275E9}" srcOrd="14" destOrd="0" presId="urn:microsoft.com/office/officeart/2005/8/layout/cycle5"/>
    <dgm:cxn modelId="{E66136A5-CBB8-4E78-B182-341B5207904F}" type="presParOf" srcId="{DA9F9869-DEE0-4EA0-ACCD-01C7DD3BC9B7}" destId="{8D96293D-D693-4EB7-BEE0-AFA86D567A86}" srcOrd="15" destOrd="0" presId="urn:microsoft.com/office/officeart/2005/8/layout/cycle5"/>
    <dgm:cxn modelId="{E026C916-9F7A-4C43-8FA1-241B163983DC}" type="presParOf" srcId="{DA9F9869-DEE0-4EA0-ACCD-01C7DD3BC9B7}" destId="{3CC524E0-71F8-4C27-9CDE-3D6AC4C78902}" srcOrd="16" destOrd="0" presId="urn:microsoft.com/office/officeart/2005/8/layout/cycle5"/>
    <dgm:cxn modelId="{CE58B662-53AE-478F-BBCD-FC950D2F09F1}" type="presParOf" srcId="{DA9F9869-DEE0-4EA0-ACCD-01C7DD3BC9B7}" destId="{A3F3153A-14A5-432B-A47C-7CF83F1F97F9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9B3837-8D70-40B1-A2E0-18A1549B08F4}">
      <dsp:nvSpPr>
        <dsp:cNvPr id="0" name=""/>
        <dsp:cNvSpPr/>
      </dsp:nvSpPr>
      <dsp:spPr>
        <a:xfrm>
          <a:off x="1801606" y="0"/>
          <a:ext cx="3238953" cy="3238953"/>
        </a:xfrm>
        <a:prstGeom prst="ellipse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300" kern="1200" dirty="0" smtClean="0"/>
            <a:t>Гаранция за успех</a:t>
          </a:r>
          <a:endParaRPr lang="en-US" sz="4300" kern="1200" dirty="0"/>
        </a:p>
      </dsp:txBody>
      <dsp:txXfrm>
        <a:off x="1801606" y="0"/>
        <a:ext cx="3238953" cy="32389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34F70F-CAEF-496C-9A9E-F470B6CBD9E5}">
      <dsp:nvSpPr>
        <dsp:cNvPr id="0" name=""/>
        <dsp:cNvSpPr/>
      </dsp:nvSpPr>
      <dsp:spPr>
        <a:xfrm>
          <a:off x="1886406" y="474"/>
          <a:ext cx="2829609" cy="18511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dirty="0" smtClean="0"/>
            <a:t>Обективна външна оценка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dirty="0" smtClean="0"/>
            <a:t>Представяне на нови технологии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dirty="0" smtClean="0"/>
            <a:t>Измервателна техника под наем</a:t>
          </a:r>
          <a:endParaRPr lang="en-US" sz="1500" kern="1200" dirty="0"/>
        </a:p>
      </dsp:txBody>
      <dsp:txXfrm>
        <a:off x="1886406" y="474"/>
        <a:ext cx="2829609" cy="1851182"/>
      </dsp:txXfrm>
    </dsp:sp>
    <dsp:sp modelId="{0D00B0C4-3E12-4597-9703-E9BD74C414CD}">
      <dsp:nvSpPr>
        <dsp:cNvPr id="0" name=""/>
        <dsp:cNvSpPr/>
      </dsp:nvSpPr>
      <dsp:spPr>
        <a:xfrm>
          <a:off x="0" y="195950"/>
          <a:ext cx="1886406" cy="1460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Външен партньор</a:t>
          </a:r>
          <a:endParaRPr lang="en-US" sz="1800" kern="1200" dirty="0"/>
        </a:p>
      </dsp:txBody>
      <dsp:txXfrm>
        <a:off x="0" y="195950"/>
        <a:ext cx="1886406" cy="1460231"/>
      </dsp:txXfrm>
    </dsp:sp>
    <dsp:sp modelId="{3D9D1335-DCC1-4F86-B2EA-D1B714861F22}">
      <dsp:nvSpPr>
        <dsp:cNvPr id="0" name=""/>
        <dsp:cNvSpPr/>
      </dsp:nvSpPr>
      <dsp:spPr>
        <a:xfrm>
          <a:off x="1886406" y="2016226"/>
          <a:ext cx="2829609" cy="18511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dirty="0" smtClean="0"/>
            <a:t>Всекидневен поглед върху проблемите</a:t>
          </a:r>
          <a:endParaRPr lang="en-US" sz="1600" kern="1200" dirty="0"/>
        </a:p>
      </dsp:txBody>
      <dsp:txXfrm>
        <a:off x="1886406" y="2016226"/>
        <a:ext cx="2829609" cy="1851182"/>
      </dsp:txXfrm>
    </dsp:sp>
    <dsp:sp modelId="{04931FCA-AF00-4428-BD4A-F912982F764D}">
      <dsp:nvSpPr>
        <dsp:cNvPr id="0" name=""/>
        <dsp:cNvSpPr/>
      </dsp:nvSpPr>
      <dsp:spPr>
        <a:xfrm>
          <a:off x="0" y="2160239"/>
          <a:ext cx="1886406" cy="1563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Екип на дружеството</a:t>
          </a:r>
          <a:endParaRPr lang="en-US" sz="1800" kern="1200" dirty="0"/>
        </a:p>
      </dsp:txBody>
      <dsp:txXfrm>
        <a:off x="0" y="2160239"/>
        <a:ext cx="1886406" cy="15631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6F1D64-00E2-46FF-8E88-EA40C0E81034}">
      <dsp:nvSpPr>
        <dsp:cNvPr id="0" name=""/>
        <dsp:cNvSpPr/>
      </dsp:nvSpPr>
      <dsp:spPr>
        <a:xfrm>
          <a:off x="3450936" y="2370"/>
          <a:ext cx="2160245" cy="756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u="sng" kern="1200" dirty="0" smtClean="0"/>
            <a:t>5000 м3/ден</a:t>
          </a:r>
          <a:endParaRPr lang="en-US" sz="1400" u="sng" kern="1200" dirty="0"/>
        </a:p>
      </dsp:txBody>
      <dsp:txXfrm>
        <a:off x="3450936" y="2370"/>
        <a:ext cx="2160245" cy="756009"/>
      </dsp:txXfrm>
    </dsp:sp>
    <dsp:sp modelId="{CE82203E-CC83-45DC-B994-BDAFD31F1447}">
      <dsp:nvSpPr>
        <dsp:cNvPr id="0" name=""/>
        <dsp:cNvSpPr/>
      </dsp:nvSpPr>
      <dsp:spPr>
        <a:xfrm>
          <a:off x="3689333" y="739911"/>
          <a:ext cx="3559728" cy="3559728"/>
        </a:xfrm>
        <a:custGeom>
          <a:avLst/>
          <a:gdLst/>
          <a:ahLst/>
          <a:cxnLst/>
          <a:rect l="0" t="0" r="0" b="0"/>
          <a:pathLst>
            <a:path>
              <a:moveTo>
                <a:pt x="2076393" y="24875"/>
              </a:moveTo>
              <a:arcTo wR="1779864" hR="1779864" stAng="16775419" swAng="9149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3503B-71A2-488B-9520-ABEF20CF46D7}">
      <dsp:nvSpPr>
        <dsp:cNvPr id="0" name=""/>
        <dsp:cNvSpPr/>
      </dsp:nvSpPr>
      <dsp:spPr>
        <a:xfrm>
          <a:off x="5474971" y="976107"/>
          <a:ext cx="2226227" cy="9564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Дефиниране на проблема и оглед на текущата ситуация</a:t>
          </a:r>
          <a:endParaRPr lang="en-US" sz="1400" kern="1200" dirty="0"/>
        </a:p>
      </dsp:txBody>
      <dsp:txXfrm>
        <a:off x="5474971" y="976107"/>
        <a:ext cx="2226227" cy="956435"/>
      </dsp:txXfrm>
    </dsp:sp>
    <dsp:sp modelId="{570B855E-C8BB-489C-8FA4-13C9FB58D104}">
      <dsp:nvSpPr>
        <dsp:cNvPr id="0" name=""/>
        <dsp:cNvSpPr/>
      </dsp:nvSpPr>
      <dsp:spPr>
        <a:xfrm>
          <a:off x="3143603" y="335793"/>
          <a:ext cx="3559728" cy="3559728"/>
        </a:xfrm>
        <a:custGeom>
          <a:avLst/>
          <a:gdLst/>
          <a:ahLst/>
          <a:cxnLst/>
          <a:rect l="0" t="0" r="0" b="0"/>
          <a:pathLst>
            <a:path>
              <a:moveTo>
                <a:pt x="3557124" y="1683620"/>
              </a:moveTo>
              <a:arcTo wR="1779864" hR="1779864" stAng="21414017" swAng="5070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BAA037-4D4F-4630-83E0-3CCED85ED5BE}">
      <dsp:nvSpPr>
        <dsp:cNvPr id="0" name=""/>
        <dsp:cNvSpPr/>
      </dsp:nvSpPr>
      <dsp:spPr>
        <a:xfrm>
          <a:off x="5395373" y="2368200"/>
          <a:ext cx="2389990" cy="9157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Инстралиране на УЗР на всяка помпена станция</a:t>
          </a:r>
          <a:endParaRPr lang="en-US" sz="1400" kern="1200" dirty="0"/>
        </a:p>
      </dsp:txBody>
      <dsp:txXfrm>
        <a:off x="5395373" y="2368200"/>
        <a:ext cx="2389990" cy="915769"/>
      </dsp:txXfrm>
    </dsp:sp>
    <dsp:sp modelId="{F9A1A962-13E7-49D0-A492-22D0CDB8DC4C}">
      <dsp:nvSpPr>
        <dsp:cNvPr id="0" name=""/>
        <dsp:cNvSpPr/>
      </dsp:nvSpPr>
      <dsp:spPr>
        <a:xfrm>
          <a:off x="3603099" y="30215"/>
          <a:ext cx="3559728" cy="3559728"/>
        </a:xfrm>
        <a:custGeom>
          <a:avLst/>
          <a:gdLst/>
          <a:ahLst/>
          <a:cxnLst/>
          <a:rect l="0" t="0" r="0" b="0"/>
          <a:pathLst>
            <a:path>
              <a:moveTo>
                <a:pt x="2638011" y="3339191"/>
              </a:moveTo>
              <a:arcTo wR="1779864" hR="1779864" stAng="3670476" swAng="96315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DB30A-3FCF-4611-8A6A-C5F7F51F4836}">
      <dsp:nvSpPr>
        <dsp:cNvPr id="0" name=""/>
        <dsp:cNvSpPr/>
      </dsp:nvSpPr>
      <dsp:spPr>
        <a:xfrm>
          <a:off x="3451336" y="3564470"/>
          <a:ext cx="2163990" cy="756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Набелязване на критичните отклонения</a:t>
          </a:r>
          <a:endParaRPr lang="en-US" sz="1400" kern="1200" dirty="0"/>
        </a:p>
      </dsp:txBody>
      <dsp:txXfrm>
        <a:off x="3451336" y="3564470"/>
        <a:ext cx="2163990" cy="756009"/>
      </dsp:txXfrm>
    </dsp:sp>
    <dsp:sp modelId="{A1EE3D2A-7952-4032-B14F-AEE3FC56F896}">
      <dsp:nvSpPr>
        <dsp:cNvPr id="0" name=""/>
        <dsp:cNvSpPr/>
      </dsp:nvSpPr>
      <dsp:spPr>
        <a:xfrm>
          <a:off x="2153692" y="85024"/>
          <a:ext cx="3559728" cy="3559728"/>
        </a:xfrm>
        <a:custGeom>
          <a:avLst/>
          <a:gdLst/>
          <a:ahLst/>
          <a:cxnLst/>
          <a:rect l="0" t="0" r="0" b="0"/>
          <a:pathLst>
            <a:path>
              <a:moveTo>
                <a:pt x="1171802" y="3452640"/>
              </a:moveTo>
              <a:arcTo wR="1779864" hR="1779864" stAng="6598587" swAng="7736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02C14-92D4-48E8-A68C-C96C4D033553}">
      <dsp:nvSpPr>
        <dsp:cNvPr id="0" name=""/>
        <dsp:cNvSpPr/>
      </dsp:nvSpPr>
      <dsp:spPr>
        <a:xfrm>
          <a:off x="1516802" y="2368189"/>
          <a:ext cx="2226204" cy="9157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Обследване на критичните отклонения и анализ на данните</a:t>
          </a:r>
          <a:endParaRPr lang="en-US" sz="1400" kern="1200" dirty="0"/>
        </a:p>
      </dsp:txBody>
      <dsp:txXfrm>
        <a:off x="1516802" y="2368189"/>
        <a:ext cx="2226204" cy="915769"/>
      </dsp:txXfrm>
    </dsp:sp>
    <dsp:sp modelId="{C5379F54-4878-4A78-96A1-9937CA7275E9}">
      <dsp:nvSpPr>
        <dsp:cNvPr id="0" name=""/>
        <dsp:cNvSpPr/>
      </dsp:nvSpPr>
      <dsp:spPr>
        <a:xfrm>
          <a:off x="2506357" y="315177"/>
          <a:ext cx="3559728" cy="3559728"/>
        </a:xfrm>
        <a:custGeom>
          <a:avLst/>
          <a:gdLst/>
          <a:ahLst/>
          <a:cxnLst/>
          <a:rect l="0" t="0" r="0" b="0"/>
          <a:pathLst>
            <a:path>
              <a:moveTo>
                <a:pt x="9820" y="1966578"/>
              </a:moveTo>
              <a:arcTo wR="1779864" hR="1779864" stAng="10438704" swAng="50723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6293D-D693-4EB7-BEE0-AFA86D567A86}">
      <dsp:nvSpPr>
        <dsp:cNvPr id="0" name=""/>
        <dsp:cNvSpPr/>
      </dsp:nvSpPr>
      <dsp:spPr>
        <a:xfrm>
          <a:off x="1514556" y="976101"/>
          <a:ext cx="2226227" cy="9564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Препоръки: </a:t>
          </a:r>
          <a:r>
            <a:rPr lang="bg-BG" sz="1400" u="none" kern="1200" dirty="0" smtClean="0"/>
            <a:t>подмяна; регулиране на налягането; ограничаване на водоподаването</a:t>
          </a:r>
        </a:p>
      </dsp:txBody>
      <dsp:txXfrm>
        <a:off x="1514556" y="976101"/>
        <a:ext cx="2226227" cy="956435"/>
      </dsp:txXfrm>
    </dsp:sp>
    <dsp:sp modelId="{A3F3153A-14A5-432B-A47C-7CF83F1F97F9}">
      <dsp:nvSpPr>
        <dsp:cNvPr id="0" name=""/>
        <dsp:cNvSpPr/>
      </dsp:nvSpPr>
      <dsp:spPr>
        <a:xfrm>
          <a:off x="2045133" y="705832"/>
          <a:ext cx="3559728" cy="3559728"/>
        </a:xfrm>
        <a:custGeom>
          <a:avLst/>
          <a:gdLst/>
          <a:ahLst/>
          <a:cxnLst/>
          <a:rect l="0" t="0" r="0" b="0"/>
          <a:pathLst>
            <a:path>
              <a:moveTo>
                <a:pt x="943248" y="208880"/>
              </a:moveTo>
              <a:arcTo wR="1779864" hR="1779864" stAng="14517767" swAng="7172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9A1E1-1F6B-4DD6-997B-88CF30FEDE18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88A4E-06B7-4A75-8414-76B0AAA7F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88A4E-06B7-4A75-8414-76B0AAA7F1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88A4E-06B7-4A75-8414-76B0AAA7F1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1548-8FAC-4E99-967E-EB4996713495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3237A-2641-4068-AB91-DBD53ECA6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6588224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tx2"/>
                </a:solidFill>
              </a:rPr>
              <a:t>Добри практики за намаляване на загубите по водопреносната мрежа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pic>
        <p:nvPicPr>
          <p:cNvPr id="5" name="Picture 4" descr="wato_Invite_fin-02.jpg"/>
          <p:cNvPicPr>
            <a:picLocks noChangeAspect="1"/>
          </p:cNvPicPr>
          <p:nvPr/>
        </p:nvPicPr>
        <p:blipFill>
          <a:blip r:embed="rId3" cstate="print"/>
          <a:srcRect l="65452" t="1102" r="1201" b="11021"/>
          <a:stretch>
            <a:fillRect/>
          </a:stretch>
        </p:blipFill>
        <p:spPr>
          <a:xfrm>
            <a:off x="6477000" y="3329367"/>
            <a:ext cx="2245260" cy="32238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878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30.08.2013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8786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Национална фокус група по загуби на вода</a:t>
            </a:r>
          </a:p>
          <a:p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ПСПВ Бистрица, София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Последователност на действията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67544" y="206084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Допълнително обследване на мрежата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Обособяване на 3 нови зони</a:t>
            </a:r>
          </a:p>
        </p:txBody>
      </p:sp>
      <p:pic>
        <p:nvPicPr>
          <p:cNvPr id="14" name="Picture 13" descr="normal_ian-symbol-light-bul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3" y="3717032"/>
            <a:ext cx="1499387" cy="182296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123728" y="4005064"/>
            <a:ext cx="608518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 startAt="2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По-лесно експлоатиране на мрежата: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По-лесно локализиране на аварии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Постоянен мониторинг и анлиз на тенденции в зоните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412776"/>
            <a:ext cx="799288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Фаза 2</a:t>
            </a:r>
            <a:endParaRPr lang="bg-BG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23728" y="3356992"/>
            <a:ext cx="547260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Доказан ефект</a:t>
            </a:r>
            <a:endParaRPr lang="bg-BG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Последователност на действията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67544" y="2204864"/>
            <a:ext cx="799288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Обособяване на 4 малки зони в рамките на 4 отделни квартала</a:t>
            </a:r>
          </a:p>
        </p:txBody>
      </p:sp>
      <p:pic>
        <p:nvPicPr>
          <p:cNvPr id="14" name="Picture 13" descr="normal_ian-symbol-light-bul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861048"/>
            <a:ext cx="1512168" cy="182296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123728" y="3789040"/>
            <a:ext cx="608518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 startAt="3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Цялостен подход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Подмяна на приходни водомер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Инсталиране на измервателни у-ва на вход зони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Изготвяне на реален баланс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Обследване на зоните с акустични корелатори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412776"/>
            <a:ext cx="799288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Фаза 3</a:t>
            </a:r>
            <a:endParaRPr lang="bg-BG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23728" y="3356992"/>
            <a:ext cx="54726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Доказан ефект</a:t>
            </a:r>
            <a:endParaRPr lang="bg-BG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Изводът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39552" y="1844824"/>
            <a:ext cx="581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Обследването на мрежата не е решението на проблема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9552" y="4221088"/>
            <a:ext cx="5604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u="sng" dirty="0" smtClean="0">
                <a:solidFill>
                  <a:schemeClr val="accent1">
                    <a:lumMod val="75000"/>
                  </a:schemeClr>
                </a:solidFill>
              </a:rPr>
              <a:t>Необходимата стъпка за ефективното справяне с него</a:t>
            </a:r>
          </a:p>
        </p:txBody>
      </p:sp>
      <p:pic>
        <p:nvPicPr>
          <p:cNvPr id="11" name="Picture 10" descr="wato_Invite_fin-02.jpg"/>
          <p:cNvPicPr>
            <a:picLocks noChangeAspect="1"/>
          </p:cNvPicPr>
          <p:nvPr/>
        </p:nvPicPr>
        <p:blipFill>
          <a:blip r:embed="rId3" cstate="print"/>
          <a:srcRect l="65452" t="1102" r="1201" b="11021"/>
          <a:stretch>
            <a:fillRect/>
          </a:stretch>
        </p:blipFill>
        <p:spPr>
          <a:xfrm>
            <a:off x="2699792" y="2276872"/>
            <a:ext cx="1335360" cy="1917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0" y="3573016"/>
            <a:ext cx="84582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36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    EXPERT WATER SOLUTIONS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267744" y="1844824"/>
            <a:ext cx="4752528" cy="14355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1103784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Високо ниво на загуби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564904"/>
            <a:ext cx="800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остаряла инфраструктура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недостатъчни инвестиции за подмяна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bg-BG" u="sng" dirty="0" smtClean="0">
                <a:solidFill>
                  <a:schemeClr val="accent1">
                    <a:lumMod val="75000"/>
                  </a:schemeClr>
                </a:solidFill>
              </a:rPr>
              <a:t>липса на техническа информация за случващото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bg-BG" u="sng" dirty="0" smtClean="0">
                <a:solidFill>
                  <a:schemeClr val="accent1">
                    <a:lumMod val="75000"/>
                  </a:schemeClr>
                </a:solidFill>
              </a:rPr>
              <a:t>се по мрежата 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endParaRPr lang="bg-B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pic>
        <p:nvPicPr>
          <p:cNvPr id="10" name="Picture 9" descr="exclamation-mark-blue-sig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1988840"/>
            <a:ext cx="2694279" cy="25949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5536" y="1484784"/>
            <a:ext cx="799288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Причини</a:t>
            </a:r>
            <a:endParaRPr lang="bg-BG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763000" cy="1470025"/>
          </a:xfrm>
        </p:spPr>
        <p:txBody>
          <a:bodyPr>
            <a:normAutofit/>
          </a:bodyPr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Липсата на техническа информация за случващото се по мрежата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564904"/>
            <a:ext cx="80010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липса на време и приоритет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недостатъчно техника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неефективно съхранение на наличната информация</a:t>
            </a:r>
            <a:endParaRPr lang="bg-BG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endParaRPr lang="bg-B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pic>
        <p:nvPicPr>
          <p:cNvPr id="6" name="Picture 5" descr="wh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2132856"/>
            <a:ext cx="2736304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8763000" cy="959767"/>
          </a:xfrm>
        </p:spPr>
        <p:txBody>
          <a:bodyPr>
            <a:normAutofit/>
          </a:bodyPr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Решението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graphicFrame>
        <p:nvGraphicFramePr>
          <p:cNvPr id="10" name="Diagram 9"/>
          <p:cNvGraphicFramePr/>
          <p:nvPr/>
        </p:nvGraphicFramePr>
        <p:xfrm>
          <a:off x="3851920" y="1700808"/>
          <a:ext cx="504056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79512" y="1412776"/>
          <a:ext cx="471601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39552" y="2780928"/>
            <a:ext cx="1152128" cy="1080120"/>
            <a:chOff x="693464" y="1602556"/>
            <a:chExt cx="858887" cy="858887"/>
          </a:xfrm>
        </p:grpSpPr>
        <p:sp>
          <p:nvSpPr>
            <p:cNvPr id="11" name="Plus 10"/>
            <p:cNvSpPr/>
            <p:nvPr/>
          </p:nvSpPr>
          <p:spPr>
            <a:xfrm>
              <a:off x="693464" y="1602556"/>
              <a:ext cx="858887" cy="858887"/>
            </a:xfrm>
            <a:prstGeom prst="mathPlus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Plus 4"/>
            <p:cNvSpPr/>
            <p:nvPr/>
          </p:nvSpPr>
          <p:spPr>
            <a:xfrm>
              <a:off x="807309" y="1930994"/>
              <a:ext cx="631197" cy="2020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27984" y="2924944"/>
            <a:ext cx="1004128" cy="932120"/>
            <a:chOff x="4704184" y="0"/>
            <a:chExt cx="788104" cy="788104"/>
          </a:xfrm>
        </p:grpSpPr>
        <p:sp>
          <p:nvSpPr>
            <p:cNvPr id="15" name="Equal 14"/>
            <p:cNvSpPr/>
            <p:nvPr/>
          </p:nvSpPr>
          <p:spPr>
            <a:xfrm>
              <a:off x="4704184" y="0"/>
              <a:ext cx="788104" cy="788104"/>
            </a:xfrm>
            <a:prstGeom prst="mathEqual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Equal 4"/>
            <p:cNvSpPr/>
            <p:nvPr/>
          </p:nvSpPr>
          <p:spPr>
            <a:xfrm>
              <a:off x="4808647" y="162349"/>
              <a:ext cx="579178" cy="4634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300" kern="1200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0" grpId="0">
        <p:bldAsOne/>
      </p:bldGraphic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772400" cy="1470025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Съвместни проекти ВАТО- ВиК Добрич ЕООД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2195185"/>
            <a:ext cx="80010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Обследвания, анализ и даване на 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     решения за намаляване на загубите по 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     магистрален водопровод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endParaRPr lang="bg-B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 startAt="2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Обследвания, анализ и даване на 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    решения за намаляване на загубите в 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    град Добрич и увеличаване ефиктивността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      при управлението на мрежата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 descr="pr-and-legal-counsel-uneasy-bedfellows-and-strategic-partn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844824"/>
            <a:ext cx="4211960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3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Проект магистрален водопровод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536" y="1700808"/>
            <a:ext cx="799288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Текуща ситуация</a:t>
            </a:r>
            <a:r>
              <a:rPr lang="bg-BG" sz="2000" b="1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bg-BG" sz="2000" dirty="0" smtClean="0">
                <a:solidFill>
                  <a:schemeClr val="bg1">
                    <a:lumMod val="50000"/>
                  </a:schemeClr>
                </a:solidFill>
              </a:rPr>
              <a:t>едва около 36% от произведената вода се използва</a:t>
            </a:r>
          </a:p>
        </p:txBody>
      </p:sp>
      <p:graphicFrame>
        <p:nvGraphicFramePr>
          <p:cNvPr id="15" name="Chart 14"/>
          <p:cNvGraphicFramePr/>
          <p:nvPr/>
        </p:nvGraphicFramePr>
        <p:xfrm>
          <a:off x="2483768" y="2636912"/>
          <a:ext cx="38164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ight Arrow 19"/>
          <p:cNvSpPr/>
          <p:nvPr/>
        </p:nvSpPr>
        <p:spPr>
          <a:xfrm>
            <a:off x="5652120" y="3717032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>
            <a:off x="2123728" y="3717032"/>
            <a:ext cx="978408" cy="484632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1520" y="3501008"/>
            <a:ext cx="1835696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dirty="0" smtClean="0">
                <a:solidFill>
                  <a:schemeClr val="accent2"/>
                </a:solidFill>
              </a:rPr>
              <a:t>Доставена вода: 9 000 м3/ден 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60232" y="3501008"/>
            <a:ext cx="2267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dirty="0" smtClean="0">
                <a:solidFill>
                  <a:schemeClr val="tx2"/>
                </a:solidFill>
              </a:rPr>
              <a:t>Произведена вода: 25 000 м3/ден 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Проект магистрален водопровод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0" y="1844824"/>
          <a:ext cx="914400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7" cstate="print"/>
          <a:srcRect l="2419" t="21480" r="67742" b="21480"/>
          <a:stretch>
            <a:fillRect/>
          </a:stretch>
        </p:blipFill>
        <p:spPr bwMode="auto">
          <a:xfrm>
            <a:off x="0" y="5977377"/>
            <a:ext cx="2728176" cy="88062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67544" y="1340768"/>
            <a:ext cx="799288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Доказан ефект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3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Проект град Добрич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0" y="2348880"/>
          <a:ext cx="914400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1412776"/>
            <a:ext cx="799288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Текуща ситуация</a:t>
            </a:r>
            <a:r>
              <a:rPr lang="bg-BG" sz="2000" b="1" dirty="0" smtClean="0">
                <a:solidFill>
                  <a:schemeClr val="bg1">
                    <a:lumMod val="50000"/>
                  </a:schemeClr>
                </a:solidFill>
              </a:rPr>
              <a:t>: тревожен профил на консумацията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/>
          <a:lstStyle/>
          <a:p>
            <a:pPr algn="l"/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Проект град Добрич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C:\Documents and Settings\Pavlina\Desktop\Wato\Wato_VI\Wato_Header_A4-02.jpg"/>
          <p:cNvPicPr>
            <a:picLocks noChangeAspect="1" noChangeArrowheads="1"/>
          </p:cNvPicPr>
          <p:nvPr/>
        </p:nvPicPr>
        <p:blipFill>
          <a:blip r:embed="rId2" cstate="print"/>
          <a:srcRect l="2419" t="21480" r="67742" b="21480"/>
          <a:stretch>
            <a:fillRect/>
          </a:stretch>
        </p:blipFill>
        <p:spPr bwMode="auto">
          <a:xfrm>
            <a:off x="243624" y="5824977"/>
            <a:ext cx="2728176" cy="880623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67544" y="1988840"/>
            <a:ext cx="79928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Инсталиране на УЗР-та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Физическо обособяване на 3 големи зони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Измервателни кампании в критичните точки на зоните </a:t>
            </a:r>
          </a:p>
        </p:txBody>
      </p:sp>
      <p:pic>
        <p:nvPicPr>
          <p:cNvPr id="14" name="Picture 13" descr="normal_ian-symbol-light-bul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861048"/>
            <a:ext cx="1440160" cy="175095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123728" y="3861048"/>
            <a:ext cx="6085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Бърза и ефикасна мярка- Регулиране на налягането: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През нощта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През деня- чрез възстановяване на няколко хидрофорни с-ми в критичните точки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412776"/>
            <a:ext cx="799288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Фаза 1</a:t>
            </a:r>
            <a:endParaRPr lang="bg-BG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23728" y="3429000"/>
            <a:ext cx="54726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bg-BG" sz="2000" b="1" u="sng" dirty="0" smtClean="0">
                <a:solidFill>
                  <a:schemeClr val="bg1">
                    <a:lumMod val="50000"/>
                  </a:schemeClr>
                </a:solidFill>
              </a:rPr>
              <a:t>Доказан ефект</a:t>
            </a:r>
            <a:endParaRPr lang="bg-BG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21069</TotalTime>
  <Words>361</Words>
  <Application>Microsoft Office PowerPoint</Application>
  <PresentationFormat>On-screen Show (4:3)</PresentationFormat>
  <Paragraphs>85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Добри практики за намаляване на загубите по водопреносната мрежа</vt:lpstr>
      <vt:lpstr>Високо ниво на загуби</vt:lpstr>
      <vt:lpstr>Липсата на техническа информация за случващото се по мрежата</vt:lpstr>
      <vt:lpstr>Решението</vt:lpstr>
      <vt:lpstr>Съвместни проекти ВАТО- ВиК Добрич ЕООД</vt:lpstr>
      <vt:lpstr>Проект магистрален водопровод</vt:lpstr>
      <vt:lpstr>Проект магистрален водопровод</vt:lpstr>
      <vt:lpstr>Проект град Добрич</vt:lpstr>
      <vt:lpstr>Проект град Добрич</vt:lpstr>
      <vt:lpstr>Последователност на действията</vt:lpstr>
      <vt:lpstr>Последователност на действията</vt:lpstr>
      <vt:lpstr>Изводът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Дистанционен мониторинг- съвременен подход за ефикасно управление на водоснабдителни мрежи</dc:title>
  <dc:creator>Dobromir Moldovanov</dc:creator>
  <cp:lastModifiedBy>Dobromir Moldovanov</cp:lastModifiedBy>
  <cp:revision>216</cp:revision>
  <dcterms:created xsi:type="dcterms:W3CDTF">2012-10-10T11:12:09Z</dcterms:created>
  <dcterms:modified xsi:type="dcterms:W3CDTF">2013-08-30T08:04:02Z</dcterms:modified>
</cp:coreProperties>
</file>