
<file path=[Content_Types].xml><?xml version="1.0" encoding="utf-8"?>
<Types xmlns="http://schemas.openxmlformats.org/package/2006/content-types">
  <Default Extension="png" ContentType="image/png"/>
  <Default Extension="svg" ContentType="image/svg+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Lst>
  <p:notesMasterIdLst>
    <p:notesMasterId r:id="rId30"/>
  </p:notesMasterIdLst>
  <p:sldIdLst>
    <p:sldId id="256" r:id="rId7"/>
    <p:sldId id="257" r:id="rId8"/>
    <p:sldId id="258" r:id="rId9"/>
    <p:sldId id="259" r:id="rId10"/>
    <p:sldId id="260" r:id="rId11"/>
    <p:sldId id="262" r:id="rId12"/>
    <p:sldId id="3996" r:id="rId13"/>
    <p:sldId id="3997" r:id="rId14"/>
    <p:sldId id="3920" r:id="rId15"/>
    <p:sldId id="3998" r:id="rId16"/>
    <p:sldId id="3999" r:id="rId17"/>
    <p:sldId id="4000" r:id="rId18"/>
    <p:sldId id="263" r:id="rId19"/>
    <p:sldId id="264" r:id="rId20"/>
    <p:sldId id="265" r:id="rId21"/>
    <p:sldId id="266" r:id="rId22"/>
    <p:sldId id="267" r:id="rId23"/>
    <p:sldId id="268" r:id="rId24"/>
    <p:sldId id="269" r:id="rId25"/>
    <p:sldId id="270" r:id="rId26"/>
    <p:sldId id="4001" r:id="rId27"/>
    <p:sldId id="271" r:id="rId28"/>
    <p:sldId id="272" r:id="rId29"/>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641" autoAdjust="0"/>
  </p:normalViewPr>
  <p:slideViewPr>
    <p:cSldViewPr snapToGrid="0">
      <p:cViewPr varScale="1">
        <p:scale>
          <a:sx n="86" d="100"/>
          <a:sy n="86" d="100"/>
        </p:scale>
        <p:origin x="151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C0DF44-E0B3-4184-8E9C-09D1D457A6E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fr-FR"/>
        </a:p>
      </dgm:t>
    </dgm:pt>
    <dgm:pt modelId="{2A0E7854-434E-4E01-B529-99DC534CB896}">
      <dgm:prSet phldrT="[Texte]" custT="1"/>
      <dgm:spPr>
        <a:solidFill>
          <a:srgbClr val="66B598"/>
        </a:solidFill>
      </dgm:spPr>
      <dgm:t>
        <a:bodyPr/>
        <a:lstStyle/>
        <a:p>
          <a:r>
            <a:rPr lang="bg-BG" sz="1500" dirty="0">
              <a:solidFill>
                <a:schemeClr val="bg1"/>
              </a:solidFill>
              <a:latin typeface="Montserrat" panose="00000500000000000000" pitchFamily="2" charset="0"/>
            </a:rPr>
            <a:t>Партньор към Контрольор</a:t>
          </a:r>
          <a:endParaRPr lang="fr-FR" sz="1500" dirty="0">
            <a:solidFill>
              <a:schemeClr val="bg1"/>
            </a:solidFill>
            <a:latin typeface="Montserrat" panose="00000500000000000000" pitchFamily="2" charset="0"/>
          </a:endParaRPr>
        </a:p>
      </dgm:t>
    </dgm:pt>
    <dgm:pt modelId="{D69AA815-E6CD-465D-93DC-E1CEF0B05CFA}" type="parTrans" cxnId="{96BB20C0-D19C-425C-BBE9-DF8C0C1D661C}">
      <dgm:prSet/>
      <dgm:spPr/>
      <dgm:t>
        <a:bodyPr/>
        <a:lstStyle/>
        <a:p>
          <a:endParaRPr lang="fr-FR"/>
        </a:p>
      </dgm:t>
    </dgm:pt>
    <dgm:pt modelId="{F46C4BB7-49FC-46CD-9A5E-96F3B4653A5F}" type="sibTrans" cxnId="{96BB20C0-D19C-425C-BBE9-DF8C0C1D661C}">
      <dgm:prSet/>
      <dgm:spPr/>
      <dgm:t>
        <a:bodyPr/>
        <a:lstStyle/>
        <a:p>
          <a:endParaRPr lang="fr-FR"/>
        </a:p>
      </dgm:t>
    </dgm:pt>
    <dgm:pt modelId="{456A902F-23B4-4A0B-8AAD-2EEF89DB5A86}">
      <dgm:prSet phldrT="[Texte]" custT="1"/>
      <dgm:spPr>
        <a:solidFill>
          <a:srgbClr val="EDBA42"/>
        </a:solidFill>
      </dgm:spPr>
      <dgm:t>
        <a:bodyPr/>
        <a:lstStyle/>
        <a:p>
          <a:r>
            <a:rPr lang="bg-BG" sz="1500" kern="1200" dirty="0">
              <a:solidFill>
                <a:prstClr val="white"/>
              </a:solidFill>
              <a:latin typeface="Montserrat" panose="00000500000000000000" pitchFamily="2" charset="0"/>
              <a:ea typeface="+mn-ea"/>
              <a:cs typeface="+mn-cs"/>
            </a:rPr>
            <a:t>Контрольор</a:t>
          </a:r>
          <a:endParaRPr lang="fr-FR" sz="1500" kern="1200" dirty="0">
            <a:solidFill>
              <a:prstClr val="white"/>
            </a:solidFill>
            <a:latin typeface="Montserrat" panose="00000500000000000000" pitchFamily="2" charset="0"/>
            <a:ea typeface="+mn-ea"/>
            <a:cs typeface="+mn-cs"/>
          </a:endParaRPr>
        </a:p>
      </dgm:t>
    </dgm:pt>
    <dgm:pt modelId="{E2A7A6C7-0D18-4FB7-A839-B80F906763C8}" type="parTrans" cxnId="{25FE98CC-7040-4B77-916D-69EA265C273A}">
      <dgm:prSet/>
      <dgm:spPr/>
      <dgm:t>
        <a:bodyPr/>
        <a:lstStyle/>
        <a:p>
          <a:endParaRPr lang="fr-FR"/>
        </a:p>
      </dgm:t>
    </dgm:pt>
    <dgm:pt modelId="{1E5D7FA1-0734-4C3E-8D18-0A1D3CC655ED}" type="sibTrans" cxnId="{25FE98CC-7040-4B77-916D-69EA265C273A}">
      <dgm:prSet/>
      <dgm:spPr/>
      <dgm:t>
        <a:bodyPr/>
        <a:lstStyle/>
        <a:p>
          <a:endParaRPr lang="fr-FR"/>
        </a:p>
      </dgm:t>
    </dgm:pt>
    <dgm:pt modelId="{5E1AA5F9-EA85-43B9-BC2B-03718F81146A}">
      <dgm:prSet phldrT="[Texte]" custT="1"/>
      <dgm:spPr>
        <a:solidFill>
          <a:srgbClr val="81C1D3"/>
        </a:solidFill>
      </dgm:spPr>
      <dgm:t>
        <a:bodyPr/>
        <a:lstStyle/>
        <a:p>
          <a:pPr algn="l"/>
          <a:r>
            <a:rPr lang="bg-BG" sz="1500" kern="1200" dirty="0">
              <a:solidFill>
                <a:prstClr val="white"/>
              </a:solidFill>
              <a:latin typeface="Montserrat" panose="00000500000000000000" pitchFamily="2" charset="0"/>
              <a:ea typeface="+mn-ea"/>
              <a:cs typeface="+mn-cs"/>
            </a:rPr>
            <a:t>Контрольор финализира проверката</a:t>
          </a:r>
          <a:endParaRPr lang="fr-FR" sz="1500" kern="1200" dirty="0">
            <a:solidFill>
              <a:prstClr val="white"/>
            </a:solidFill>
            <a:latin typeface="Montserrat" panose="00000500000000000000" pitchFamily="2" charset="0"/>
            <a:ea typeface="+mn-ea"/>
            <a:cs typeface="+mn-cs"/>
          </a:endParaRPr>
        </a:p>
      </dgm:t>
    </dgm:pt>
    <dgm:pt modelId="{6ECE24CA-4EEE-4EC8-B684-48CC1A503241}" type="parTrans" cxnId="{AF4A7E76-D5F1-4278-8DA3-8F4883D1F724}">
      <dgm:prSet/>
      <dgm:spPr/>
      <dgm:t>
        <a:bodyPr/>
        <a:lstStyle/>
        <a:p>
          <a:endParaRPr lang="fr-FR"/>
        </a:p>
      </dgm:t>
    </dgm:pt>
    <dgm:pt modelId="{096FF4A8-E03A-49AC-99F7-CE625C6F0C96}" type="sibTrans" cxnId="{AF4A7E76-D5F1-4278-8DA3-8F4883D1F724}">
      <dgm:prSet/>
      <dgm:spPr/>
      <dgm:t>
        <a:bodyPr/>
        <a:lstStyle/>
        <a:p>
          <a:endParaRPr lang="fr-FR"/>
        </a:p>
      </dgm:t>
    </dgm:pt>
    <dgm:pt modelId="{56EDBF83-9C30-406C-A48E-164B4AF0959F}">
      <dgm:prSet phldrT="[Texte]" custT="1"/>
      <dgm:spPr>
        <a:solidFill>
          <a:srgbClr val="66B598"/>
        </a:solidFill>
      </dgm:spPr>
      <dgm:t>
        <a:bodyPr/>
        <a:lstStyle/>
        <a:p>
          <a:r>
            <a:rPr lang="bg-BG" sz="1500" kern="1200" dirty="0">
              <a:solidFill>
                <a:prstClr val="white"/>
              </a:solidFill>
              <a:latin typeface="Montserrat" panose="00000500000000000000" pitchFamily="2" charset="0"/>
              <a:ea typeface="+mn-ea"/>
              <a:cs typeface="+mn-cs"/>
            </a:rPr>
            <a:t>ПП</a:t>
          </a:r>
          <a:r>
            <a:rPr lang="fr-FR" sz="1500" kern="1200" dirty="0">
              <a:solidFill>
                <a:prstClr val="white"/>
              </a:solidFill>
              <a:latin typeface="Montserrat" panose="00000500000000000000" pitchFamily="2" charset="0"/>
              <a:ea typeface="+mn-ea"/>
              <a:cs typeface="+mn-cs"/>
            </a:rPr>
            <a:t>/</a:t>
          </a:r>
          <a:r>
            <a:rPr lang="bg-BG" sz="1500" kern="1200" dirty="0" smtClean="0">
              <a:solidFill>
                <a:prstClr val="white"/>
              </a:solidFill>
              <a:latin typeface="Montserrat" panose="00000500000000000000" pitchFamily="2" charset="0"/>
              <a:ea typeface="+mn-ea"/>
              <a:cs typeface="+mn-cs"/>
            </a:rPr>
            <a:t>ВП/ е уведомен</a:t>
          </a:r>
          <a:endParaRPr lang="fr-FR" sz="1500" kern="1200" dirty="0">
            <a:solidFill>
              <a:prstClr val="white"/>
            </a:solidFill>
            <a:latin typeface="Montserrat" panose="00000500000000000000" pitchFamily="2" charset="0"/>
            <a:ea typeface="+mn-ea"/>
            <a:cs typeface="+mn-cs"/>
          </a:endParaRPr>
        </a:p>
      </dgm:t>
    </dgm:pt>
    <dgm:pt modelId="{2BDFA458-7031-4584-BDBF-92A361EC478C}" type="parTrans" cxnId="{5578EE65-D01A-46E3-B30E-5F3668DE504F}">
      <dgm:prSet/>
      <dgm:spPr/>
      <dgm:t>
        <a:bodyPr/>
        <a:lstStyle/>
        <a:p>
          <a:endParaRPr lang="fr-FR"/>
        </a:p>
      </dgm:t>
    </dgm:pt>
    <dgm:pt modelId="{08DEDD63-E1D4-4892-90C5-D15C5AE52AEC}" type="sibTrans" cxnId="{5578EE65-D01A-46E3-B30E-5F3668DE504F}">
      <dgm:prSet/>
      <dgm:spPr/>
      <dgm:t>
        <a:bodyPr/>
        <a:lstStyle/>
        <a:p>
          <a:endParaRPr lang="fr-FR"/>
        </a:p>
      </dgm:t>
    </dgm:pt>
    <dgm:pt modelId="{19493DD9-B1D7-4A7E-8841-3AF02BB968F0}" type="pres">
      <dgm:prSet presAssocID="{81C0DF44-E0B3-4184-8E9C-09D1D457A6E2}" presName="Name0" presStyleCnt="0">
        <dgm:presLayoutVars>
          <dgm:dir/>
          <dgm:animLvl val="lvl"/>
          <dgm:resizeHandles val="exact"/>
        </dgm:presLayoutVars>
      </dgm:prSet>
      <dgm:spPr/>
      <dgm:t>
        <a:bodyPr/>
        <a:lstStyle/>
        <a:p>
          <a:endParaRPr lang="en-US"/>
        </a:p>
      </dgm:t>
    </dgm:pt>
    <dgm:pt modelId="{2954F0F3-7BB3-4C1E-88F6-42F9118B9AB1}" type="pres">
      <dgm:prSet presAssocID="{2A0E7854-434E-4E01-B529-99DC534CB896}" presName="parTxOnly" presStyleLbl="node1" presStyleIdx="0" presStyleCnt="4">
        <dgm:presLayoutVars>
          <dgm:chMax val="0"/>
          <dgm:chPref val="0"/>
          <dgm:bulletEnabled val="1"/>
        </dgm:presLayoutVars>
      </dgm:prSet>
      <dgm:spPr/>
      <dgm:t>
        <a:bodyPr/>
        <a:lstStyle/>
        <a:p>
          <a:endParaRPr lang="en-US"/>
        </a:p>
      </dgm:t>
    </dgm:pt>
    <dgm:pt modelId="{319D6022-0542-4289-A9A4-0CC3048EF49F}" type="pres">
      <dgm:prSet presAssocID="{F46C4BB7-49FC-46CD-9A5E-96F3B4653A5F}" presName="parTxOnlySpace" presStyleCnt="0"/>
      <dgm:spPr/>
    </dgm:pt>
    <dgm:pt modelId="{DC54DC2C-7604-4A9E-A97F-00FD70EA09E2}" type="pres">
      <dgm:prSet presAssocID="{456A902F-23B4-4A0B-8AAD-2EEF89DB5A86}" presName="parTxOnly" presStyleLbl="node1" presStyleIdx="1" presStyleCnt="4">
        <dgm:presLayoutVars>
          <dgm:chMax val="0"/>
          <dgm:chPref val="0"/>
          <dgm:bulletEnabled val="1"/>
        </dgm:presLayoutVars>
      </dgm:prSet>
      <dgm:spPr/>
      <dgm:t>
        <a:bodyPr/>
        <a:lstStyle/>
        <a:p>
          <a:endParaRPr lang="en-US"/>
        </a:p>
      </dgm:t>
    </dgm:pt>
    <dgm:pt modelId="{6FDC4B31-96F8-4E4F-8024-B763BFDD677C}" type="pres">
      <dgm:prSet presAssocID="{1E5D7FA1-0734-4C3E-8D18-0A1D3CC655ED}" presName="parTxOnlySpace" presStyleCnt="0"/>
      <dgm:spPr/>
    </dgm:pt>
    <dgm:pt modelId="{7A1B0BF9-C229-4D0B-A029-CAC04426A354}" type="pres">
      <dgm:prSet presAssocID="{5E1AA5F9-EA85-43B9-BC2B-03718F81146A}" presName="parTxOnly" presStyleLbl="node1" presStyleIdx="2" presStyleCnt="4">
        <dgm:presLayoutVars>
          <dgm:chMax val="0"/>
          <dgm:chPref val="0"/>
          <dgm:bulletEnabled val="1"/>
        </dgm:presLayoutVars>
      </dgm:prSet>
      <dgm:spPr/>
      <dgm:t>
        <a:bodyPr/>
        <a:lstStyle/>
        <a:p>
          <a:endParaRPr lang="en-US"/>
        </a:p>
      </dgm:t>
    </dgm:pt>
    <dgm:pt modelId="{D88EBF0F-371C-499E-B983-26B022D21AFC}" type="pres">
      <dgm:prSet presAssocID="{096FF4A8-E03A-49AC-99F7-CE625C6F0C96}" presName="parTxOnlySpace" presStyleCnt="0"/>
      <dgm:spPr/>
    </dgm:pt>
    <dgm:pt modelId="{9BDA518B-7157-49F0-A140-94E29DF8A743}" type="pres">
      <dgm:prSet presAssocID="{56EDBF83-9C30-406C-A48E-164B4AF0959F}" presName="parTxOnly" presStyleLbl="node1" presStyleIdx="3" presStyleCnt="4">
        <dgm:presLayoutVars>
          <dgm:chMax val="0"/>
          <dgm:chPref val="0"/>
          <dgm:bulletEnabled val="1"/>
        </dgm:presLayoutVars>
      </dgm:prSet>
      <dgm:spPr/>
      <dgm:t>
        <a:bodyPr/>
        <a:lstStyle/>
        <a:p>
          <a:endParaRPr lang="en-US"/>
        </a:p>
      </dgm:t>
    </dgm:pt>
  </dgm:ptLst>
  <dgm:cxnLst>
    <dgm:cxn modelId="{CE231BEA-778E-401C-8A7E-103D8908243F}" type="presOf" srcId="{5E1AA5F9-EA85-43B9-BC2B-03718F81146A}" destId="{7A1B0BF9-C229-4D0B-A029-CAC04426A354}" srcOrd="0" destOrd="0" presId="urn:microsoft.com/office/officeart/2005/8/layout/chevron1"/>
    <dgm:cxn modelId="{AF4A7E76-D5F1-4278-8DA3-8F4883D1F724}" srcId="{81C0DF44-E0B3-4184-8E9C-09D1D457A6E2}" destId="{5E1AA5F9-EA85-43B9-BC2B-03718F81146A}" srcOrd="2" destOrd="0" parTransId="{6ECE24CA-4EEE-4EC8-B684-48CC1A503241}" sibTransId="{096FF4A8-E03A-49AC-99F7-CE625C6F0C96}"/>
    <dgm:cxn modelId="{25FE98CC-7040-4B77-916D-69EA265C273A}" srcId="{81C0DF44-E0B3-4184-8E9C-09D1D457A6E2}" destId="{456A902F-23B4-4A0B-8AAD-2EEF89DB5A86}" srcOrd="1" destOrd="0" parTransId="{E2A7A6C7-0D18-4FB7-A839-B80F906763C8}" sibTransId="{1E5D7FA1-0734-4C3E-8D18-0A1D3CC655ED}"/>
    <dgm:cxn modelId="{96BB20C0-D19C-425C-BBE9-DF8C0C1D661C}" srcId="{81C0DF44-E0B3-4184-8E9C-09D1D457A6E2}" destId="{2A0E7854-434E-4E01-B529-99DC534CB896}" srcOrd="0" destOrd="0" parTransId="{D69AA815-E6CD-465D-93DC-E1CEF0B05CFA}" sibTransId="{F46C4BB7-49FC-46CD-9A5E-96F3B4653A5F}"/>
    <dgm:cxn modelId="{2E1C918C-7B90-4827-85E3-3FBA5A2301F4}" type="presOf" srcId="{56EDBF83-9C30-406C-A48E-164B4AF0959F}" destId="{9BDA518B-7157-49F0-A140-94E29DF8A743}" srcOrd="0" destOrd="0" presId="urn:microsoft.com/office/officeart/2005/8/layout/chevron1"/>
    <dgm:cxn modelId="{5578EE65-D01A-46E3-B30E-5F3668DE504F}" srcId="{81C0DF44-E0B3-4184-8E9C-09D1D457A6E2}" destId="{56EDBF83-9C30-406C-A48E-164B4AF0959F}" srcOrd="3" destOrd="0" parTransId="{2BDFA458-7031-4584-BDBF-92A361EC478C}" sibTransId="{08DEDD63-E1D4-4892-90C5-D15C5AE52AEC}"/>
    <dgm:cxn modelId="{DCB03C09-CE5F-439B-852E-710D108D8F6A}" type="presOf" srcId="{2A0E7854-434E-4E01-B529-99DC534CB896}" destId="{2954F0F3-7BB3-4C1E-88F6-42F9118B9AB1}" srcOrd="0" destOrd="0" presId="urn:microsoft.com/office/officeart/2005/8/layout/chevron1"/>
    <dgm:cxn modelId="{00BAC144-C432-464A-8F15-5B7858518879}" type="presOf" srcId="{81C0DF44-E0B3-4184-8E9C-09D1D457A6E2}" destId="{19493DD9-B1D7-4A7E-8841-3AF02BB968F0}" srcOrd="0" destOrd="0" presId="urn:microsoft.com/office/officeart/2005/8/layout/chevron1"/>
    <dgm:cxn modelId="{E8B5DDC5-4592-4521-BAD6-D2870C37EAE2}" type="presOf" srcId="{456A902F-23B4-4A0B-8AAD-2EEF89DB5A86}" destId="{DC54DC2C-7604-4A9E-A97F-00FD70EA09E2}" srcOrd="0" destOrd="0" presId="urn:microsoft.com/office/officeart/2005/8/layout/chevron1"/>
    <dgm:cxn modelId="{A49D12EF-821C-423B-833A-D0ECB96344AC}" type="presParOf" srcId="{19493DD9-B1D7-4A7E-8841-3AF02BB968F0}" destId="{2954F0F3-7BB3-4C1E-88F6-42F9118B9AB1}" srcOrd="0" destOrd="0" presId="urn:microsoft.com/office/officeart/2005/8/layout/chevron1"/>
    <dgm:cxn modelId="{D0E951E7-FE00-45BA-93CA-AC7634A5ECB7}" type="presParOf" srcId="{19493DD9-B1D7-4A7E-8841-3AF02BB968F0}" destId="{319D6022-0542-4289-A9A4-0CC3048EF49F}" srcOrd="1" destOrd="0" presId="urn:microsoft.com/office/officeart/2005/8/layout/chevron1"/>
    <dgm:cxn modelId="{5B37DBEE-17FE-4827-A826-CB2FB9E83828}" type="presParOf" srcId="{19493DD9-B1D7-4A7E-8841-3AF02BB968F0}" destId="{DC54DC2C-7604-4A9E-A97F-00FD70EA09E2}" srcOrd="2" destOrd="0" presId="urn:microsoft.com/office/officeart/2005/8/layout/chevron1"/>
    <dgm:cxn modelId="{62A4945C-6B2C-4776-8772-C713328843D8}" type="presParOf" srcId="{19493DD9-B1D7-4A7E-8841-3AF02BB968F0}" destId="{6FDC4B31-96F8-4E4F-8024-B763BFDD677C}" srcOrd="3" destOrd="0" presId="urn:microsoft.com/office/officeart/2005/8/layout/chevron1"/>
    <dgm:cxn modelId="{7CB3FFA8-2819-42F3-9638-B634273AC5E2}" type="presParOf" srcId="{19493DD9-B1D7-4A7E-8841-3AF02BB968F0}" destId="{7A1B0BF9-C229-4D0B-A029-CAC04426A354}" srcOrd="4" destOrd="0" presId="urn:microsoft.com/office/officeart/2005/8/layout/chevron1"/>
    <dgm:cxn modelId="{2393B956-E215-4B59-B593-8A5768A99567}" type="presParOf" srcId="{19493DD9-B1D7-4A7E-8841-3AF02BB968F0}" destId="{D88EBF0F-371C-499E-B983-26B022D21AFC}" srcOrd="5" destOrd="0" presId="urn:microsoft.com/office/officeart/2005/8/layout/chevron1"/>
    <dgm:cxn modelId="{EC1F5574-8164-49A5-9843-7DA7D25399A9}" type="presParOf" srcId="{19493DD9-B1D7-4A7E-8841-3AF02BB968F0}" destId="{9BDA518B-7157-49F0-A140-94E29DF8A743}"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54F0F3-7BB3-4C1E-88F6-42F9118B9AB1}">
      <dsp:nvSpPr>
        <dsp:cNvPr id="0" name=""/>
        <dsp:cNvSpPr/>
      </dsp:nvSpPr>
      <dsp:spPr>
        <a:xfrm>
          <a:off x="4090" y="554803"/>
          <a:ext cx="2381183" cy="952473"/>
        </a:xfrm>
        <a:prstGeom prst="chevron">
          <a:avLst/>
        </a:prstGeom>
        <a:solidFill>
          <a:srgbClr val="66B598"/>
        </a:solidFill>
        <a:ln w="127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bg-BG" sz="1500" kern="1200" dirty="0">
              <a:solidFill>
                <a:schemeClr val="bg1"/>
              </a:solidFill>
              <a:latin typeface="Montserrat" panose="00000500000000000000" pitchFamily="2" charset="0"/>
            </a:rPr>
            <a:t>Партньор към Контрольор</a:t>
          </a:r>
          <a:endParaRPr lang="fr-FR" sz="1500" kern="1200" dirty="0">
            <a:solidFill>
              <a:schemeClr val="bg1"/>
            </a:solidFill>
            <a:latin typeface="Montserrat" panose="00000500000000000000" pitchFamily="2" charset="0"/>
          </a:endParaRPr>
        </a:p>
      </dsp:txBody>
      <dsp:txXfrm>
        <a:off x="480327" y="554803"/>
        <a:ext cx="1428710" cy="952473"/>
      </dsp:txXfrm>
    </dsp:sp>
    <dsp:sp modelId="{DC54DC2C-7604-4A9E-A97F-00FD70EA09E2}">
      <dsp:nvSpPr>
        <dsp:cNvPr id="0" name=""/>
        <dsp:cNvSpPr/>
      </dsp:nvSpPr>
      <dsp:spPr>
        <a:xfrm>
          <a:off x="2147155" y="554803"/>
          <a:ext cx="2381183" cy="952473"/>
        </a:xfrm>
        <a:prstGeom prst="chevron">
          <a:avLst/>
        </a:prstGeom>
        <a:solidFill>
          <a:srgbClr val="EDBA42"/>
        </a:solidFill>
        <a:ln w="127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bg-BG" sz="1500" kern="1200" dirty="0">
              <a:solidFill>
                <a:prstClr val="white"/>
              </a:solidFill>
              <a:latin typeface="Montserrat" panose="00000500000000000000" pitchFamily="2" charset="0"/>
              <a:ea typeface="+mn-ea"/>
              <a:cs typeface="+mn-cs"/>
            </a:rPr>
            <a:t>Контрольор</a:t>
          </a:r>
          <a:endParaRPr lang="fr-FR" sz="1500" kern="1200" dirty="0">
            <a:solidFill>
              <a:prstClr val="white"/>
            </a:solidFill>
            <a:latin typeface="Montserrat" panose="00000500000000000000" pitchFamily="2" charset="0"/>
            <a:ea typeface="+mn-ea"/>
            <a:cs typeface="+mn-cs"/>
          </a:endParaRPr>
        </a:p>
      </dsp:txBody>
      <dsp:txXfrm>
        <a:off x="2623392" y="554803"/>
        <a:ext cx="1428710" cy="952473"/>
      </dsp:txXfrm>
    </dsp:sp>
    <dsp:sp modelId="{7A1B0BF9-C229-4D0B-A029-CAC04426A354}">
      <dsp:nvSpPr>
        <dsp:cNvPr id="0" name=""/>
        <dsp:cNvSpPr/>
      </dsp:nvSpPr>
      <dsp:spPr>
        <a:xfrm>
          <a:off x="4290220" y="554803"/>
          <a:ext cx="2381183" cy="952473"/>
        </a:xfrm>
        <a:prstGeom prst="chevron">
          <a:avLst/>
        </a:prstGeom>
        <a:solidFill>
          <a:srgbClr val="81C1D3"/>
        </a:solidFill>
        <a:ln w="127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l" defTabSz="666750">
            <a:lnSpc>
              <a:spcPct val="90000"/>
            </a:lnSpc>
            <a:spcBef>
              <a:spcPct val="0"/>
            </a:spcBef>
            <a:spcAft>
              <a:spcPct val="35000"/>
            </a:spcAft>
          </a:pPr>
          <a:r>
            <a:rPr lang="bg-BG" sz="1500" kern="1200" dirty="0">
              <a:solidFill>
                <a:prstClr val="white"/>
              </a:solidFill>
              <a:latin typeface="Montserrat" panose="00000500000000000000" pitchFamily="2" charset="0"/>
              <a:ea typeface="+mn-ea"/>
              <a:cs typeface="+mn-cs"/>
            </a:rPr>
            <a:t>Контрольор финализира проверката</a:t>
          </a:r>
          <a:endParaRPr lang="fr-FR" sz="1500" kern="1200" dirty="0">
            <a:solidFill>
              <a:prstClr val="white"/>
            </a:solidFill>
            <a:latin typeface="Montserrat" panose="00000500000000000000" pitchFamily="2" charset="0"/>
            <a:ea typeface="+mn-ea"/>
            <a:cs typeface="+mn-cs"/>
          </a:endParaRPr>
        </a:p>
      </dsp:txBody>
      <dsp:txXfrm>
        <a:off x="4766457" y="554803"/>
        <a:ext cx="1428710" cy="952473"/>
      </dsp:txXfrm>
    </dsp:sp>
    <dsp:sp modelId="{9BDA518B-7157-49F0-A140-94E29DF8A743}">
      <dsp:nvSpPr>
        <dsp:cNvPr id="0" name=""/>
        <dsp:cNvSpPr/>
      </dsp:nvSpPr>
      <dsp:spPr>
        <a:xfrm>
          <a:off x="6433285" y="554803"/>
          <a:ext cx="2381183" cy="952473"/>
        </a:xfrm>
        <a:prstGeom prst="chevron">
          <a:avLst/>
        </a:prstGeom>
        <a:solidFill>
          <a:srgbClr val="66B598"/>
        </a:solidFill>
        <a:ln w="127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bg-BG" sz="1500" kern="1200" dirty="0">
              <a:solidFill>
                <a:prstClr val="white"/>
              </a:solidFill>
              <a:latin typeface="Montserrat" panose="00000500000000000000" pitchFamily="2" charset="0"/>
              <a:ea typeface="+mn-ea"/>
              <a:cs typeface="+mn-cs"/>
            </a:rPr>
            <a:t>ПП</a:t>
          </a:r>
          <a:r>
            <a:rPr lang="fr-FR" sz="1500" kern="1200" dirty="0">
              <a:solidFill>
                <a:prstClr val="white"/>
              </a:solidFill>
              <a:latin typeface="Montserrat" panose="00000500000000000000" pitchFamily="2" charset="0"/>
              <a:ea typeface="+mn-ea"/>
              <a:cs typeface="+mn-cs"/>
            </a:rPr>
            <a:t>/</a:t>
          </a:r>
          <a:r>
            <a:rPr lang="bg-BG" sz="1500" kern="1200" dirty="0" smtClean="0">
              <a:solidFill>
                <a:prstClr val="white"/>
              </a:solidFill>
              <a:latin typeface="Montserrat" panose="00000500000000000000" pitchFamily="2" charset="0"/>
              <a:ea typeface="+mn-ea"/>
              <a:cs typeface="+mn-cs"/>
            </a:rPr>
            <a:t>ВП/ е уведомен</a:t>
          </a:r>
          <a:endParaRPr lang="fr-FR" sz="1500" kern="1200" dirty="0">
            <a:solidFill>
              <a:prstClr val="white"/>
            </a:solidFill>
            <a:latin typeface="Montserrat" panose="00000500000000000000" pitchFamily="2" charset="0"/>
            <a:ea typeface="+mn-ea"/>
            <a:cs typeface="+mn-cs"/>
          </a:endParaRPr>
        </a:p>
      </dsp:txBody>
      <dsp:txXfrm>
        <a:off x="6909522" y="554803"/>
        <a:ext cx="1428710" cy="95247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533520" y="764280"/>
            <a:ext cx="6704640" cy="3771360"/>
          </a:xfrm>
          <a:prstGeom prst="rect">
            <a:avLst/>
          </a:prstGeom>
          <a:noFill/>
          <a:ln w="0">
            <a:noFill/>
          </a:ln>
        </p:spPr>
        <p:txBody>
          <a:bodyPr lIns="0" tIns="0" rIns="0" bIns="0" anchor="ctr">
            <a:noAutofit/>
          </a:bodyPr>
          <a:lstStyle/>
          <a:p>
            <a:r>
              <a:rPr lang="en-US" sz="1800" b="0" strike="noStrike" spc="-1">
                <a:solidFill>
                  <a:srgbClr val="000000"/>
                </a:solidFill>
                <a:latin typeface="Calibri"/>
              </a:rPr>
              <a:t>Click to move the slide</a:t>
            </a:r>
          </a:p>
        </p:txBody>
      </p:sp>
      <p:sp>
        <p:nvSpPr>
          <p:cNvPr id="288"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pPr marL="216000" indent="0">
              <a:buNone/>
            </a:pPr>
            <a:r>
              <a:rPr lang="en-US" sz="2000" b="0" strike="noStrike" spc="-1">
                <a:solidFill>
                  <a:srgbClr val="000000"/>
                </a:solidFill>
                <a:latin typeface="Arial"/>
              </a:rPr>
              <a:t>Click to edit the notes format</a:t>
            </a:r>
          </a:p>
        </p:txBody>
      </p:sp>
      <p:sp>
        <p:nvSpPr>
          <p:cNvPr id="289" name="PlaceHolder 3"/>
          <p:cNvSpPr>
            <a:spLocks noGrp="1"/>
          </p:cNvSpPr>
          <p:nvPr>
            <p:ph type="hdr"/>
          </p:nvPr>
        </p:nvSpPr>
        <p:spPr>
          <a:xfrm>
            <a:off x="0" y="0"/>
            <a:ext cx="3372840" cy="502560"/>
          </a:xfrm>
          <a:prstGeom prst="rect">
            <a:avLst/>
          </a:prstGeom>
          <a:noFill/>
          <a:ln w="0">
            <a:noFill/>
          </a:ln>
        </p:spPr>
        <p:txBody>
          <a:bodyPr lIns="0" tIns="0" rIns="0" bIns="0" anchor="t">
            <a:noAutofit/>
          </a:bodyPr>
          <a:lstStyle/>
          <a:p>
            <a:pPr indent="0">
              <a:buNone/>
            </a:pPr>
            <a:r>
              <a:rPr lang="en-US" sz="1400" b="0" strike="noStrike" spc="-1">
                <a:solidFill>
                  <a:srgbClr val="000000"/>
                </a:solidFill>
                <a:latin typeface="Times New Roman"/>
              </a:rPr>
              <a:t>&lt;header&gt;</a:t>
            </a:r>
          </a:p>
        </p:txBody>
      </p:sp>
      <p:sp>
        <p:nvSpPr>
          <p:cNvPr id="290" name="PlaceHolder 4"/>
          <p:cNvSpPr>
            <a:spLocks noGrp="1"/>
          </p:cNvSpPr>
          <p:nvPr>
            <p:ph type="dt" idx="10"/>
          </p:nvPr>
        </p:nvSpPr>
        <p:spPr>
          <a:xfrm>
            <a:off x="4399200" y="0"/>
            <a:ext cx="3372840" cy="502560"/>
          </a:xfrm>
          <a:prstGeom prst="rect">
            <a:avLst/>
          </a:prstGeom>
          <a:noFill/>
          <a:ln w="0">
            <a:noFill/>
          </a:ln>
        </p:spPr>
        <p:txBody>
          <a:bodyPr lIns="0" tIns="0" rIns="0" bIns="0" anchor="t">
            <a:noAutofit/>
          </a:bodyPr>
          <a:lstStyle>
            <a:lvl1pPr indent="0" algn="r">
              <a:buNone/>
              <a:defRPr lang="en-US" sz="1400" b="0" strike="noStrike" spc="-1">
                <a:solidFill>
                  <a:srgbClr val="000000"/>
                </a:solidFill>
                <a:latin typeface="Times New Roman"/>
              </a:defRPr>
            </a:lvl1pPr>
          </a:lstStyle>
          <a:p>
            <a:pPr indent="0" algn="r">
              <a:buNone/>
            </a:pPr>
            <a:r>
              <a:rPr lang="en-US" sz="1400" b="0" strike="noStrike" spc="-1">
                <a:solidFill>
                  <a:srgbClr val="000000"/>
                </a:solidFill>
                <a:latin typeface="Times New Roman"/>
              </a:rPr>
              <a:t>&lt;date/time&gt;</a:t>
            </a:r>
          </a:p>
        </p:txBody>
      </p:sp>
      <p:sp>
        <p:nvSpPr>
          <p:cNvPr id="291" name="PlaceHolder 5"/>
          <p:cNvSpPr>
            <a:spLocks noGrp="1"/>
          </p:cNvSpPr>
          <p:nvPr>
            <p:ph type="ftr" idx="11"/>
          </p:nvPr>
        </p:nvSpPr>
        <p:spPr>
          <a:xfrm>
            <a:off x="0" y="9555480"/>
            <a:ext cx="3372840" cy="502560"/>
          </a:xfrm>
          <a:prstGeom prst="rect">
            <a:avLst/>
          </a:prstGeom>
          <a:noFill/>
          <a:ln w="0">
            <a:noFill/>
          </a:ln>
        </p:spPr>
        <p:txBody>
          <a:bodyPr lIns="0" tIns="0" rIns="0" bIns="0" anchor="b">
            <a:noAutofit/>
          </a:bodyPr>
          <a:lstStyle>
            <a:lvl1pPr indent="0">
              <a:buNone/>
              <a:defRPr lang="en-US" sz="1400" b="0" strike="noStrike" spc="-1">
                <a:solidFill>
                  <a:srgbClr val="000000"/>
                </a:solidFill>
                <a:latin typeface="Times New Roman"/>
              </a:defRPr>
            </a:lvl1pPr>
          </a:lstStyle>
          <a:p>
            <a:pPr indent="0">
              <a:buNone/>
            </a:pPr>
            <a:r>
              <a:rPr lang="en-US" sz="1400" b="0" strike="noStrike" spc="-1">
                <a:solidFill>
                  <a:srgbClr val="000000"/>
                </a:solidFill>
                <a:latin typeface="Times New Roman"/>
              </a:rPr>
              <a:t>&lt;footer&gt;</a:t>
            </a:r>
          </a:p>
        </p:txBody>
      </p:sp>
      <p:sp>
        <p:nvSpPr>
          <p:cNvPr id="292" name="PlaceHolder 6"/>
          <p:cNvSpPr>
            <a:spLocks noGrp="1"/>
          </p:cNvSpPr>
          <p:nvPr>
            <p:ph type="sldNum" idx="12"/>
          </p:nvPr>
        </p:nvSpPr>
        <p:spPr>
          <a:xfrm>
            <a:off x="4399200" y="9555480"/>
            <a:ext cx="3372840" cy="502560"/>
          </a:xfrm>
          <a:prstGeom prst="rect">
            <a:avLst/>
          </a:prstGeom>
          <a:noFill/>
          <a:ln w="0">
            <a:noFill/>
          </a:ln>
        </p:spPr>
        <p:txBody>
          <a:bodyPr lIns="0" tIns="0" rIns="0" bIns="0" anchor="b">
            <a:noAutofit/>
          </a:bodyPr>
          <a:lstStyle>
            <a:lvl1pPr indent="0" algn="r">
              <a:buNone/>
              <a:defRPr lang="en-US" sz="1400" b="0" strike="noStrike" spc="-1">
                <a:solidFill>
                  <a:srgbClr val="000000"/>
                </a:solidFill>
                <a:latin typeface="Times New Roman"/>
              </a:defRPr>
            </a:lvl1pPr>
          </a:lstStyle>
          <a:p>
            <a:pPr indent="0" algn="r">
              <a:buNone/>
            </a:pPr>
            <a:fld id="{ADA7BFFC-88A0-470C-96E8-CDC464C0E92A}" type="slidenum">
              <a:rPr lang="en-US" sz="1400" b="0" strike="noStrike" spc="-1">
                <a:solidFill>
                  <a:srgbClr val="000000"/>
                </a:solidFill>
                <a:latin typeface="Times New Roman"/>
              </a:rPr>
              <a:t>‹#›</a:t>
            </a:fld>
            <a:endParaRPr lang="en-US"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PlaceHolder 1"/>
          <p:cNvSpPr>
            <a:spLocks noGrp="1" noRot="1" noChangeAspect="1"/>
          </p:cNvSpPr>
          <p:nvPr>
            <p:ph type="sldImg"/>
          </p:nvPr>
        </p:nvSpPr>
        <p:spPr>
          <a:xfrm>
            <a:off x="419100" y="1239838"/>
            <a:ext cx="5959475" cy="3352800"/>
          </a:xfrm>
          <a:prstGeom prst="rect">
            <a:avLst/>
          </a:prstGeom>
          <a:ln w="0">
            <a:noFill/>
          </a:ln>
        </p:spPr>
      </p:sp>
      <p:sp>
        <p:nvSpPr>
          <p:cNvPr id="440" name="PlaceHolder 2"/>
          <p:cNvSpPr>
            <a:spLocks noGrp="1"/>
          </p:cNvSpPr>
          <p:nvPr>
            <p:ph type="body"/>
          </p:nvPr>
        </p:nvSpPr>
        <p:spPr>
          <a:xfrm>
            <a:off x="679680" y="4777920"/>
            <a:ext cx="5437800" cy="3908880"/>
          </a:xfrm>
          <a:prstGeom prst="rect">
            <a:avLst/>
          </a:prstGeom>
          <a:noFill/>
          <a:ln w="0">
            <a:noFill/>
          </a:ln>
        </p:spPr>
        <p:txBody>
          <a:bodyPr lIns="95400" tIns="47880" rIns="95400" bIns="47880" anchor="t">
            <a:noAutofit/>
          </a:bodyPr>
          <a:lstStyle/>
          <a:p>
            <a:pPr marL="216000" indent="0">
              <a:lnSpc>
                <a:spcPct val="100000"/>
              </a:lnSpc>
              <a:buNone/>
            </a:pPr>
            <a:endParaRPr lang="en-US" sz="2000" b="0" strike="noStrike" spc="-1" dirty="0">
              <a:solidFill>
                <a:srgbClr val="000000"/>
              </a:solidFill>
              <a:latin typeface="Arial"/>
            </a:endParaRPr>
          </a:p>
        </p:txBody>
      </p:sp>
      <p:sp>
        <p:nvSpPr>
          <p:cNvPr id="441" name="PlaceHolder 3"/>
          <p:cNvSpPr>
            <a:spLocks noGrp="1"/>
          </p:cNvSpPr>
          <p:nvPr>
            <p:ph type="sldNum" idx="13"/>
          </p:nvPr>
        </p:nvSpPr>
        <p:spPr>
          <a:xfrm>
            <a:off x="3850560" y="9430200"/>
            <a:ext cx="2945160" cy="497880"/>
          </a:xfrm>
          <a:prstGeom prst="rect">
            <a:avLst/>
          </a:prstGeom>
          <a:noFill/>
          <a:ln w="0">
            <a:noFill/>
          </a:ln>
        </p:spPr>
        <p:txBody>
          <a:bodyPr lIns="95400" tIns="47880" rIns="95400" bIns="47880" anchor="b">
            <a:noAutofit/>
          </a:bodyPr>
          <a:lstStyle>
            <a:lvl1pPr indent="0" algn="r">
              <a:lnSpc>
                <a:spcPct val="100000"/>
              </a:lnSpc>
              <a:buNone/>
              <a:defRPr lang="fr-FR" sz="1200" b="0" strike="noStrike" spc="-1">
                <a:solidFill>
                  <a:srgbClr val="000000"/>
                </a:solidFill>
                <a:latin typeface="Times New Roman"/>
              </a:defRPr>
            </a:lvl1pPr>
          </a:lstStyle>
          <a:p>
            <a:pPr indent="0" algn="r">
              <a:lnSpc>
                <a:spcPct val="100000"/>
              </a:lnSpc>
              <a:buNone/>
            </a:pPr>
            <a:fld id="{6D09F055-F279-4C47-BF9F-D85758936CF8}" type="slidenum">
              <a:rPr lang="fr-FR" sz="1200" b="0" strike="noStrike" spc="-1">
                <a:solidFill>
                  <a:srgbClr val="000000"/>
                </a:solidFill>
                <a:latin typeface="Times New Roman"/>
              </a:rPr>
              <a:t>4</a:t>
            </a:fld>
            <a:endParaRPr lang="en-US" sz="1200" b="0" strike="noStrike" spc="-1">
              <a:solidFill>
                <a:srgbClr val="000000"/>
              </a:solidFill>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PlaceHolder 1"/>
          <p:cNvSpPr>
            <a:spLocks noGrp="1" noRot="1" noChangeAspect="1"/>
          </p:cNvSpPr>
          <p:nvPr>
            <p:ph type="sldImg"/>
          </p:nvPr>
        </p:nvSpPr>
        <p:spPr>
          <a:xfrm>
            <a:off x="4038600" y="857250"/>
            <a:ext cx="4114800" cy="2314575"/>
          </a:xfrm>
          <a:prstGeom prst="rect">
            <a:avLst/>
          </a:prstGeom>
          <a:ln w="0">
            <a:noFill/>
          </a:ln>
        </p:spPr>
      </p:sp>
      <p:sp>
        <p:nvSpPr>
          <p:cNvPr id="458" name="PlaceHolder 2"/>
          <p:cNvSpPr>
            <a:spLocks noGrp="1"/>
          </p:cNvSpPr>
          <p:nvPr>
            <p:ph type="body"/>
          </p:nvPr>
        </p:nvSpPr>
        <p:spPr>
          <a:xfrm>
            <a:off x="1219320" y="3300480"/>
            <a:ext cx="9753120" cy="2700000"/>
          </a:xfrm>
          <a:prstGeom prst="rect">
            <a:avLst/>
          </a:prstGeom>
          <a:noFill/>
          <a:ln w="0">
            <a:noFill/>
          </a:ln>
        </p:spPr>
        <p:txBody>
          <a:bodyPr anchor="t">
            <a:noAutofit/>
          </a:bodyPr>
          <a:lstStyle/>
          <a:p>
            <a:pPr marL="216000" indent="0">
              <a:buNone/>
            </a:pPr>
            <a:r>
              <a:rPr lang="en-US" sz="2800" b="1" dirty="0"/>
              <a:t>Audit trail (real costs) </a:t>
            </a:r>
          </a:p>
          <a:p>
            <a:pPr marL="216000" indent="0">
              <a:buNone/>
            </a:pPr>
            <a:r>
              <a:rPr lang="en-US" sz="2800" dirty="0"/>
              <a:t>When using the real cost method, the following key documents must be available for control purposes: </a:t>
            </a:r>
          </a:p>
          <a:p>
            <a:pPr marL="216000" indent="0">
              <a:buNone/>
            </a:pPr>
            <a:r>
              <a:rPr lang="en-US" sz="2800" dirty="0"/>
              <a:t>• Signed mission request/</a:t>
            </a:r>
            <a:r>
              <a:rPr lang="en-US" sz="2800" dirty="0" err="1"/>
              <a:t>authorisation</a:t>
            </a:r>
            <a:r>
              <a:rPr lang="en-US" sz="2800" dirty="0"/>
              <a:t> indicating the name of the employee, date/duration, location and scope of the mission (according to the internal policy of the partner </a:t>
            </a:r>
            <a:r>
              <a:rPr lang="en-US" sz="2800" dirty="0" err="1"/>
              <a:t>organisation</a:t>
            </a:r>
            <a:r>
              <a:rPr lang="en-US" sz="2800" dirty="0"/>
              <a:t>, e.g. mission assignment) </a:t>
            </a:r>
          </a:p>
          <a:p>
            <a:pPr marL="216000" indent="0">
              <a:buNone/>
            </a:pPr>
            <a:r>
              <a:rPr lang="en-US" sz="2800" dirty="0"/>
              <a:t>• Agenda (or similar) of the meeting / seminar / conference </a:t>
            </a:r>
          </a:p>
          <a:p>
            <a:pPr marL="216000" indent="0">
              <a:buNone/>
            </a:pPr>
            <a:r>
              <a:rPr lang="en-US" sz="2800" dirty="0"/>
              <a:t>• In case of travel outside the cooperation area and outside the EU, the express approval of the JS </a:t>
            </a:r>
          </a:p>
          <a:p>
            <a:pPr marL="216000" indent="0">
              <a:buNone/>
            </a:pPr>
            <a:r>
              <a:rPr lang="en-US" sz="2800" dirty="0"/>
              <a:t>• Invoices paid directly by the project partner institution, original tickets and any other evidence confirming the reality and the amount of the declared costs - Proof of payment - Daily allowance claims (if applicable) - Employee's claim for reimbursement, either based on the per diem or on the real cost (in the case of costs incurred by a staff member of the partner </a:t>
            </a:r>
            <a:r>
              <a:rPr lang="en-US" sz="2800" dirty="0" err="1"/>
              <a:t>organisation</a:t>
            </a:r>
            <a:r>
              <a:rPr lang="en-US" sz="2800" dirty="0"/>
              <a:t>) </a:t>
            </a:r>
          </a:p>
          <a:p>
            <a:pPr marL="216000" indent="0">
              <a:buNone/>
            </a:pPr>
            <a:r>
              <a:rPr lang="en-US" sz="2800" dirty="0"/>
              <a:t>• Travel invoices paid by a staff member claiming reimbursement on the basis of real costs, tickets and any other evidence documents (e.g. metro/bus tickets, meal invoices, personal car claim with mileage sheet, according to national procedures and agreed values) • Proof of actual reimbursement to the staff member (if applicable)</a:t>
            </a:r>
            <a:endParaRPr lang="en-US" sz="1800" b="0" strike="noStrike" spc="-1" dirty="0">
              <a:solidFill>
                <a:srgbClr val="000000"/>
              </a:solidFill>
              <a:latin typeface="Arial"/>
            </a:endParaRPr>
          </a:p>
        </p:txBody>
      </p:sp>
      <p:sp>
        <p:nvSpPr>
          <p:cNvPr id="459" name="PlaceHolder 3"/>
          <p:cNvSpPr>
            <a:spLocks noGrp="1"/>
          </p:cNvSpPr>
          <p:nvPr>
            <p:ph type="sldNum" idx="19"/>
          </p:nvPr>
        </p:nvSpPr>
        <p:spPr>
          <a:xfrm>
            <a:off x="6905520" y="6513480"/>
            <a:ext cx="5283000" cy="344160"/>
          </a:xfrm>
          <a:prstGeom prst="rect">
            <a:avLst/>
          </a:prstGeom>
          <a:noFill/>
          <a:ln w="0">
            <a:noFill/>
          </a:ln>
        </p:spPr>
        <p:txBody>
          <a:bodyPr anchor="b">
            <a:noAutofit/>
          </a:bodyPr>
          <a:lstStyle>
            <a:lvl1pPr indent="0" algn="r">
              <a:lnSpc>
                <a:spcPct val="100000"/>
              </a:lnSpc>
              <a:buNone/>
              <a:defRPr lang="fr-FR" sz="1200" b="0" strike="noStrike" spc="-1">
                <a:solidFill>
                  <a:srgbClr val="000000"/>
                </a:solidFill>
                <a:latin typeface="Times New Roman"/>
              </a:defRPr>
            </a:lvl1pPr>
          </a:lstStyle>
          <a:p>
            <a:pPr indent="0" algn="r">
              <a:lnSpc>
                <a:spcPct val="100000"/>
              </a:lnSpc>
              <a:buNone/>
            </a:pPr>
            <a:fld id="{CB0A42D7-8F68-4255-B3AF-A33C75F20903}" type="slidenum">
              <a:rPr lang="fr-FR" sz="1200" b="0" strike="noStrike" spc="-1">
                <a:solidFill>
                  <a:srgbClr val="000000"/>
                </a:solidFill>
                <a:latin typeface="Times New Roman"/>
              </a:rPr>
              <a:t>17</a:t>
            </a:fld>
            <a:endParaRPr lang="en-US" sz="1200" b="0" strike="noStrike" spc="-1">
              <a:solidFill>
                <a:srgbClr val="000000"/>
              </a:solidFill>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PlaceHolder 1"/>
          <p:cNvSpPr>
            <a:spLocks noGrp="1" noRot="1" noChangeAspect="1"/>
          </p:cNvSpPr>
          <p:nvPr>
            <p:ph type="sldImg"/>
          </p:nvPr>
        </p:nvSpPr>
        <p:spPr>
          <a:xfrm>
            <a:off x="4038600" y="857250"/>
            <a:ext cx="4114800" cy="2314575"/>
          </a:xfrm>
          <a:prstGeom prst="rect">
            <a:avLst/>
          </a:prstGeom>
          <a:ln w="0">
            <a:noFill/>
          </a:ln>
        </p:spPr>
      </p:sp>
      <p:sp>
        <p:nvSpPr>
          <p:cNvPr id="461" name="PlaceHolder 2"/>
          <p:cNvSpPr>
            <a:spLocks noGrp="1"/>
          </p:cNvSpPr>
          <p:nvPr>
            <p:ph type="body"/>
          </p:nvPr>
        </p:nvSpPr>
        <p:spPr>
          <a:xfrm>
            <a:off x="1219320" y="3300480"/>
            <a:ext cx="9753120" cy="2700000"/>
          </a:xfrm>
          <a:prstGeom prst="rect">
            <a:avLst/>
          </a:prstGeom>
          <a:noFill/>
          <a:ln w="0">
            <a:noFill/>
          </a:ln>
        </p:spPr>
        <p:txBody>
          <a:bodyPr anchor="t">
            <a:noAutofit/>
          </a:bodyPr>
          <a:lstStyle/>
          <a:p>
            <a:pPr marL="216000" indent="0">
              <a:buNone/>
            </a:pPr>
            <a:r>
              <a:rPr lang="en-US" sz="2800" dirty="0"/>
              <a:t>Audit trail The following key documents should be available for audit purposes: </a:t>
            </a:r>
          </a:p>
          <a:p>
            <a:pPr marL="216000" indent="0">
              <a:buNone/>
            </a:pPr>
            <a:r>
              <a:rPr lang="en-US" sz="2800" dirty="0"/>
              <a:t>• Evidence of the selection process of the provider, goods or services in accordance with the principles of competitive tendering and, when applicable, the procurement rules and legal status of the partner</a:t>
            </a:r>
          </a:p>
          <a:p>
            <a:pPr marL="216000" indent="0">
              <a:buNone/>
            </a:pPr>
            <a:r>
              <a:rPr lang="en-US" sz="2800" dirty="0"/>
              <a:t> • A written contract or agreement detailing the goods or services that have to be provided and their pricing and including a clear reference to the project. Any changes to the contract must comply with the rules related to public procurement and must be documented. </a:t>
            </a:r>
          </a:p>
          <a:p>
            <a:pPr marL="216000" indent="0">
              <a:buNone/>
            </a:pPr>
            <a:r>
              <a:rPr lang="en-US" sz="2800" dirty="0"/>
              <a:t>• Invoice or claim providing all relevant information in accordance with the applicable accounting rules. </a:t>
            </a:r>
          </a:p>
          <a:p>
            <a:pPr marL="216000" indent="0">
              <a:buNone/>
            </a:pPr>
            <a:r>
              <a:rPr lang="en-US" sz="2800" dirty="0"/>
              <a:t>• In case of costs related to external expertise and services concerning activities outside the cooperation area and outside the EU, the express approval of the JS </a:t>
            </a:r>
          </a:p>
          <a:p>
            <a:pPr marL="216000" indent="0">
              <a:buNone/>
            </a:pPr>
            <a:r>
              <a:rPr lang="en-US" sz="2800" dirty="0"/>
              <a:t>• In the case of costs for expertise and external services, related to investments176, the mention of the investment in the consolidated application form. • In the case of expertise and external services costs, related to investments, the Template </a:t>
            </a:r>
            <a:r>
              <a:rPr lang="en-US" sz="2800" b="1" u="sng" dirty="0"/>
              <a:t>" Statement of capacity and compliance with the principles for the investment " </a:t>
            </a:r>
            <a:r>
              <a:rPr lang="en-US" sz="2800" dirty="0"/>
              <a:t>signed by the Partner</a:t>
            </a:r>
          </a:p>
          <a:p>
            <a:pPr marL="216000" indent="0">
              <a:buNone/>
            </a:pPr>
            <a:r>
              <a:rPr lang="en-US" sz="2800" dirty="0"/>
              <a:t> • Proof of completion of external experts’ work or service deliverables </a:t>
            </a:r>
          </a:p>
          <a:p>
            <a:pPr marL="216000" indent="0">
              <a:buNone/>
            </a:pPr>
            <a:r>
              <a:rPr lang="en-US" sz="2800" dirty="0"/>
              <a:t>• Proof of payment </a:t>
            </a:r>
          </a:p>
          <a:p>
            <a:pPr marL="216000" indent="0">
              <a:buNone/>
            </a:pPr>
            <a:r>
              <a:rPr lang="en-US" sz="2800" dirty="0"/>
              <a:t>• Regardless of the amount of the goods, services or supplies contracted and the legal status of the project partner purchaser, it is recommended that a document be </a:t>
            </a:r>
            <a:r>
              <a:rPr lang="en-US" sz="2800" dirty="0" err="1"/>
              <a:t>formalised</a:t>
            </a:r>
            <a:r>
              <a:rPr lang="en-US" sz="2800" dirty="0"/>
              <a:t> to trace compliance with the basic principles on which the procurement standards are based and that it be made available in the event of an audit. </a:t>
            </a:r>
          </a:p>
          <a:p>
            <a:pPr marL="216000" indent="0">
              <a:buNone/>
            </a:pPr>
            <a:r>
              <a:rPr lang="en-US" sz="2800" dirty="0"/>
              <a:t>• Any other document that the National controller may request in order to verify compliance with EU and/or national legislation.</a:t>
            </a:r>
            <a:endParaRPr lang="en-US" sz="1800" b="0" strike="noStrike" spc="-1" dirty="0">
              <a:solidFill>
                <a:srgbClr val="000000"/>
              </a:solidFill>
              <a:latin typeface="Arial"/>
            </a:endParaRPr>
          </a:p>
        </p:txBody>
      </p:sp>
      <p:sp>
        <p:nvSpPr>
          <p:cNvPr id="462" name="PlaceHolder 3"/>
          <p:cNvSpPr>
            <a:spLocks noGrp="1"/>
          </p:cNvSpPr>
          <p:nvPr>
            <p:ph type="sldNum" idx="20"/>
          </p:nvPr>
        </p:nvSpPr>
        <p:spPr>
          <a:xfrm>
            <a:off x="6905520" y="6513480"/>
            <a:ext cx="5283000" cy="344160"/>
          </a:xfrm>
          <a:prstGeom prst="rect">
            <a:avLst/>
          </a:prstGeom>
          <a:noFill/>
          <a:ln w="0">
            <a:noFill/>
          </a:ln>
        </p:spPr>
        <p:txBody>
          <a:bodyPr anchor="b">
            <a:noAutofit/>
          </a:bodyPr>
          <a:lstStyle>
            <a:lvl1pPr indent="0" algn="r">
              <a:lnSpc>
                <a:spcPct val="100000"/>
              </a:lnSpc>
              <a:buNone/>
              <a:defRPr lang="fr-FR" sz="1200" b="0" strike="noStrike" spc="-1">
                <a:solidFill>
                  <a:srgbClr val="000000"/>
                </a:solidFill>
                <a:latin typeface="Times New Roman"/>
              </a:defRPr>
            </a:lvl1pPr>
          </a:lstStyle>
          <a:p>
            <a:pPr indent="0" algn="r">
              <a:lnSpc>
                <a:spcPct val="100000"/>
              </a:lnSpc>
              <a:buNone/>
            </a:pPr>
            <a:fld id="{A349261E-E802-4658-9B53-071E4D206CFD}" type="slidenum">
              <a:rPr lang="fr-FR" sz="1200" b="0" strike="noStrike" spc="-1">
                <a:solidFill>
                  <a:srgbClr val="000000"/>
                </a:solidFill>
                <a:latin typeface="Times New Roman"/>
              </a:rPr>
              <a:t>18</a:t>
            </a:fld>
            <a:endParaRPr lang="en-US" sz="1200" b="0" strike="noStrike" spc="-1">
              <a:solidFill>
                <a:srgbClr val="000000"/>
              </a:solidFill>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 name="PlaceHolder 1"/>
          <p:cNvSpPr>
            <a:spLocks noGrp="1" noRot="1" noChangeAspect="1"/>
          </p:cNvSpPr>
          <p:nvPr>
            <p:ph type="sldImg"/>
          </p:nvPr>
        </p:nvSpPr>
        <p:spPr>
          <a:xfrm>
            <a:off x="4038600" y="857250"/>
            <a:ext cx="4114800" cy="2314575"/>
          </a:xfrm>
          <a:prstGeom prst="rect">
            <a:avLst/>
          </a:prstGeom>
          <a:ln w="0">
            <a:noFill/>
          </a:ln>
        </p:spPr>
      </p:sp>
      <p:sp>
        <p:nvSpPr>
          <p:cNvPr id="464" name="PlaceHolder 2"/>
          <p:cNvSpPr>
            <a:spLocks noGrp="1"/>
          </p:cNvSpPr>
          <p:nvPr>
            <p:ph type="body"/>
          </p:nvPr>
        </p:nvSpPr>
        <p:spPr>
          <a:xfrm>
            <a:off x="1219320" y="3300480"/>
            <a:ext cx="9753120" cy="2700000"/>
          </a:xfrm>
          <a:prstGeom prst="rect">
            <a:avLst/>
          </a:prstGeom>
          <a:noFill/>
          <a:ln w="0">
            <a:noFill/>
          </a:ln>
        </p:spPr>
        <p:txBody>
          <a:bodyPr anchor="t">
            <a:noAutofit/>
          </a:bodyPr>
          <a:lstStyle/>
          <a:p>
            <a:pPr marL="216000" indent="0">
              <a:buNone/>
            </a:pPr>
            <a:r>
              <a:rPr lang="en-US" sz="2800" dirty="0"/>
              <a:t>Audit trail The following key documents should be available for audit purposes:</a:t>
            </a:r>
          </a:p>
          <a:p>
            <a:pPr marL="216000" indent="0">
              <a:buNone/>
            </a:pPr>
            <a:r>
              <a:rPr lang="en-US" sz="2800" dirty="0"/>
              <a:t> • Evidence of the selection process of the provider, goods or services in accordance with the principles of competitive tendering and, where applicable, the procurement rules and the legal status of the partner </a:t>
            </a:r>
          </a:p>
          <a:p>
            <a:pPr marL="216000" indent="0">
              <a:buNone/>
            </a:pPr>
            <a:r>
              <a:rPr lang="en-US" sz="2800" dirty="0"/>
              <a:t>• A written contract or agreement detailing the goods or services to be provided and their pricing and including a clear reference to the project. Any changes to the contract must comply with the rules related to public procurement and must be documented. </a:t>
            </a:r>
          </a:p>
          <a:p>
            <a:pPr marL="216000" indent="0">
              <a:buNone/>
            </a:pPr>
            <a:r>
              <a:rPr lang="en-US" sz="2800" dirty="0"/>
              <a:t>• Invoice, claim or equivalent accounting document providing all relevant information in accordance with the applicable accounting rules.</a:t>
            </a:r>
          </a:p>
          <a:p>
            <a:pPr marL="216000" indent="0">
              <a:buNone/>
            </a:pPr>
            <a:r>
              <a:rPr lang="en-US" sz="2800" dirty="0"/>
              <a:t> • For any equipment located and operating outside the cooperation area and outside the EU, the express approval of the JS </a:t>
            </a:r>
          </a:p>
          <a:p>
            <a:pPr marL="216000" indent="0">
              <a:buNone/>
            </a:pPr>
            <a:r>
              <a:rPr lang="en-US" sz="2800" dirty="0"/>
              <a:t>• In the case of costs of equipment related to investments, the mention of the investment in the consolidated application form </a:t>
            </a:r>
          </a:p>
          <a:p>
            <a:pPr marL="216000" indent="0">
              <a:buNone/>
            </a:pPr>
            <a:r>
              <a:rPr lang="en-US" sz="2800" dirty="0"/>
              <a:t>• In the case of equipment costs related to </a:t>
            </a:r>
            <a:r>
              <a:rPr lang="en-US" sz="2800" dirty="0" smtClean="0"/>
              <a:t>investments, </a:t>
            </a:r>
            <a:r>
              <a:rPr lang="en-US" sz="2800" dirty="0"/>
              <a:t>the template </a:t>
            </a:r>
            <a:r>
              <a:rPr lang="en-US" sz="2800" b="1" u="sng" dirty="0"/>
              <a:t>" Statement of capacity and compliance with the principles for investment " </a:t>
            </a:r>
            <a:r>
              <a:rPr lang="en-US" sz="2800" dirty="0"/>
              <a:t>signed by the Partner </a:t>
            </a:r>
          </a:p>
          <a:p>
            <a:pPr marL="216000" indent="0">
              <a:buNone/>
            </a:pPr>
            <a:r>
              <a:rPr lang="en-US" sz="2800" dirty="0"/>
              <a:t>• Proof of existence of the equipment item respecting the branding and information and publicity rules of the </a:t>
            </a:r>
            <a:r>
              <a:rPr lang="en-US" sz="2800" dirty="0" err="1"/>
              <a:t>Programme</a:t>
            </a:r>
            <a:r>
              <a:rPr lang="en-US" sz="2800" dirty="0"/>
              <a:t>. </a:t>
            </a:r>
          </a:p>
          <a:p>
            <a:pPr marL="216000" indent="0">
              <a:buNone/>
            </a:pPr>
            <a:r>
              <a:rPr lang="en-US" sz="2800" dirty="0"/>
              <a:t>• Proof of payment • Regardless of the amount of the goods, services or supplies contracted and the legal status of the project partner purchaser, it is recommended that a document be </a:t>
            </a:r>
            <a:r>
              <a:rPr lang="en-US" sz="2800" dirty="0" smtClean="0"/>
              <a:t>formalized </a:t>
            </a:r>
            <a:r>
              <a:rPr lang="en-US" sz="2800" dirty="0"/>
              <a:t>to trace compliance with the basic principles on which the procurement standards are based and that it be made available in the event of an audit. </a:t>
            </a:r>
          </a:p>
          <a:p>
            <a:pPr marL="216000" indent="0">
              <a:buNone/>
            </a:pPr>
            <a:r>
              <a:rPr lang="en-US" sz="2800" u="sng" dirty="0"/>
              <a:t>• Any other document that the National controller may request in order to verify compliance with EU and/or national legislation.</a:t>
            </a:r>
            <a:endParaRPr lang="en-US" sz="1800" b="0" u="sng" strike="noStrike" spc="-1" dirty="0">
              <a:solidFill>
                <a:srgbClr val="000000"/>
              </a:solidFill>
              <a:latin typeface="Arial"/>
            </a:endParaRPr>
          </a:p>
        </p:txBody>
      </p:sp>
      <p:sp>
        <p:nvSpPr>
          <p:cNvPr id="465" name="PlaceHolder 3"/>
          <p:cNvSpPr>
            <a:spLocks noGrp="1"/>
          </p:cNvSpPr>
          <p:nvPr>
            <p:ph type="sldNum" idx="21"/>
          </p:nvPr>
        </p:nvSpPr>
        <p:spPr>
          <a:xfrm>
            <a:off x="6905520" y="6513480"/>
            <a:ext cx="5283000" cy="344160"/>
          </a:xfrm>
          <a:prstGeom prst="rect">
            <a:avLst/>
          </a:prstGeom>
          <a:noFill/>
          <a:ln w="0">
            <a:noFill/>
          </a:ln>
        </p:spPr>
        <p:txBody>
          <a:bodyPr anchor="b">
            <a:noAutofit/>
          </a:bodyPr>
          <a:lstStyle>
            <a:lvl1pPr indent="0" algn="r">
              <a:lnSpc>
                <a:spcPct val="100000"/>
              </a:lnSpc>
              <a:buNone/>
              <a:defRPr lang="fr-FR" sz="1200" b="0" strike="noStrike" spc="-1">
                <a:solidFill>
                  <a:srgbClr val="000000"/>
                </a:solidFill>
                <a:latin typeface="Times New Roman"/>
              </a:defRPr>
            </a:lvl1pPr>
          </a:lstStyle>
          <a:p>
            <a:pPr indent="0" algn="r">
              <a:lnSpc>
                <a:spcPct val="100000"/>
              </a:lnSpc>
              <a:buNone/>
            </a:pPr>
            <a:fld id="{70F2596C-428A-4249-BA2A-D08FB714A6C2}" type="slidenum">
              <a:rPr lang="fr-FR" sz="1200" b="0" strike="noStrike" spc="-1">
                <a:solidFill>
                  <a:srgbClr val="000000"/>
                </a:solidFill>
                <a:latin typeface="Times New Roman"/>
              </a:rPr>
              <a:t>19</a:t>
            </a:fld>
            <a:endParaRPr lang="en-US" sz="1200" b="0" strike="noStrike" spc="-1">
              <a:solidFill>
                <a:srgbClr val="000000"/>
              </a:solidFill>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PlaceHolder 1"/>
          <p:cNvSpPr>
            <a:spLocks noGrp="1" noRot="1" noChangeAspect="1"/>
          </p:cNvSpPr>
          <p:nvPr>
            <p:ph type="sldImg"/>
          </p:nvPr>
        </p:nvSpPr>
        <p:spPr>
          <a:xfrm>
            <a:off x="4038600" y="857250"/>
            <a:ext cx="4114800" cy="2314575"/>
          </a:xfrm>
          <a:prstGeom prst="rect">
            <a:avLst/>
          </a:prstGeom>
          <a:ln w="0">
            <a:noFill/>
          </a:ln>
        </p:spPr>
      </p:sp>
      <p:sp>
        <p:nvSpPr>
          <p:cNvPr id="467" name="PlaceHolder 2"/>
          <p:cNvSpPr>
            <a:spLocks noGrp="1"/>
          </p:cNvSpPr>
          <p:nvPr>
            <p:ph type="body"/>
          </p:nvPr>
        </p:nvSpPr>
        <p:spPr>
          <a:xfrm>
            <a:off x="1219320" y="3300480"/>
            <a:ext cx="9753120" cy="2700000"/>
          </a:xfrm>
          <a:prstGeom prst="rect">
            <a:avLst/>
          </a:prstGeom>
          <a:noFill/>
          <a:ln w="0">
            <a:noFill/>
          </a:ln>
        </p:spPr>
        <p:txBody>
          <a:bodyPr anchor="t">
            <a:noAutofit/>
          </a:bodyPr>
          <a:lstStyle/>
          <a:p>
            <a:pPr indent="0">
              <a:lnSpc>
                <a:spcPct val="100000"/>
              </a:lnSpc>
              <a:buNone/>
              <a:tabLst>
                <a:tab pos="1260360" algn="l"/>
              </a:tabLst>
            </a:pPr>
            <a:r>
              <a:rPr lang="en-US" dirty="0"/>
              <a:t>Audit trail Following key documents should be available for auditing purposes: </a:t>
            </a:r>
          </a:p>
          <a:p>
            <a:pPr indent="0">
              <a:lnSpc>
                <a:spcPct val="100000"/>
              </a:lnSpc>
              <a:buNone/>
              <a:tabLst>
                <a:tab pos="1260360" algn="l"/>
              </a:tabLst>
            </a:pPr>
            <a:r>
              <a:rPr lang="en-US" dirty="0"/>
              <a:t>• Evidence of the selection process of the provider, goods or services in accordance with the principles of competitive tendering and, where applicable, the procurement rules and the legal status of the partner</a:t>
            </a:r>
          </a:p>
          <a:p>
            <a:pPr indent="0">
              <a:lnSpc>
                <a:spcPct val="100000"/>
              </a:lnSpc>
              <a:buNone/>
              <a:tabLst>
                <a:tab pos="1260360" algn="l"/>
              </a:tabLst>
            </a:pPr>
            <a:r>
              <a:rPr lang="en-US" dirty="0"/>
              <a:t> • A written contract or agreement detailing the goods or services to be provided and their pricing and including a clear reference to the project. Any changes to the contract must comply with the rules related to public procurement and must be documented. </a:t>
            </a:r>
          </a:p>
          <a:p>
            <a:pPr indent="0">
              <a:lnSpc>
                <a:spcPct val="100000"/>
              </a:lnSpc>
              <a:buNone/>
              <a:tabLst>
                <a:tab pos="1260360" algn="l"/>
              </a:tabLst>
            </a:pPr>
            <a:r>
              <a:rPr lang="en-US" dirty="0"/>
              <a:t>• Invoice or claim providing all relevant information in accordance with the applicable accounting rules. </a:t>
            </a:r>
          </a:p>
          <a:p>
            <a:pPr indent="0">
              <a:lnSpc>
                <a:spcPct val="100000"/>
              </a:lnSpc>
              <a:buNone/>
              <a:tabLst>
                <a:tab pos="1260360" algn="l"/>
              </a:tabLst>
            </a:pPr>
            <a:r>
              <a:rPr lang="en-US" dirty="0"/>
              <a:t>• In the case of costs of infrastructure and works, the mention in the consolidated form of the investment to which they relate</a:t>
            </a:r>
          </a:p>
          <a:p>
            <a:pPr indent="0">
              <a:lnSpc>
                <a:spcPct val="100000"/>
              </a:lnSpc>
              <a:buNone/>
              <a:tabLst>
                <a:tab pos="1260360" algn="l"/>
              </a:tabLst>
            </a:pPr>
            <a:r>
              <a:rPr lang="en-US" dirty="0"/>
              <a:t>• The template " Statement of capacity and compliance with the principles for investment" signed by the Partner </a:t>
            </a:r>
          </a:p>
          <a:p>
            <a:pPr indent="0">
              <a:lnSpc>
                <a:spcPct val="100000"/>
              </a:lnSpc>
              <a:buNone/>
              <a:tabLst>
                <a:tab pos="1260360" algn="l"/>
              </a:tabLst>
            </a:pPr>
            <a:r>
              <a:rPr lang="en-US" dirty="0"/>
              <a:t>• Express approval </a:t>
            </a:r>
          </a:p>
          <a:p>
            <a:pPr indent="0">
              <a:lnSpc>
                <a:spcPct val="100000"/>
              </a:lnSpc>
              <a:buNone/>
              <a:tabLst>
                <a:tab pos="1260360" algn="l"/>
              </a:tabLst>
            </a:pPr>
            <a:r>
              <a:rPr lang="en-US" dirty="0"/>
              <a:t>• Proof of existence of the actual infrastructure and/or works carried-out respecting the branding and information and publicity rules of the </a:t>
            </a:r>
            <a:r>
              <a:rPr lang="en-US" dirty="0" err="1"/>
              <a:t>Programme</a:t>
            </a:r>
            <a:r>
              <a:rPr lang="en-US" dirty="0"/>
              <a:t>. </a:t>
            </a:r>
          </a:p>
          <a:p>
            <a:pPr indent="0">
              <a:lnSpc>
                <a:spcPct val="100000"/>
              </a:lnSpc>
              <a:buNone/>
              <a:tabLst>
                <a:tab pos="1260360" algn="l"/>
              </a:tabLst>
            </a:pPr>
            <a:r>
              <a:rPr lang="en-US" dirty="0"/>
              <a:t>• Proof of payment </a:t>
            </a:r>
          </a:p>
          <a:p>
            <a:pPr indent="0">
              <a:lnSpc>
                <a:spcPct val="100000"/>
              </a:lnSpc>
              <a:buNone/>
              <a:tabLst>
                <a:tab pos="1260360" algn="l"/>
              </a:tabLst>
            </a:pPr>
            <a:r>
              <a:rPr lang="en-US" dirty="0"/>
              <a:t>• Regardless of the amount of the goods, services or supplies contracted and the legal status of the project partner purchaser, it is recommended that a document be </a:t>
            </a:r>
            <a:r>
              <a:rPr lang="en-US" dirty="0" err="1"/>
              <a:t>formalised</a:t>
            </a:r>
            <a:r>
              <a:rPr lang="en-US" dirty="0"/>
              <a:t> to trace compliance with the basic principles on which the procurement standards are based and that it be made available in the event of an audit.</a:t>
            </a:r>
          </a:p>
          <a:p>
            <a:pPr indent="0">
              <a:lnSpc>
                <a:spcPct val="100000"/>
              </a:lnSpc>
              <a:buNone/>
              <a:tabLst>
                <a:tab pos="1260360" algn="l"/>
              </a:tabLst>
            </a:pPr>
            <a:r>
              <a:rPr lang="en-US" dirty="0"/>
              <a:t> • Any other document that the National controller may request in order to verify compliance with EU and/or national legislation. </a:t>
            </a:r>
            <a:endParaRPr lang="en-US" sz="1200" b="0" strike="noStrike" spc="-1" dirty="0">
              <a:solidFill>
                <a:srgbClr val="000000"/>
              </a:solidFill>
              <a:latin typeface="Arial"/>
            </a:endParaRPr>
          </a:p>
        </p:txBody>
      </p:sp>
      <p:sp>
        <p:nvSpPr>
          <p:cNvPr id="468" name="PlaceHolder 3"/>
          <p:cNvSpPr>
            <a:spLocks noGrp="1"/>
          </p:cNvSpPr>
          <p:nvPr>
            <p:ph type="sldNum" idx="22"/>
          </p:nvPr>
        </p:nvSpPr>
        <p:spPr>
          <a:xfrm>
            <a:off x="6905520" y="6513480"/>
            <a:ext cx="5283000" cy="344160"/>
          </a:xfrm>
          <a:prstGeom prst="rect">
            <a:avLst/>
          </a:prstGeom>
          <a:noFill/>
          <a:ln w="0">
            <a:noFill/>
          </a:ln>
        </p:spPr>
        <p:txBody>
          <a:bodyPr anchor="b">
            <a:noAutofit/>
          </a:bodyPr>
          <a:lstStyle>
            <a:lvl1pPr indent="0" algn="r">
              <a:lnSpc>
                <a:spcPct val="100000"/>
              </a:lnSpc>
              <a:buNone/>
              <a:defRPr lang="fr-FR" sz="1200" b="0" strike="noStrike" spc="-1">
                <a:solidFill>
                  <a:srgbClr val="000000"/>
                </a:solidFill>
                <a:latin typeface="Times New Roman"/>
              </a:defRPr>
            </a:lvl1pPr>
          </a:lstStyle>
          <a:p>
            <a:pPr indent="0" algn="r">
              <a:lnSpc>
                <a:spcPct val="100000"/>
              </a:lnSpc>
              <a:buNone/>
            </a:pPr>
            <a:fld id="{9C9EC7F3-4C92-414A-B57D-D45EF6907903}" type="slidenum">
              <a:rPr lang="fr-FR" sz="1200" b="0" strike="noStrike" spc="-1">
                <a:solidFill>
                  <a:srgbClr val="000000"/>
                </a:solidFill>
                <a:latin typeface="Times New Roman"/>
              </a:rPr>
              <a:t>20</a:t>
            </a:fld>
            <a:endParaRPr lang="en-US" sz="1200" b="0" strike="noStrike" spc="-1">
              <a:solidFill>
                <a:srgbClr val="000000"/>
              </a:solidFill>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PlaceHolder 1"/>
          <p:cNvSpPr>
            <a:spLocks noGrp="1" noRot="1" noChangeAspect="1"/>
          </p:cNvSpPr>
          <p:nvPr>
            <p:ph type="sldImg"/>
          </p:nvPr>
        </p:nvSpPr>
        <p:spPr>
          <a:xfrm>
            <a:off x="4038600" y="857250"/>
            <a:ext cx="4114800" cy="2314575"/>
          </a:xfrm>
          <a:prstGeom prst="rect">
            <a:avLst/>
          </a:prstGeom>
          <a:ln w="0">
            <a:noFill/>
          </a:ln>
        </p:spPr>
      </p:sp>
      <p:sp>
        <p:nvSpPr>
          <p:cNvPr id="470" name="PlaceHolder 2"/>
          <p:cNvSpPr>
            <a:spLocks noGrp="1"/>
          </p:cNvSpPr>
          <p:nvPr>
            <p:ph type="body"/>
          </p:nvPr>
        </p:nvSpPr>
        <p:spPr>
          <a:xfrm>
            <a:off x="1219320" y="3300480"/>
            <a:ext cx="9753120" cy="2700000"/>
          </a:xfrm>
          <a:prstGeom prst="rect">
            <a:avLst/>
          </a:prstGeom>
          <a:noFill/>
          <a:ln w="0">
            <a:noFill/>
          </a:ln>
        </p:spPr>
        <p:txBody>
          <a:bodyPr anchor="t">
            <a:noAutofit/>
          </a:bodyPr>
          <a:lstStyle/>
          <a:p>
            <a:pPr marL="216000" indent="0">
              <a:buNone/>
            </a:pPr>
            <a:r>
              <a:rPr lang="en-US" sz="1800" b="1" dirty="0" smtClean="0"/>
              <a:t>In</a:t>
            </a:r>
            <a:r>
              <a:rPr lang="bg-BG" sz="1800" b="1" dirty="0" smtClean="0"/>
              <a:t>-</a:t>
            </a:r>
            <a:r>
              <a:rPr lang="en-US" sz="1800" b="1" dirty="0" smtClean="0"/>
              <a:t>kind contribution </a:t>
            </a:r>
            <a:r>
              <a:rPr lang="en-US" sz="1800" dirty="0" smtClean="0"/>
              <a:t>- </a:t>
            </a:r>
            <a:r>
              <a:rPr lang="en-US" sz="1800" u="sng" dirty="0" smtClean="0"/>
              <a:t>Contributions in the form of the provision of works, goods, services, land and buildings for which no cash payment, supported by invoices or documents of equivalent probative value, has been made. Personnel costs for staff working in one of the partner institutions on the basis of an employment contract and receiving a regular salary do not count as a contribution in kind, but as a cash contribution, as the staff costs are indeed paid by the partner institution</a:t>
            </a:r>
            <a:r>
              <a:rPr lang="bg-BG" sz="1800" dirty="0" smtClean="0"/>
              <a:t>;</a:t>
            </a:r>
          </a:p>
          <a:p>
            <a:pPr marL="216000" indent="0">
              <a:buNone/>
            </a:pPr>
            <a:endParaRPr lang="bg-BG" sz="1800" dirty="0" smtClean="0"/>
          </a:p>
          <a:p>
            <a:pPr marL="216000" indent="0">
              <a:buNone/>
            </a:pPr>
            <a:r>
              <a:rPr lang="en-US" sz="1800" b="1" dirty="0" smtClean="0"/>
              <a:t>Cost sharing </a:t>
            </a:r>
            <a:r>
              <a:rPr lang="en-US" sz="1800" dirty="0" smtClean="0"/>
              <a:t>is defined as a pro rata allocation of certain project expenditure incurred by one project partner and shared among various other project partners </a:t>
            </a:r>
            <a:endParaRPr lang="en-US" sz="1800" b="0" strike="noStrike" spc="-1" dirty="0">
              <a:solidFill>
                <a:srgbClr val="000000"/>
              </a:solidFill>
              <a:latin typeface="Arial"/>
            </a:endParaRPr>
          </a:p>
        </p:txBody>
      </p:sp>
      <p:sp>
        <p:nvSpPr>
          <p:cNvPr id="471" name="PlaceHolder 3"/>
          <p:cNvSpPr>
            <a:spLocks noGrp="1"/>
          </p:cNvSpPr>
          <p:nvPr>
            <p:ph type="sldNum" idx="23"/>
          </p:nvPr>
        </p:nvSpPr>
        <p:spPr>
          <a:xfrm>
            <a:off x="6905520" y="6513480"/>
            <a:ext cx="5283000" cy="34416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mn-lt"/>
                <a:ea typeface="+mn-ea"/>
              </a:defRPr>
            </a:lvl1pPr>
          </a:lstStyle>
          <a:p>
            <a:pPr indent="0" algn="r">
              <a:lnSpc>
                <a:spcPct val="100000"/>
              </a:lnSpc>
              <a:buNone/>
            </a:pPr>
            <a:fld id="{5F9B2A69-68F7-4175-B4A3-D67EA00A5243}" type="slidenum">
              <a:rPr lang="en-US" sz="1200" b="0" strike="noStrike" spc="-1">
                <a:solidFill>
                  <a:srgbClr val="000000"/>
                </a:solidFill>
                <a:latin typeface="+mn-lt"/>
                <a:ea typeface="+mn-ea"/>
              </a:rPr>
              <a:t>21</a:t>
            </a:fld>
            <a:endParaRPr lang="en-US" sz="1200" b="0" strike="noStrike" spc="-1">
              <a:solidFill>
                <a:srgbClr val="000000"/>
              </a:solidFill>
              <a:latin typeface="Times New Roman"/>
            </a:endParaRPr>
          </a:p>
        </p:txBody>
      </p:sp>
    </p:spTree>
    <p:extLst>
      <p:ext uri="{BB962C8B-B14F-4D97-AF65-F5344CB8AC3E}">
        <p14:creationId xmlns:p14="http://schemas.microsoft.com/office/powerpoint/2010/main" val="1359005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PlaceHolder 1"/>
          <p:cNvSpPr>
            <a:spLocks noGrp="1" noRot="1" noChangeAspect="1"/>
          </p:cNvSpPr>
          <p:nvPr>
            <p:ph type="sldImg"/>
          </p:nvPr>
        </p:nvSpPr>
        <p:spPr>
          <a:xfrm>
            <a:off x="4038600" y="857250"/>
            <a:ext cx="4114800" cy="2314575"/>
          </a:xfrm>
          <a:prstGeom prst="rect">
            <a:avLst/>
          </a:prstGeom>
          <a:ln w="0">
            <a:noFill/>
          </a:ln>
        </p:spPr>
      </p:sp>
      <p:sp>
        <p:nvSpPr>
          <p:cNvPr id="470" name="PlaceHolder 2"/>
          <p:cNvSpPr>
            <a:spLocks noGrp="1"/>
          </p:cNvSpPr>
          <p:nvPr>
            <p:ph type="body"/>
          </p:nvPr>
        </p:nvSpPr>
        <p:spPr>
          <a:xfrm>
            <a:off x="1219320" y="3300480"/>
            <a:ext cx="9753120" cy="2700000"/>
          </a:xfrm>
          <a:prstGeom prst="rect">
            <a:avLst/>
          </a:prstGeom>
          <a:noFill/>
          <a:ln w="0">
            <a:noFill/>
          </a:ln>
        </p:spPr>
        <p:txBody>
          <a:bodyPr anchor="t">
            <a:noAutofit/>
          </a:bodyPr>
          <a:lstStyle/>
          <a:p>
            <a:pPr marL="216000" indent="0">
              <a:buNone/>
            </a:pPr>
            <a:endParaRPr lang="en-US" sz="1800" b="0" strike="noStrike" spc="-1">
              <a:solidFill>
                <a:srgbClr val="000000"/>
              </a:solidFill>
              <a:latin typeface="Arial"/>
            </a:endParaRPr>
          </a:p>
        </p:txBody>
      </p:sp>
      <p:sp>
        <p:nvSpPr>
          <p:cNvPr id="471" name="PlaceHolder 3"/>
          <p:cNvSpPr>
            <a:spLocks noGrp="1"/>
          </p:cNvSpPr>
          <p:nvPr>
            <p:ph type="sldNum" idx="23"/>
          </p:nvPr>
        </p:nvSpPr>
        <p:spPr>
          <a:xfrm>
            <a:off x="6905520" y="6513480"/>
            <a:ext cx="5283000" cy="34416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mn-lt"/>
                <a:ea typeface="+mn-ea"/>
              </a:defRPr>
            </a:lvl1pPr>
          </a:lstStyle>
          <a:p>
            <a:pPr indent="0" algn="r">
              <a:lnSpc>
                <a:spcPct val="100000"/>
              </a:lnSpc>
              <a:buNone/>
            </a:pPr>
            <a:fld id="{5F9B2A69-68F7-4175-B4A3-D67EA00A5243}" type="slidenum">
              <a:rPr lang="en-US" sz="1200" b="0" strike="noStrike" spc="-1">
                <a:solidFill>
                  <a:srgbClr val="000000"/>
                </a:solidFill>
                <a:latin typeface="+mn-lt"/>
                <a:ea typeface="+mn-ea"/>
              </a:rPr>
              <a:t>22</a:t>
            </a:fld>
            <a:endParaRPr lang="en-US" sz="1200" b="0" strike="noStrike" spc="-1">
              <a:solidFill>
                <a:srgbClr val="000000"/>
              </a:solidFill>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PlaceHolder 1"/>
          <p:cNvSpPr>
            <a:spLocks noGrp="1" noRot="1" noChangeAspect="1"/>
          </p:cNvSpPr>
          <p:nvPr>
            <p:ph type="sldImg"/>
          </p:nvPr>
        </p:nvSpPr>
        <p:spPr>
          <a:xfrm>
            <a:off x="4038600" y="857250"/>
            <a:ext cx="4114800" cy="2314575"/>
          </a:xfrm>
          <a:prstGeom prst="rect">
            <a:avLst/>
          </a:prstGeom>
          <a:ln w="0">
            <a:noFill/>
          </a:ln>
        </p:spPr>
      </p:sp>
      <p:sp>
        <p:nvSpPr>
          <p:cNvPr id="443" name="PlaceHolder 2"/>
          <p:cNvSpPr>
            <a:spLocks noGrp="1"/>
          </p:cNvSpPr>
          <p:nvPr>
            <p:ph type="body"/>
          </p:nvPr>
        </p:nvSpPr>
        <p:spPr>
          <a:xfrm>
            <a:off x="1219320" y="3300480"/>
            <a:ext cx="9753120" cy="2700000"/>
          </a:xfrm>
          <a:prstGeom prst="rect">
            <a:avLst/>
          </a:prstGeom>
          <a:noFill/>
          <a:ln w="0">
            <a:noFill/>
          </a:ln>
        </p:spPr>
        <p:txBody>
          <a:bodyPr anchor="t">
            <a:noAutofit/>
          </a:bodyPr>
          <a:lstStyle/>
          <a:p>
            <a:pPr marL="216000" indent="0">
              <a:lnSpc>
                <a:spcPct val="100000"/>
              </a:lnSpc>
              <a:buNone/>
            </a:pPr>
            <a:r>
              <a:rPr lang="en-US" sz="1800" dirty="0" smtClean="0"/>
              <a:t>The following main documents must be kept available by each of the project partners (including the lead partner) for control purposes: </a:t>
            </a:r>
          </a:p>
          <a:p>
            <a:pPr marL="216000" indent="0">
              <a:lnSpc>
                <a:spcPct val="100000"/>
              </a:lnSpc>
              <a:buNone/>
            </a:pPr>
            <a:r>
              <a:rPr lang="en-US" sz="1800" dirty="0" smtClean="0"/>
              <a:t>• Consolidated application form approved </a:t>
            </a:r>
          </a:p>
          <a:p>
            <a:pPr marL="216000" indent="0">
              <a:lnSpc>
                <a:spcPct val="100000"/>
              </a:lnSpc>
              <a:buNone/>
            </a:pPr>
            <a:r>
              <a:rPr lang="en-US" sz="1800" dirty="0" smtClean="0"/>
              <a:t>• Partnership Agreement (and its amendments) </a:t>
            </a:r>
          </a:p>
          <a:p>
            <a:pPr marL="216000" indent="0">
              <a:lnSpc>
                <a:spcPct val="100000"/>
              </a:lnSpc>
              <a:buNone/>
            </a:pPr>
            <a:r>
              <a:rPr lang="en-US" sz="1800" dirty="0" smtClean="0"/>
              <a:t>• Subsidy contract (and amendments) </a:t>
            </a:r>
          </a:p>
          <a:p>
            <a:pPr marL="216000" indent="0">
              <a:lnSpc>
                <a:spcPct val="100000"/>
              </a:lnSpc>
              <a:buNone/>
            </a:pPr>
            <a:r>
              <a:rPr lang="en-US" sz="1800" dirty="0" smtClean="0"/>
              <a:t>• NC certificates (original version for each partner in case of wet ink signature) </a:t>
            </a:r>
          </a:p>
          <a:p>
            <a:pPr marL="216000" indent="0">
              <a:lnSpc>
                <a:spcPct val="100000"/>
              </a:lnSpc>
              <a:buNone/>
            </a:pPr>
            <a:r>
              <a:rPr lang="en-US" sz="1800" dirty="0" smtClean="0"/>
              <a:t>• Each invoice and accounting document with evidential value relating to project expenditure (originals to be kept at the premises of the partner concerned)</a:t>
            </a:r>
          </a:p>
          <a:p>
            <a:pPr marL="216000" indent="0">
              <a:lnSpc>
                <a:spcPct val="100000"/>
              </a:lnSpc>
              <a:buNone/>
            </a:pPr>
            <a:r>
              <a:rPr lang="en-US" sz="1800" dirty="0" smtClean="0"/>
              <a:t> • All original supporting documents relating to project expenditure (</a:t>
            </a:r>
            <a:r>
              <a:rPr lang="en-US" sz="1800" dirty="0" err="1" smtClean="0"/>
              <a:t>payslips</a:t>
            </a:r>
            <a:r>
              <a:rPr lang="en-US" sz="1800" dirty="0" smtClean="0"/>
              <a:t>, bank statements, public contracts, documents, etc.) must be kept on the premises of the partner concerned. </a:t>
            </a:r>
          </a:p>
          <a:p>
            <a:pPr marL="216000" indent="0">
              <a:lnSpc>
                <a:spcPct val="100000"/>
              </a:lnSpc>
              <a:buNone/>
            </a:pPr>
            <a:r>
              <a:rPr lang="en-US" sz="1800" dirty="0" smtClean="0"/>
              <a:t>• If relevant, documentation concerning on-the spot visits by the MA/JS and national authorities.</a:t>
            </a:r>
            <a:endParaRPr lang="en-US" sz="1800" b="0" strike="noStrike" spc="-1" dirty="0" smtClean="0">
              <a:solidFill>
                <a:srgbClr val="000000"/>
              </a:solidFill>
              <a:latin typeface="+mn-lt"/>
            </a:endParaRPr>
          </a:p>
          <a:p>
            <a:pPr marL="216000" indent="0">
              <a:buNone/>
            </a:pPr>
            <a:endParaRPr lang="en-US" sz="1800" b="0" strike="noStrike" spc="-1" dirty="0">
              <a:solidFill>
                <a:srgbClr val="000000"/>
              </a:solidFill>
              <a:latin typeface="Arial"/>
            </a:endParaRPr>
          </a:p>
        </p:txBody>
      </p:sp>
      <p:sp>
        <p:nvSpPr>
          <p:cNvPr id="444" name="PlaceHolder 3"/>
          <p:cNvSpPr>
            <a:spLocks noGrp="1"/>
          </p:cNvSpPr>
          <p:nvPr>
            <p:ph type="sldNum" idx="14"/>
          </p:nvPr>
        </p:nvSpPr>
        <p:spPr>
          <a:xfrm>
            <a:off x="6905520" y="6513480"/>
            <a:ext cx="5283000" cy="344160"/>
          </a:xfrm>
          <a:prstGeom prst="rect">
            <a:avLst/>
          </a:prstGeom>
          <a:noFill/>
          <a:ln w="0">
            <a:noFill/>
          </a:ln>
        </p:spPr>
        <p:txBody>
          <a:bodyPr anchor="b">
            <a:noAutofit/>
          </a:bodyPr>
          <a:lstStyle>
            <a:lvl1pPr indent="0" algn="r">
              <a:lnSpc>
                <a:spcPct val="100000"/>
              </a:lnSpc>
              <a:buNone/>
              <a:defRPr lang="fr-FR" sz="1200" b="0" strike="noStrike" spc="-1">
                <a:solidFill>
                  <a:srgbClr val="000000"/>
                </a:solidFill>
                <a:latin typeface="Times New Roman"/>
              </a:defRPr>
            </a:lvl1pPr>
          </a:lstStyle>
          <a:p>
            <a:pPr indent="0" algn="r">
              <a:lnSpc>
                <a:spcPct val="100000"/>
              </a:lnSpc>
              <a:buNone/>
            </a:pPr>
            <a:fld id="{0D0B68E1-7B0C-4AF4-9125-2D81C2D69533}" type="slidenum">
              <a:rPr lang="fr-FR" sz="1200" b="0" strike="noStrike" spc="-1">
                <a:solidFill>
                  <a:srgbClr val="000000"/>
                </a:solidFill>
                <a:latin typeface="Times New Roman"/>
              </a:rPr>
              <a:t>5</a:t>
            </a:fld>
            <a:endParaRPr lang="en-US" sz="1200" b="0" strike="noStrike" spc="-1">
              <a:solidFill>
                <a:srgbClr val="000000"/>
              </a:solidFill>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 name="PlaceHolder 1"/>
          <p:cNvSpPr>
            <a:spLocks noGrp="1" noRot="1" noChangeAspect="1"/>
          </p:cNvSpPr>
          <p:nvPr>
            <p:ph type="sldImg"/>
          </p:nvPr>
        </p:nvSpPr>
        <p:spPr>
          <a:xfrm>
            <a:off x="4038600" y="857250"/>
            <a:ext cx="4114800" cy="2314575"/>
          </a:xfrm>
          <a:prstGeom prst="rect">
            <a:avLst/>
          </a:prstGeom>
          <a:ln w="0">
            <a:noFill/>
          </a:ln>
        </p:spPr>
      </p:sp>
      <p:sp>
        <p:nvSpPr>
          <p:cNvPr id="449" name="PlaceHolder 2"/>
          <p:cNvSpPr>
            <a:spLocks noGrp="1"/>
          </p:cNvSpPr>
          <p:nvPr>
            <p:ph type="body"/>
          </p:nvPr>
        </p:nvSpPr>
        <p:spPr>
          <a:xfrm>
            <a:off x="1219320" y="3300480"/>
            <a:ext cx="9753120" cy="2700000"/>
          </a:xfrm>
          <a:prstGeom prst="rect">
            <a:avLst/>
          </a:prstGeom>
          <a:noFill/>
          <a:ln w="0">
            <a:noFill/>
          </a:ln>
        </p:spPr>
        <p:txBody>
          <a:bodyPr anchor="t">
            <a:noAutofit/>
          </a:bodyPr>
          <a:lstStyle/>
          <a:p>
            <a:pPr marL="216000" indent="0">
              <a:buNone/>
            </a:pPr>
            <a:endParaRPr lang="en-US" sz="1800" b="0" strike="noStrike" spc="-1" dirty="0">
              <a:solidFill>
                <a:srgbClr val="000000"/>
              </a:solidFill>
              <a:latin typeface="Arial"/>
            </a:endParaRPr>
          </a:p>
        </p:txBody>
      </p:sp>
      <p:sp>
        <p:nvSpPr>
          <p:cNvPr id="450" name="PlaceHolder 3"/>
          <p:cNvSpPr>
            <a:spLocks noGrp="1"/>
          </p:cNvSpPr>
          <p:nvPr>
            <p:ph type="sldNum" idx="16"/>
          </p:nvPr>
        </p:nvSpPr>
        <p:spPr>
          <a:xfrm>
            <a:off x="6905520" y="6513480"/>
            <a:ext cx="5283000" cy="344160"/>
          </a:xfrm>
          <a:prstGeom prst="rect">
            <a:avLst/>
          </a:prstGeom>
          <a:noFill/>
          <a:ln w="0">
            <a:noFill/>
          </a:ln>
        </p:spPr>
        <p:txBody>
          <a:bodyPr anchor="b">
            <a:noAutofit/>
          </a:bodyPr>
          <a:lstStyle>
            <a:lvl1pPr indent="0" algn="r">
              <a:lnSpc>
                <a:spcPct val="100000"/>
              </a:lnSpc>
              <a:buNone/>
              <a:defRPr lang="fr-FR" sz="1200" b="0" strike="noStrike" spc="-1">
                <a:solidFill>
                  <a:srgbClr val="000000"/>
                </a:solidFill>
                <a:latin typeface="Times New Roman"/>
              </a:defRPr>
            </a:lvl1pPr>
          </a:lstStyle>
          <a:p>
            <a:pPr indent="0" algn="r">
              <a:lnSpc>
                <a:spcPct val="100000"/>
              </a:lnSpc>
              <a:buNone/>
            </a:pPr>
            <a:fld id="{88E813D4-143A-447C-A900-61EFD2282BC0}" type="slidenum">
              <a:rPr lang="fr-FR" sz="1200" b="0" strike="noStrike" spc="-1">
                <a:solidFill>
                  <a:srgbClr val="000000"/>
                </a:solidFill>
                <a:latin typeface="Times New Roman"/>
              </a:rPr>
              <a:t>6</a:t>
            </a:fld>
            <a:endParaRPr lang="en-US" sz="1200" b="0" strike="noStrike" spc="-1">
              <a:solidFill>
                <a:srgbClr val="000000"/>
              </a:solidFill>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33400" y="763588"/>
            <a:ext cx="6704013" cy="37719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88E58BF-C4DC-44F8-9C23-8C13EBDDD9D6}" type="slidenum">
              <a:rPr lang="fr-FR" smtClean="0"/>
              <a:t>7</a:t>
            </a:fld>
            <a:endParaRPr lang="fr-FR"/>
          </a:p>
        </p:txBody>
      </p:sp>
    </p:spTree>
    <p:extLst>
      <p:ext uri="{BB962C8B-B14F-4D97-AF65-F5344CB8AC3E}">
        <p14:creationId xmlns:p14="http://schemas.microsoft.com/office/powerpoint/2010/main" val="2528505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33400" y="763588"/>
            <a:ext cx="6704013" cy="3771900"/>
          </a:xfrm>
        </p:spPr>
      </p:sp>
      <p:sp>
        <p:nvSpPr>
          <p:cNvPr id="3" name="Espace réservé des notes 2"/>
          <p:cNvSpPr>
            <a:spLocks noGrp="1"/>
          </p:cNvSpPr>
          <p:nvPr>
            <p:ph type="body" idx="1"/>
          </p:nvPr>
        </p:nvSpPr>
        <p:spPr/>
        <p:txBody>
          <a:bodyPr/>
          <a:lstStyle/>
          <a:p>
            <a:pPr defTabSz="955704">
              <a:defRPr/>
            </a:pPr>
            <a:endParaRPr lang="en-GB" b="1" dirty="0">
              <a:solidFill>
                <a:srgbClr val="2C2C2C"/>
              </a:solidFill>
              <a:latin typeface="Montserrat" panose="00000500000000000000" pitchFamily="2" charset="0"/>
              <a:ea typeface="Open Sans" panose="020B0606030504020204" pitchFamily="34" charset="0"/>
              <a:cs typeface="Poppins" panose="00000500000000000000" pitchFamily="2" charset="0"/>
            </a:endParaRPr>
          </a:p>
          <a:p>
            <a:endParaRPr lang="fr-FR" dirty="0"/>
          </a:p>
        </p:txBody>
      </p:sp>
      <p:sp>
        <p:nvSpPr>
          <p:cNvPr id="4" name="Espace réservé du numéro de diapositive 3"/>
          <p:cNvSpPr>
            <a:spLocks noGrp="1"/>
          </p:cNvSpPr>
          <p:nvPr>
            <p:ph type="sldNum" sz="quarter" idx="5"/>
          </p:nvPr>
        </p:nvSpPr>
        <p:spPr/>
        <p:txBody>
          <a:bodyPr/>
          <a:lstStyle/>
          <a:p>
            <a:fld id="{288E58BF-C4DC-44F8-9C23-8C13EBDDD9D6}" type="slidenum">
              <a:rPr lang="fr-FR" smtClean="0"/>
              <a:t>8</a:t>
            </a:fld>
            <a:endParaRPr lang="fr-FR"/>
          </a:p>
        </p:txBody>
      </p:sp>
    </p:spTree>
    <p:extLst>
      <p:ext uri="{BB962C8B-B14F-4D97-AF65-F5344CB8AC3E}">
        <p14:creationId xmlns:p14="http://schemas.microsoft.com/office/powerpoint/2010/main" val="2582083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33400" y="763588"/>
            <a:ext cx="6704013" cy="3771900"/>
          </a:xfrm>
        </p:spPr>
      </p:sp>
      <p:sp>
        <p:nvSpPr>
          <p:cNvPr id="3" name="Espace réservé des notes 2"/>
          <p:cNvSpPr>
            <a:spLocks noGrp="1"/>
          </p:cNvSpPr>
          <p:nvPr>
            <p:ph type="body" idx="1"/>
          </p:nvPr>
        </p:nvSpPr>
        <p:spPr/>
        <p:txBody>
          <a:bodyPr/>
          <a:lstStyle/>
          <a:p>
            <a:pPr defTabSz="955704">
              <a:defRPr/>
            </a:pPr>
            <a:endParaRPr lang="fr-FR" dirty="0"/>
          </a:p>
        </p:txBody>
      </p:sp>
      <p:sp>
        <p:nvSpPr>
          <p:cNvPr id="4" name="Espace réservé du numéro de diapositive 3"/>
          <p:cNvSpPr>
            <a:spLocks noGrp="1"/>
          </p:cNvSpPr>
          <p:nvPr>
            <p:ph type="sldNum" sz="quarter" idx="5"/>
          </p:nvPr>
        </p:nvSpPr>
        <p:spPr/>
        <p:txBody>
          <a:bodyPr/>
          <a:lstStyle/>
          <a:p>
            <a:fld id="{288E58BF-C4DC-44F8-9C23-8C13EBDDD9D6}" type="slidenum">
              <a:rPr lang="fr-FR" smtClean="0"/>
              <a:t>9</a:t>
            </a:fld>
            <a:endParaRPr lang="fr-FR"/>
          </a:p>
        </p:txBody>
      </p:sp>
    </p:spTree>
    <p:extLst>
      <p:ext uri="{BB962C8B-B14F-4D97-AF65-F5344CB8AC3E}">
        <p14:creationId xmlns:p14="http://schemas.microsoft.com/office/powerpoint/2010/main" val="722744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33400" y="763588"/>
            <a:ext cx="6704013" cy="3771900"/>
          </a:xfrm>
        </p:spPr>
      </p:sp>
      <p:sp>
        <p:nvSpPr>
          <p:cNvPr id="3" name="Espace réservé des notes 2"/>
          <p:cNvSpPr>
            <a:spLocks noGrp="1"/>
          </p:cNvSpPr>
          <p:nvPr>
            <p:ph type="body" idx="1"/>
          </p:nvPr>
        </p:nvSpPr>
        <p:spPr/>
        <p:txBody>
          <a:bodyPr/>
          <a:lstStyle/>
          <a:p>
            <a:pPr defTabSz="955704">
              <a:defRPr/>
            </a:pPr>
            <a:endParaRPr lang="en-GB" b="1" dirty="0">
              <a:solidFill>
                <a:srgbClr val="2C2C2C"/>
              </a:solidFill>
              <a:latin typeface="Montserrat" panose="00000500000000000000" pitchFamily="2" charset="0"/>
              <a:ea typeface="Open Sans" panose="020B0606030504020204" pitchFamily="34" charset="0"/>
              <a:cs typeface="Poppins" panose="00000500000000000000" pitchFamily="2" charset="0"/>
            </a:endParaRPr>
          </a:p>
          <a:p>
            <a:endParaRPr lang="fr-FR" dirty="0"/>
          </a:p>
        </p:txBody>
      </p:sp>
      <p:sp>
        <p:nvSpPr>
          <p:cNvPr id="4" name="Espace réservé du numéro de diapositive 3"/>
          <p:cNvSpPr>
            <a:spLocks noGrp="1"/>
          </p:cNvSpPr>
          <p:nvPr>
            <p:ph type="sldNum" sz="quarter" idx="5"/>
          </p:nvPr>
        </p:nvSpPr>
        <p:spPr/>
        <p:txBody>
          <a:bodyPr/>
          <a:lstStyle/>
          <a:p>
            <a:fld id="{288E58BF-C4DC-44F8-9C23-8C13EBDDD9D6}" type="slidenum">
              <a:rPr lang="fr-FR" smtClean="0"/>
              <a:t>10</a:t>
            </a:fld>
            <a:endParaRPr lang="fr-FR"/>
          </a:p>
        </p:txBody>
      </p:sp>
    </p:spTree>
    <p:extLst>
      <p:ext uri="{BB962C8B-B14F-4D97-AF65-F5344CB8AC3E}">
        <p14:creationId xmlns:p14="http://schemas.microsoft.com/office/powerpoint/2010/main" val="2388743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PlaceHolder 1"/>
          <p:cNvSpPr>
            <a:spLocks noGrp="1" noRot="1" noChangeAspect="1"/>
          </p:cNvSpPr>
          <p:nvPr>
            <p:ph type="sldImg"/>
          </p:nvPr>
        </p:nvSpPr>
        <p:spPr>
          <a:xfrm>
            <a:off x="4038600" y="857250"/>
            <a:ext cx="4114800" cy="2314575"/>
          </a:xfrm>
          <a:prstGeom prst="rect">
            <a:avLst/>
          </a:prstGeom>
          <a:ln w="0">
            <a:noFill/>
          </a:ln>
        </p:spPr>
      </p:sp>
      <p:sp>
        <p:nvSpPr>
          <p:cNvPr id="452" name="PlaceHolder 2"/>
          <p:cNvSpPr>
            <a:spLocks noGrp="1"/>
          </p:cNvSpPr>
          <p:nvPr>
            <p:ph type="body"/>
          </p:nvPr>
        </p:nvSpPr>
        <p:spPr>
          <a:xfrm>
            <a:off x="1219320" y="3300480"/>
            <a:ext cx="9753120" cy="2700000"/>
          </a:xfrm>
          <a:prstGeom prst="rect">
            <a:avLst/>
          </a:prstGeom>
          <a:noFill/>
          <a:ln w="0">
            <a:noFill/>
          </a:ln>
        </p:spPr>
        <p:txBody>
          <a:bodyPr anchor="t">
            <a:noAutofit/>
          </a:bodyPr>
          <a:lstStyle/>
          <a:p>
            <a:pPr marL="216000" indent="0">
              <a:buNone/>
            </a:pPr>
            <a:r>
              <a:rPr lang="en-US" sz="2800" dirty="0"/>
              <a:t>Audit trail The following key documents should be available for control purposes: </a:t>
            </a:r>
          </a:p>
          <a:p>
            <a:pPr marL="216000" indent="0">
              <a:buNone/>
            </a:pPr>
            <a:r>
              <a:rPr lang="en-US" sz="2800" dirty="0"/>
              <a:t>• </a:t>
            </a:r>
            <a:r>
              <a:rPr lang="en-US" sz="2800" b="1" dirty="0"/>
              <a:t>Employment document </a:t>
            </a:r>
            <a:r>
              <a:rPr lang="en-US" sz="2800" dirty="0"/>
              <a:t>(Employment/Working Contract and/or Assignment Decision), including the name of the project or any other equivalent legal agreement that defines the employment relationship of concerned staff member with the partner </a:t>
            </a:r>
            <a:r>
              <a:rPr lang="en-US" sz="2800" dirty="0" err="1"/>
              <a:t>organisation</a:t>
            </a:r>
            <a:r>
              <a:rPr lang="en-US" sz="2800" dirty="0"/>
              <a:t>. Where standard practice in the partner </a:t>
            </a:r>
            <a:r>
              <a:rPr lang="en-US" sz="2800" dirty="0" err="1"/>
              <a:t>organisation</a:t>
            </a:r>
            <a:r>
              <a:rPr lang="en-US" sz="2800" dirty="0"/>
              <a:t> does not require the use of specific assignment decisions, the </a:t>
            </a:r>
            <a:r>
              <a:rPr lang="en-US" sz="2800" dirty="0" err="1"/>
              <a:t>Programme</a:t>
            </a:r>
            <a:r>
              <a:rPr lang="en-US" sz="2800" dirty="0"/>
              <a:t> document will be sufficient to demonstrate participation. </a:t>
            </a:r>
          </a:p>
          <a:p>
            <a:pPr marL="216000" indent="0">
              <a:buNone/>
            </a:pPr>
            <a:r>
              <a:rPr lang="en-US" sz="2800" b="1" u="sng" dirty="0"/>
              <a:t>• Task assignment document signed, MANDATORY template </a:t>
            </a:r>
            <a:r>
              <a:rPr lang="en-US" sz="2800" dirty="0"/>
              <a:t>provided by the </a:t>
            </a:r>
            <a:r>
              <a:rPr lang="en-US" sz="2800" dirty="0" err="1"/>
              <a:t>Programme</a:t>
            </a:r>
            <a:r>
              <a:rPr lang="en-US" sz="2800" dirty="0"/>
              <a:t>, describing the involvement of the employee in the Interreg Euro-MED project,) signed by the employer and the employee. The task assignment document must be available for the implementation of the partner's expenditure control work and must be submitted to the JS via </a:t>
            </a:r>
            <a:r>
              <a:rPr lang="en-US" sz="2800" dirty="0" err="1"/>
              <a:t>Jems</a:t>
            </a:r>
            <a:r>
              <a:rPr lang="en-US" sz="2800" dirty="0"/>
              <a:t> as part of the submission of the first certificate of the national controller including staff costs. The documents can be updated in the cases described above for each new reporting period prior to the submission of the expenditure for verification by the national controller</a:t>
            </a:r>
          </a:p>
          <a:p>
            <a:pPr marL="216000" indent="0">
              <a:buNone/>
            </a:pPr>
            <a:r>
              <a:rPr lang="en-US" sz="2800" dirty="0" err="1"/>
              <a:t>Payslips</a:t>
            </a:r>
            <a:r>
              <a:rPr lang="en-US" sz="2800" dirty="0"/>
              <a:t> or other documents of equivalent probative value related to the staff expenses declared for the current year and where the gross salary, employer’s social contributions and other compulsory payments are clearly identifiable. </a:t>
            </a:r>
          </a:p>
          <a:p>
            <a:pPr marL="216000" indent="0">
              <a:buNone/>
            </a:pPr>
            <a:r>
              <a:rPr lang="en-US" sz="2800" dirty="0"/>
              <a:t>• Proof of payment of salaries and employer's contributions and other costs related to the staff costs declared for the current financial year. </a:t>
            </a:r>
          </a:p>
          <a:p>
            <a:pPr marL="216000" indent="0">
              <a:buNone/>
            </a:pPr>
            <a:r>
              <a:rPr lang="en-US" sz="2800" dirty="0"/>
              <a:t>• No recording of working time (e.g. timesheets or similar documents) is required. </a:t>
            </a:r>
            <a:endParaRPr lang="en-US" sz="1800" b="0" strike="noStrike" spc="-1" dirty="0">
              <a:solidFill>
                <a:srgbClr val="000000"/>
              </a:solidFill>
              <a:latin typeface="Arial"/>
            </a:endParaRPr>
          </a:p>
        </p:txBody>
      </p:sp>
      <p:sp>
        <p:nvSpPr>
          <p:cNvPr id="453" name="PlaceHolder 3"/>
          <p:cNvSpPr>
            <a:spLocks noGrp="1"/>
          </p:cNvSpPr>
          <p:nvPr>
            <p:ph type="sldNum" idx="17"/>
          </p:nvPr>
        </p:nvSpPr>
        <p:spPr>
          <a:xfrm>
            <a:off x="6905520" y="6513480"/>
            <a:ext cx="5283000" cy="344160"/>
          </a:xfrm>
          <a:prstGeom prst="rect">
            <a:avLst/>
          </a:prstGeom>
          <a:noFill/>
          <a:ln w="0">
            <a:noFill/>
          </a:ln>
        </p:spPr>
        <p:txBody>
          <a:bodyPr anchor="b">
            <a:noAutofit/>
          </a:bodyPr>
          <a:lstStyle>
            <a:lvl1pPr indent="0" algn="r">
              <a:lnSpc>
                <a:spcPct val="100000"/>
              </a:lnSpc>
              <a:buNone/>
              <a:defRPr lang="fr-FR" sz="1200" b="0" strike="noStrike" spc="-1">
                <a:solidFill>
                  <a:srgbClr val="000000"/>
                </a:solidFill>
                <a:latin typeface="Times New Roman"/>
              </a:defRPr>
            </a:lvl1pPr>
          </a:lstStyle>
          <a:p>
            <a:pPr indent="0" algn="r">
              <a:lnSpc>
                <a:spcPct val="100000"/>
              </a:lnSpc>
              <a:buNone/>
            </a:pPr>
            <a:fld id="{76F24B8E-2459-44B7-9C1A-144B1742060F}" type="slidenum">
              <a:rPr lang="fr-FR" sz="1200" b="0" strike="noStrike" spc="-1">
                <a:solidFill>
                  <a:srgbClr val="000000"/>
                </a:solidFill>
                <a:latin typeface="Times New Roman"/>
              </a:rPr>
              <a:t>15</a:t>
            </a:fld>
            <a:endParaRPr lang="en-US" sz="1200" b="0" strike="noStrike" spc="-1">
              <a:solidFill>
                <a:srgbClr val="000000"/>
              </a:solidFill>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PlaceHolder 1"/>
          <p:cNvSpPr>
            <a:spLocks noGrp="1" noRot="1" noChangeAspect="1"/>
          </p:cNvSpPr>
          <p:nvPr>
            <p:ph type="sldImg"/>
          </p:nvPr>
        </p:nvSpPr>
        <p:spPr>
          <a:xfrm>
            <a:off x="4038600" y="857250"/>
            <a:ext cx="4114800" cy="2314575"/>
          </a:xfrm>
          <a:prstGeom prst="rect">
            <a:avLst/>
          </a:prstGeom>
          <a:ln w="0">
            <a:noFill/>
          </a:ln>
        </p:spPr>
      </p:sp>
      <p:sp>
        <p:nvSpPr>
          <p:cNvPr id="455" name="PlaceHolder 2"/>
          <p:cNvSpPr>
            <a:spLocks noGrp="1"/>
          </p:cNvSpPr>
          <p:nvPr>
            <p:ph type="body"/>
          </p:nvPr>
        </p:nvSpPr>
        <p:spPr>
          <a:xfrm>
            <a:off x="1219320" y="3300480"/>
            <a:ext cx="9753120" cy="2700000"/>
          </a:xfrm>
          <a:prstGeom prst="rect">
            <a:avLst/>
          </a:prstGeom>
          <a:noFill/>
          <a:ln w="0">
            <a:noFill/>
          </a:ln>
        </p:spPr>
        <p:txBody>
          <a:bodyPr anchor="t">
            <a:noAutofit/>
          </a:bodyPr>
          <a:lstStyle/>
          <a:p>
            <a:pPr indent="0">
              <a:lnSpc>
                <a:spcPct val="100000"/>
              </a:lnSpc>
              <a:buNone/>
              <a:tabLst>
                <a:tab pos="0" algn="l"/>
              </a:tabLst>
            </a:pPr>
            <a:endParaRPr lang="en-US" sz="1100" b="0" strike="noStrike" spc="-1">
              <a:solidFill>
                <a:srgbClr val="000000"/>
              </a:solidFill>
              <a:latin typeface="Arial"/>
            </a:endParaRPr>
          </a:p>
          <a:p>
            <a:pPr indent="0">
              <a:lnSpc>
                <a:spcPct val="100000"/>
              </a:lnSpc>
              <a:buNone/>
              <a:tabLst>
                <a:tab pos="0" algn="l"/>
              </a:tabLst>
            </a:pPr>
            <a:endParaRPr lang="en-US" sz="1200" b="0" strike="noStrike" spc="-1">
              <a:solidFill>
                <a:srgbClr val="000000"/>
              </a:solidFill>
              <a:latin typeface="Arial"/>
            </a:endParaRPr>
          </a:p>
          <a:p>
            <a:pPr indent="0">
              <a:lnSpc>
                <a:spcPct val="100000"/>
              </a:lnSpc>
              <a:buNone/>
              <a:tabLst>
                <a:tab pos="0" algn="l"/>
              </a:tabLst>
            </a:pPr>
            <a:endParaRPr lang="en-US" sz="1200" b="0" strike="noStrike" spc="-1">
              <a:solidFill>
                <a:srgbClr val="000000"/>
              </a:solidFill>
              <a:latin typeface="Arial"/>
            </a:endParaRPr>
          </a:p>
          <a:p>
            <a:pPr indent="0">
              <a:lnSpc>
                <a:spcPct val="100000"/>
              </a:lnSpc>
              <a:buNone/>
              <a:tabLst>
                <a:tab pos="0" algn="l"/>
              </a:tabLst>
            </a:pPr>
            <a:endParaRPr lang="en-US" sz="1200" b="0" strike="noStrike" spc="-1">
              <a:solidFill>
                <a:srgbClr val="000000"/>
              </a:solidFill>
              <a:latin typeface="Arial"/>
            </a:endParaRPr>
          </a:p>
          <a:p>
            <a:pPr indent="0">
              <a:lnSpc>
                <a:spcPct val="100000"/>
              </a:lnSpc>
              <a:buNone/>
              <a:tabLst>
                <a:tab pos="0" algn="l"/>
              </a:tabLst>
            </a:pPr>
            <a:endParaRPr lang="en-US" sz="1200" b="0" strike="noStrike" spc="-1">
              <a:solidFill>
                <a:srgbClr val="000000"/>
              </a:solidFill>
              <a:latin typeface="Arial"/>
            </a:endParaRPr>
          </a:p>
          <a:p>
            <a:pPr indent="0">
              <a:lnSpc>
                <a:spcPct val="100000"/>
              </a:lnSpc>
              <a:buNone/>
              <a:tabLst>
                <a:tab pos="0" algn="l"/>
              </a:tabLst>
            </a:pPr>
            <a:endParaRPr lang="en-US" sz="1200" b="0" strike="noStrike" spc="-1">
              <a:solidFill>
                <a:srgbClr val="000000"/>
              </a:solidFill>
              <a:latin typeface="Arial"/>
            </a:endParaRPr>
          </a:p>
        </p:txBody>
      </p:sp>
      <p:sp>
        <p:nvSpPr>
          <p:cNvPr id="456" name="PlaceHolder 3"/>
          <p:cNvSpPr>
            <a:spLocks noGrp="1"/>
          </p:cNvSpPr>
          <p:nvPr>
            <p:ph type="sldNum" idx="18"/>
          </p:nvPr>
        </p:nvSpPr>
        <p:spPr>
          <a:xfrm>
            <a:off x="6905520" y="6513480"/>
            <a:ext cx="5283000" cy="344160"/>
          </a:xfrm>
          <a:prstGeom prst="rect">
            <a:avLst/>
          </a:prstGeom>
          <a:noFill/>
          <a:ln w="0">
            <a:noFill/>
          </a:ln>
        </p:spPr>
        <p:txBody>
          <a:bodyPr anchor="b">
            <a:noAutofit/>
          </a:bodyPr>
          <a:lstStyle>
            <a:lvl1pPr indent="0" algn="r">
              <a:lnSpc>
                <a:spcPct val="100000"/>
              </a:lnSpc>
              <a:buNone/>
              <a:defRPr lang="fr-FR" sz="1200" b="0" strike="noStrike" spc="-1">
                <a:solidFill>
                  <a:srgbClr val="000000"/>
                </a:solidFill>
                <a:latin typeface="Times New Roman"/>
              </a:defRPr>
            </a:lvl1pPr>
          </a:lstStyle>
          <a:p>
            <a:pPr indent="0" algn="r">
              <a:lnSpc>
                <a:spcPct val="100000"/>
              </a:lnSpc>
              <a:buNone/>
            </a:pPr>
            <a:fld id="{AB2D21F0-17A9-424D-BDDD-A8384DF10C33}" type="slidenum">
              <a:rPr lang="fr-FR" sz="1200" b="0" strike="noStrike" spc="-1">
                <a:solidFill>
                  <a:srgbClr val="000000"/>
                </a:solidFill>
                <a:latin typeface="Times New Roman"/>
              </a:rPr>
              <a:t>16</a:t>
            </a:fld>
            <a:endParaRPr lang="en-US" sz="1200" b="0" strike="noStrike" spc="-1">
              <a:solidFill>
                <a:srgbClr val="000000"/>
              </a:solid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lstStyle/>
          <a:p>
            <a:r>
              <a:t>Footer</a:t>
            </a:r>
          </a:p>
        </p:txBody>
      </p:sp>
      <p:sp>
        <p:nvSpPr>
          <p:cNvPr id="3" name="PlaceHolder 2"/>
          <p:cNvSpPr>
            <a:spLocks noGrp="1"/>
          </p:cNvSpPr>
          <p:nvPr>
            <p:ph type="sldNum" idx="3"/>
          </p:nvPr>
        </p:nvSpPr>
        <p:spPr/>
        <p:txBody>
          <a:bodyPr/>
          <a:lstStyle/>
          <a:p>
            <a:fld id="{C5C88D8F-38F1-4818-B454-8007D5F710F6}" type="slidenum">
              <a:t>‹#›</a:t>
            </a:fld>
            <a:endParaRPr/>
          </a:p>
        </p:txBody>
      </p:sp>
      <p:sp>
        <p:nvSpPr>
          <p:cNvPr id="4" name="PlaceHolder 3"/>
          <p:cNvSpPr>
            <a:spLocks noGrp="1"/>
          </p:cNvSpPr>
          <p:nvPr>
            <p:ph type="dt" idx="2"/>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621680" y="3020400"/>
            <a:ext cx="2948400" cy="6969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33"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34"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3"/>
          </p:nvPr>
        </p:nvSpPr>
        <p:spPr/>
        <p:txBody>
          <a:bodyPr/>
          <a:lstStyle/>
          <a:p>
            <a:fld id="{94AFF2DD-A687-4A20-AB2F-F0E2F64049B8}" type="slidenum">
              <a:t>‹#›</a:t>
            </a:fld>
            <a:endParaRPr/>
          </a:p>
        </p:txBody>
      </p:sp>
      <p:sp>
        <p:nvSpPr>
          <p:cNvPr id="7" name="PlaceHolder 6"/>
          <p:cNvSpPr>
            <a:spLocks noGrp="1"/>
          </p:cNvSpPr>
          <p:nvPr>
            <p:ph type="dt" idx="2"/>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621680" y="3020400"/>
            <a:ext cx="2948400" cy="6969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3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3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38"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39"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7" name="PlaceHolder 6"/>
          <p:cNvSpPr>
            <a:spLocks noGrp="1"/>
          </p:cNvSpPr>
          <p:nvPr>
            <p:ph type="ftr" idx="1"/>
          </p:nvPr>
        </p:nvSpPr>
        <p:spPr/>
        <p:txBody>
          <a:bodyPr/>
          <a:lstStyle/>
          <a:p>
            <a:r>
              <a:t>Footer</a:t>
            </a:r>
          </a:p>
        </p:txBody>
      </p:sp>
      <p:sp>
        <p:nvSpPr>
          <p:cNvPr id="8" name="PlaceHolder 7"/>
          <p:cNvSpPr>
            <a:spLocks noGrp="1"/>
          </p:cNvSpPr>
          <p:nvPr>
            <p:ph type="sldNum" idx="3"/>
          </p:nvPr>
        </p:nvSpPr>
        <p:spPr/>
        <p:txBody>
          <a:bodyPr/>
          <a:lstStyle/>
          <a:p>
            <a:fld id="{A016ACA7-0A25-4409-8FAC-8FFB3B12CD3E}" type="slidenum">
              <a:t>‹#›</a:t>
            </a:fld>
            <a:endParaRPr/>
          </a:p>
        </p:txBody>
      </p:sp>
      <p:sp>
        <p:nvSpPr>
          <p:cNvPr id="9" name="PlaceHolder 8"/>
          <p:cNvSpPr>
            <a:spLocks noGrp="1"/>
          </p:cNvSpPr>
          <p:nvPr>
            <p:ph type="dt" idx="2"/>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621680" y="3020400"/>
            <a:ext cx="2948400" cy="6969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41"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42"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43"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44"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45"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46"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9" name="PlaceHolder 8"/>
          <p:cNvSpPr>
            <a:spLocks noGrp="1"/>
          </p:cNvSpPr>
          <p:nvPr>
            <p:ph type="ftr" idx="1"/>
          </p:nvPr>
        </p:nvSpPr>
        <p:spPr/>
        <p:txBody>
          <a:bodyPr/>
          <a:lstStyle/>
          <a:p>
            <a:r>
              <a:t>Footer</a:t>
            </a:r>
          </a:p>
        </p:txBody>
      </p:sp>
      <p:sp>
        <p:nvSpPr>
          <p:cNvPr id="10" name="PlaceHolder 9"/>
          <p:cNvSpPr>
            <a:spLocks noGrp="1"/>
          </p:cNvSpPr>
          <p:nvPr>
            <p:ph type="sldNum" idx="3"/>
          </p:nvPr>
        </p:nvSpPr>
        <p:spPr/>
        <p:txBody>
          <a:bodyPr/>
          <a:lstStyle/>
          <a:p>
            <a:fld id="{49A7B5DE-EBB1-45BD-8B46-A6F86CEC943E}" type="slidenum">
              <a:t>‹#›</a:t>
            </a:fld>
            <a:endParaRPr/>
          </a:p>
        </p:txBody>
      </p:sp>
      <p:sp>
        <p:nvSpPr>
          <p:cNvPr id="11" name="PlaceHolder 10"/>
          <p:cNvSpPr>
            <a:spLocks noGrp="1"/>
          </p:cNvSpPr>
          <p:nvPr>
            <p:ph type="dt" idx="2"/>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4621680" y="3020400"/>
            <a:ext cx="2948400" cy="6969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en-US" sz="3200" b="0" strike="noStrike" spc="-1">
              <a:solidFill>
                <a:srgbClr val="000000"/>
              </a:solid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621680" y="3020400"/>
            <a:ext cx="2948400" cy="6969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621680" y="3020400"/>
            <a:ext cx="2948400" cy="6969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4621680" y="3020400"/>
            <a:ext cx="2948400" cy="6969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4621680" y="3020400"/>
            <a:ext cx="2948400" cy="3232080"/>
          </a:xfrm>
          <a:prstGeom prst="rect">
            <a:avLst/>
          </a:prstGeom>
          <a:noFill/>
          <a:ln w="0">
            <a:noFill/>
          </a:ln>
        </p:spPr>
        <p:txBody>
          <a:bodyPr lIns="0" tIns="0" rIns="0" bIns="0" anchor="ctr">
            <a:noAutofit/>
          </a:bodyPr>
          <a:lstStyle/>
          <a:p>
            <a:pPr algn="ctr"/>
            <a:endParaRPr lang="en-US" sz="3200" b="0" strike="noStrike" spc="-1">
              <a:solidFill>
                <a:srgbClr val="000000"/>
              </a:solid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621680" y="3020400"/>
            <a:ext cx="2948400" cy="6969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 name="PlaceHolder 1"/>
          <p:cNvSpPr>
            <a:spLocks noGrp="1"/>
          </p:cNvSpPr>
          <p:nvPr>
            <p:ph type="title"/>
          </p:nvPr>
        </p:nvSpPr>
        <p:spPr>
          <a:xfrm>
            <a:off x="4621680" y="3020400"/>
            <a:ext cx="2948400" cy="6969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2"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en-US" sz="3200" b="0" strike="noStrike" spc="-1">
              <a:solidFill>
                <a:srgbClr val="000000"/>
              </a:solidFill>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3"/>
          </p:nvPr>
        </p:nvSpPr>
        <p:spPr/>
        <p:txBody>
          <a:bodyPr/>
          <a:lstStyle/>
          <a:p>
            <a:fld id="{21F308DD-3041-453C-A6BE-E939DC0A9298}" type="slidenum">
              <a:t>‹#›</a:t>
            </a:fld>
            <a:endParaRPr/>
          </a:p>
        </p:txBody>
      </p:sp>
      <p:sp>
        <p:nvSpPr>
          <p:cNvPr id="6" name="PlaceHolder 5"/>
          <p:cNvSpPr>
            <a:spLocks noGrp="1"/>
          </p:cNvSpPr>
          <p:nvPr>
            <p:ph type="dt" idx="2"/>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621680" y="3020400"/>
            <a:ext cx="2948400" cy="6969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621680" y="3020400"/>
            <a:ext cx="2948400" cy="6969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621680" y="3020400"/>
            <a:ext cx="2948400" cy="6969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4621680" y="3020400"/>
            <a:ext cx="2948400" cy="6969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4621680" y="3020400"/>
            <a:ext cx="2948400" cy="6969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8_Title Slide">
    <p:bg>
      <p:bgPr>
        <a:solidFill>
          <a:srgbClr val="F4F4F4"/>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A039C0B-E516-48DD-803F-1AF3EE41B1EC}"/>
              </a:ext>
            </a:extLst>
          </p:cNvPr>
          <p:cNvGrpSpPr/>
          <p:nvPr userDrawn="1"/>
        </p:nvGrpSpPr>
        <p:grpSpPr>
          <a:xfrm>
            <a:off x="0" y="0"/>
            <a:ext cx="12192000" cy="471895"/>
            <a:chOff x="0" y="0"/>
            <a:chExt cx="12192000" cy="486591"/>
          </a:xfrm>
          <a:solidFill>
            <a:srgbClr val="81C1D3"/>
          </a:solidFill>
        </p:grpSpPr>
        <p:sp>
          <p:nvSpPr>
            <p:cNvPr id="4" name="Rectangle 3">
              <a:extLst>
                <a:ext uri="{FF2B5EF4-FFF2-40B4-BE49-F238E27FC236}">
                  <a16:creationId xmlns:a16="http://schemas.microsoft.com/office/drawing/2014/main" id="{0542D599-CD7C-4F21-BDF6-F00AF773968F}"/>
                </a:ext>
              </a:extLst>
            </p:cNvPr>
            <p:cNvSpPr/>
            <p:nvPr/>
          </p:nvSpPr>
          <p:spPr>
            <a:xfrm>
              <a:off x="0" y="0"/>
              <a:ext cx="12192000" cy="2449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7C56535-6972-44B3-9345-0A451A787C54}"/>
                </a:ext>
              </a:extLst>
            </p:cNvPr>
            <p:cNvSpPr/>
            <p:nvPr/>
          </p:nvSpPr>
          <p:spPr>
            <a:xfrm>
              <a:off x="0" y="241662"/>
              <a:ext cx="12192000" cy="2449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id="{F6F5BA8E-09CF-4C68-B4D8-DDF88C17B02A}"/>
              </a:ext>
            </a:extLst>
          </p:cNvPr>
          <p:cNvSpPr/>
          <p:nvPr userDrawn="1"/>
        </p:nvSpPr>
        <p:spPr>
          <a:xfrm>
            <a:off x="0" y="5846618"/>
            <a:ext cx="12192000" cy="1011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 8">
            <a:extLst>
              <a:ext uri="{FF2B5EF4-FFF2-40B4-BE49-F238E27FC236}">
                <a16:creationId xmlns:a16="http://schemas.microsoft.com/office/drawing/2014/main" id="{A6EE7CCD-286B-4210-B46E-74A518595A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4054" y="5959379"/>
            <a:ext cx="3784302" cy="785859"/>
          </a:xfrm>
          <a:prstGeom prst="rect">
            <a:avLst/>
          </a:prstGeom>
        </p:spPr>
      </p:pic>
    </p:spTree>
    <p:extLst>
      <p:ext uri="{BB962C8B-B14F-4D97-AF65-F5344CB8AC3E}">
        <p14:creationId xmlns:p14="http://schemas.microsoft.com/office/powerpoint/2010/main" val="28131366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4621680" y="3020400"/>
            <a:ext cx="2948400" cy="6969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en-US" sz="3200" b="0" strike="noStrike" spc="-1">
              <a:solidFill>
                <a:srgbClr val="FFFFFF"/>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621680" y="3020400"/>
            <a:ext cx="2948400" cy="6969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621680" y="3020400"/>
            <a:ext cx="2948400" cy="6969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621680" y="3020400"/>
            <a:ext cx="2948400" cy="6969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4"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3"/>
          </p:nvPr>
        </p:nvSpPr>
        <p:spPr/>
        <p:txBody>
          <a:bodyPr/>
          <a:lstStyle/>
          <a:p>
            <a:fld id="{32F05EEA-041E-404E-A43C-FFDB309930CF}" type="slidenum">
              <a:t>‹#›</a:t>
            </a:fld>
            <a:endParaRPr/>
          </a:p>
        </p:txBody>
      </p:sp>
      <p:sp>
        <p:nvSpPr>
          <p:cNvPr id="6" name="PlaceHolder 5"/>
          <p:cNvSpPr>
            <a:spLocks noGrp="1"/>
          </p:cNvSpPr>
          <p:nvPr>
            <p:ph type="dt" idx="2"/>
          </p:nvPr>
        </p:nvSpPr>
        <p:spPr/>
        <p:txBody>
          <a:body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4621680" y="3020400"/>
            <a:ext cx="2948400" cy="6969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4621680" y="3020400"/>
            <a:ext cx="2948400" cy="3232080"/>
          </a:xfrm>
          <a:prstGeom prst="rect">
            <a:avLst/>
          </a:prstGeom>
          <a:noFill/>
          <a:ln w="0">
            <a:noFill/>
          </a:ln>
        </p:spPr>
        <p:txBody>
          <a:bodyPr lIns="0" tIns="0" rIns="0" bIns="0" anchor="ctr">
            <a:noAutofit/>
          </a:bodyPr>
          <a:lstStyle/>
          <a:p>
            <a:pPr algn="ctr"/>
            <a:endParaRPr lang="en-US" sz="3200" b="0" strike="noStrike" spc="-1">
              <a:solidFill>
                <a:srgbClr val="FFFFFF"/>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4621680" y="3020400"/>
            <a:ext cx="2948400" cy="6969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4621680" y="3020400"/>
            <a:ext cx="2948400" cy="6969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4621680" y="3020400"/>
            <a:ext cx="2948400" cy="6969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4621680" y="3020400"/>
            <a:ext cx="2948400" cy="6969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4621680" y="3020400"/>
            <a:ext cx="2948400" cy="6969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4621680" y="3020400"/>
            <a:ext cx="2948400" cy="6969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lstStyle/>
          <a:p>
            <a:r>
              <a:t>Footer</a:t>
            </a:r>
          </a:p>
        </p:txBody>
      </p:sp>
      <p:sp>
        <p:nvSpPr>
          <p:cNvPr id="3" name="PlaceHolder 2"/>
          <p:cNvSpPr>
            <a:spLocks noGrp="1"/>
          </p:cNvSpPr>
          <p:nvPr>
            <p:ph type="sldNum" idx="6"/>
          </p:nvPr>
        </p:nvSpPr>
        <p:spPr/>
        <p:txBody>
          <a:bodyPr/>
          <a:lstStyle/>
          <a:p>
            <a:fld id="{D3E53DBF-DA4D-450E-9F6B-BFED96A7C43B}" type="slidenum">
              <a:t>‹#›</a:t>
            </a:fld>
            <a:endParaRPr/>
          </a:p>
        </p:txBody>
      </p:sp>
      <p:sp>
        <p:nvSpPr>
          <p:cNvPr id="4" name="PlaceHolder 3"/>
          <p:cNvSpPr>
            <a:spLocks noGrp="1"/>
          </p:cNvSpPr>
          <p:nvPr>
            <p:ph type="dt" idx="5"/>
          </p:nvPr>
        </p:nvSpPr>
        <p:spPr/>
        <p:txBody>
          <a:body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1" name="PlaceHolder 1"/>
          <p:cNvSpPr>
            <a:spLocks noGrp="1"/>
          </p:cNvSpPr>
          <p:nvPr>
            <p:ph type="title"/>
          </p:nvPr>
        </p:nvSpPr>
        <p:spPr>
          <a:xfrm>
            <a:off x="4621680" y="3020400"/>
            <a:ext cx="2948400" cy="6969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62"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en-US" sz="3200" b="0" strike="noStrike" spc="-1">
              <a:solidFill>
                <a:srgbClr val="000000"/>
              </a:solidFill>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6"/>
          </p:nvPr>
        </p:nvSpPr>
        <p:spPr/>
        <p:txBody>
          <a:bodyPr/>
          <a:lstStyle/>
          <a:p>
            <a:fld id="{459DA756-E500-430D-AFC0-F92A71E29A57}" type="slidenum">
              <a:t>‹#›</a:t>
            </a:fld>
            <a:endParaRPr/>
          </a:p>
        </p:txBody>
      </p:sp>
      <p:sp>
        <p:nvSpPr>
          <p:cNvPr id="6" name="PlaceHolder 5"/>
          <p:cNvSpPr>
            <a:spLocks noGrp="1"/>
          </p:cNvSpPr>
          <p:nvPr>
            <p:ph type="dt" idx="5"/>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621680" y="3020400"/>
            <a:ext cx="2948400" cy="6969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6"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3"/>
          </p:nvPr>
        </p:nvSpPr>
        <p:spPr/>
        <p:txBody>
          <a:bodyPr/>
          <a:lstStyle/>
          <a:p>
            <a:fld id="{68198305-6F99-4FEA-8531-1AA20384E59B}" type="slidenum">
              <a:t>‹#›</a:t>
            </a:fld>
            <a:endParaRPr/>
          </a:p>
        </p:txBody>
      </p:sp>
      <p:sp>
        <p:nvSpPr>
          <p:cNvPr id="7" name="PlaceHolder 6"/>
          <p:cNvSpPr>
            <a:spLocks noGrp="1"/>
          </p:cNvSpPr>
          <p:nvPr>
            <p:ph type="dt" idx="2"/>
          </p:nvPr>
        </p:nvSpPr>
        <p:spPr/>
        <p:txBody>
          <a:body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4621680" y="3020400"/>
            <a:ext cx="2948400" cy="6969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64"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6"/>
          </p:nvPr>
        </p:nvSpPr>
        <p:spPr/>
        <p:txBody>
          <a:bodyPr/>
          <a:lstStyle/>
          <a:p>
            <a:fld id="{99505F90-A023-4062-9422-68B97C816B85}" type="slidenum">
              <a:t>‹#›</a:t>
            </a:fld>
            <a:endParaRPr/>
          </a:p>
        </p:txBody>
      </p:sp>
      <p:sp>
        <p:nvSpPr>
          <p:cNvPr id="6" name="PlaceHolder 5"/>
          <p:cNvSpPr>
            <a:spLocks noGrp="1"/>
          </p:cNvSpPr>
          <p:nvPr>
            <p:ph type="dt" idx="5"/>
          </p:nvPr>
        </p:nvSpPr>
        <p:spPr/>
        <p:txBody>
          <a:body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4621680" y="3020400"/>
            <a:ext cx="2948400" cy="6969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66"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167"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6"/>
          </p:nvPr>
        </p:nvSpPr>
        <p:spPr/>
        <p:txBody>
          <a:bodyPr/>
          <a:lstStyle/>
          <a:p>
            <a:fld id="{0E682840-6FD0-4C43-AA85-17583E23031C}" type="slidenum">
              <a:t>‹#›</a:t>
            </a:fld>
            <a:endParaRPr/>
          </a:p>
        </p:txBody>
      </p:sp>
      <p:sp>
        <p:nvSpPr>
          <p:cNvPr id="7" name="PlaceHolder 6"/>
          <p:cNvSpPr>
            <a:spLocks noGrp="1"/>
          </p:cNvSpPr>
          <p:nvPr>
            <p:ph type="dt" idx="5"/>
          </p:nvPr>
        </p:nvSpPr>
        <p:spPr/>
        <p:txBody>
          <a:body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8" name="PlaceHolder 1"/>
          <p:cNvSpPr>
            <a:spLocks noGrp="1"/>
          </p:cNvSpPr>
          <p:nvPr>
            <p:ph type="title"/>
          </p:nvPr>
        </p:nvSpPr>
        <p:spPr>
          <a:xfrm>
            <a:off x="4621680" y="3020400"/>
            <a:ext cx="2948400" cy="6969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6"/>
          </p:nvPr>
        </p:nvSpPr>
        <p:spPr/>
        <p:txBody>
          <a:bodyPr/>
          <a:lstStyle/>
          <a:p>
            <a:fld id="{9B462EFE-7D48-4F77-AB07-518340ECBBBD}" type="slidenum">
              <a:t>‹#›</a:t>
            </a:fld>
            <a:endParaRPr/>
          </a:p>
        </p:txBody>
      </p:sp>
      <p:sp>
        <p:nvSpPr>
          <p:cNvPr id="5" name="PlaceHolder 4"/>
          <p:cNvSpPr>
            <a:spLocks noGrp="1"/>
          </p:cNvSpPr>
          <p:nvPr>
            <p:ph type="dt" idx="5"/>
          </p:nvPr>
        </p:nvSpPr>
        <p:spPr/>
        <p:txBody>
          <a:body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9" name="PlaceHolder 1"/>
          <p:cNvSpPr>
            <a:spLocks noGrp="1"/>
          </p:cNvSpPr>
          <p:nvPr>
            <p:ph type="subTitle"/>
          </p:nvPr>
        </p:nvSpPr>
        <p:spPr>
          <a:xfrm>
            <a:off x="4621680" y="3020400"/>
            <a:ext cx="2948400" cy="3232080"/>
          </a:xfrm>
          <a:prstGeom prst="rect">
            <a:avLst/>
          </a:prstGeom>
          <a:noFill/>
          <a:ln w="0">
            <a:noFill/>
          </a:ln>
        </p:spPr>
        <p:txBody>
          <a:bodyPr lIns="0" tIns="0" rIns="0" bIns="0" anchor="ctr">
            <a:noAutofit/>
          </a:bodyPr>
          <a:lstStyle/>
          <a:p>
            <a:pPr algn="ctr"/>
            <a:endParaRPr lang="en-US" sz="3200" b="0" strike="noStrike" spc="-1">
              <a:solidFill>
                <a:srgbClr val="000000"/>
              </a:solidFill>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6"/>
          </p:nvPr>
        </p:nvSpPr>
        <p:spPr/>
        <p:txBody>
          <a:bodyPr/>
          <a:lstStyle/>
          <a:p>
            <a:fld id="{24D3307B-2D46-4CB9-B490-B39E276A3DC4}" type="slidenum">
              <a:t>‹#›</a:t>
            </a:fld>
            <a:endParaRPr/>
          </a:p>
        </p:txBody>
      </p:sp>
      <p:sp>
        <p:nvSpPr>
          <p:cNvPr id="5" name="PlaceHolder 4"/>
          <p:cNvSpPr>
            <a:spLocks noGrp="1"/>
          </p:cNvSpPr>
          <p:nvPr>
            <p:ph type="dt" idx="5"/>
          </p:nvPr>
        </p:nvSpPr>
        <p:spPr/>
        <p:txBody>
          <a:body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4621680" y="3020400"/>
            <a:ext cx="2948400" cy="6969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7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172"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173"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6"/>
          </p:nvPr>
        </p:nvSpPr>
        <p:spPr/>
        <p:txBody>
          <a:bodyPr/>
          <a:lstStyle/>
          <a:p>
            <a:fld id="{9BE0DD6E-25A5-49A3-9547-D6E2D75B1D1A}" type="slidenum">
              <a:t>‹#›</a:t>
            </a:fld>
            <a:endParaRPr/>
          </a:p>
        </p:txBody>
      </p:sp>
      <p:sp>
        <p:nvSpPr>
          <p:cNvPr id="8" name="PlaceHolder 7"/>
          <p:cNvSpPr>
            <a:spLocks noGrp="1"/>
          </p:cNvSpPr>
          <p:nvPr>
            <p:ph type="dt" idx="5"/>
          </p:nvPr>
        </p:nvSpPr>
        <p:spPr/>
        <p:txBody>
          <a:body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4621680" y="3020400"/>
            <a:ext cx="2948400" cy="6969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75"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17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177"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6"/>
          </p:nvPr>
        </p:nvSpPr>
        <p:spPr/>
        <p:txBody>
          <a:bodyPr/>
          <a:lstStyle/>
          <a:p>
            <a:fld id="{BB5FB83A-4D7F-4D00-A26D-D897C6EB825E}" type="slidenum">
              <a:t>‹#›</a:t>
            </a:fld>
            <a:endParaRPr/>
          </a:p>
        </p:txBody>
      </p:sp>
      <p:sp>
        <p:nvSpPr>
          <p:cNvPr id="8" name="PlaceHolder 7"/>
          <p:cNvSpPr>
            <a:spLocks noGrp="1"/>
          </p:cNvSpPr>
          <p:nvPr>
            <p:ph type="dt" idx="5"/>
          </p:nvPr>
        </p:nvSpPr>
        <p:spPr/>
        <p:txBody>
          <a:body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4621680" y="3020400"/>
            <a:ext cx="2948400" cy="6969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79"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18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181"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6"/>
          </p:nvPr>
        </p:nvSpPr>
        <p:spPr/>
        <p:txBody>
          <a:bodyPr/>
          <a:lstStyle/>
          <a:p>
            <a:fld id="{74011AAE-31A5-41EE-8B9B-2F4EC0A9FB38}" type="slidenum">
              <a:t>‹#›</a:t>
            </a:fld>
            <a:endParaRPr/>
          </a:p>
        </p:txBody>
      </p:sp>
      <p:sp>
        <p:nvSpPr>
          <p:cNvPr id="8" name="PlaceHolder 7"/>
          <p:cNvSpPr>
            <a:spLocks noGrp="1"/>
          </p:cNvSpPr>
          <p:nvPr>
            <p:ph type="dt" idx="5"/>
          </p:nvPr>
        </p:nvSpPr>
        <p:spPr/>
        <p:txBody>
          <a:body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4621680" y="3020400"/>
            <a:ext cx="2948400" cy="6969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83"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184"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6"/>
          </p:nvPr>
        </p:nvSpPr>
        <p:spPr/>
        <p:txBody>
          <a:bodyPr/>
          <a:lstStyle/>
          <a:p>
            <a:fld id="{5BD62039-52A2-421A-97E3-F04295D10E43}" type="slidenum">
              <a:t>‹#›</a:t>
            </a:fld>
            <a:endParaRPr/>
          </a:p>
        </p:txBody>
      </p:sp>
      <p:sp>
        <p:nvSpPr>
          <p:cNvPr id="7" name="PlaceHolder 6"/>
          <p:cNvSpPr>
            <a:spLocks noGrp="1"/>
          </p:cNvSpPr>
          <p:nvPr>
            <p:ph type="dt" idx="5"/>
          </p:nvPr>
        </p:nvSpPr>
        <p:spPr/>
        <p:txBody>
          <a:body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4621680" y="3020400"/>
            <a:ext cx="2948400" cy="6969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8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18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188"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189"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7" name="PlaceHolder 6"/>
          <p:cNvSpPr>
            <a:spLocks noGrp="1"/>
          </p:cNvSpPr>
          <p:nvPr>
            <p:ph type="ftr" idx="4"/>
          </p:nvPr>
        </p:nvSpPr>
        <p:spPr/>
        <p:txBody>
          <a:bodyPr/>
          <a:lstStyle/>
          <a:p>
            <a:r>
              <a:t>Footer</a:t>
            </a:r>
          </a:p>
        </p:txBody>
      </p:sp>
      <p:sp>
        <p:nvSpPr>
          <p:cNvPr id="8" name="PlaceHolder 7"/>
          <p:cNvSpPr>
            <a:spLocks noGrp="1"/>
          </p:cNvSpPr>
          <p:nvPr>
            <p:ph type="sldNum" idx="6"/>
          </p:nvPr>
        </p:nvSpPr>
        <p:spPr/>
        <p:txBody>
          <a:bodyPr/>
          <a:lstStyle/>
          <a:p>
            <a:fld id="{CC622DA6-BF98-4F6F-AD58-32CDE9F186C3}" type="slidenum">
              <a:t>‹#›</a:t>
            </a:fld>
            <a:endParaRPr/>
          </a:p>
        </p:txBody>
      </p:sp>
      <p:sp>
        <p:nvSpPr>
          <p:cNvPr id="9" name="PlaceHolder 8"/>
          <p:cNvSpPr>
            <a:spLocks noGrp="1"/>
          </p:cNvSpPr>
          <p:nvPr>
            <p:ph type="dt" idx="5"/>
          </p:nvPr>
        </p:nvSpPr>
        <p:spPr/>
        <p:txBody>
          <a:body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4621680" y="3020400"/>
            <a:ext cx="2948400" cy="6969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91"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192"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193"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194"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195"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196"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9" name="PlaceHolder 8"/>
          <p:cNvSpPr>
            <a:spLocks noGrp="1"/>
          </p:cNvSpPr>
          <p:nvPr>
            <p:ph type="ftr" idx="4"/>
          </p:nvPr>
        </p:nvSpPr>
        <p:spPr/>
        <p:txBody>
          <a:bodyPr/>
          <a:lstStyle/>
          <a:p>
            <a:r>
              <a:t>Footer</a:t>
            </a:r>
          </a:p>
        </p:txBody>
      </p:sp>
      <p:sp>
        <p:nvSpPr>
          <p:cNvPr id="10" name="PlaceHolder 9"/>
          <p:cNvSpPr>
            <a:spLocks noGrp="1"/>
          </p:cNvSpPr>
          <p:nvPr>
            <p:ph type="sldNum" idx="6"/>
          </p:nvPr>
        </p:nvSpPr>
        <p:spPr/>
        <p:txBody>
          <a:bodyPr/>
          <a:lstStyle/>
          <a:p>
            <a:fld id="{39F1C412-969A-4AC6-B6A7-39FCA05B87FE}" type="slidenum">
              <a:t>‹#›</a:t>
            </a:fld>
            <a:endParaRPr/>
          </a:p>
        </p:txBody>
      </p:sp>
      <p:sp>
        <p:nvSpPr>
          <p:cNvPr id="11" name="PlaceHolder 10"/>
          <p:cNvSpPr>
            <a:spLocks noGrp="1"/>
          </p:cNvSpPr>
          <p:nvPr>
            <p:ph type="dt" idx="5"/>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 name="PlaceHolder 1"/>
          <p:cNvSpPr>
            <a:spLocks noGrp="1"/>
          </p:cNvSpPr>
          <p:nvPr>
            <p:ph type="title"/>
          </p:nvPr>
        </p:nvSpPr>
        <p:spPr>
          <a:xfrm>
            <a:off x="4621680" y="3020400"/>
            <a:ext cx="2948400" cy="6969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3"/>
          </p:nvPr>
        </p:nvSpPr>
        <p:spPr/>
        <p:txBody>
          <a:bodyPr/>
          <a:lstStyle/>
          <a:p>
            <a:fld id="{5EB19F4A-DFEB-4CE7-9841-011A5AFE57A3}" type="slidenum">
              <a:t>‹#›</a:t>
            </a:fld>
            <a:endParaRPr/>
          </a:p>
        </p:txBody>
      </p:sp>
      <p:sp>
        <p:nvSpPr>
          <p:cNvPr id="5" name="PlaceHolder 4"/>
          <p:cNvSpPr>
            <a:spLocks noGrp="1"/>
          </p:cNvSpPr>
          <p:nvPr>
            <p:ph type="dt" idx="2"/>
          </p:nvPr>
        </p:nvSpPr>
        <p:spPr/>
        <p:txBody>
          <a:body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lstStyle/>
          <a:p>
            <a:r>
              <a:t>Footer</a:t>
            </a:r>
          </a:p>
        </p:txBody>
      </p:sp>
      <p:sp>
        <p:nvSpPr>
          <p:cNvPr id="3" name="PlaceHolder 2"/>
          <p:cNvSpPr>
            <a:spLocks noGrp="1"/>
          </p:cNvSpPr>
          <p:nvPr>
            <p:ph type="sldNum" idx="9"/>
          </p:nvPr>
        </p:nvSpPr>
        <p:spPr/>
        <p:txBody>
          <a:bodyPr/>
          <a:lstStyle/>
          <a:p>
            <a:fld id="{7AFCFAFB-FF7B-4BDE-882A-486A381E0106}" type="slidenum">
              <a:t>‹#›</a:t>
            </a:fld>
            <a:endParaRPr/>
          </a:p>
        </p:txBody>
      </p:sp>
      <p:sp>
        <p:nvSpPr>
          <p:cNvPr id="4" name="PlaceHolder 3"/>
          <p:cNvSpPr>
            <a:spLocks noGrp="1"/>
          </p:cNvSpPr>
          <p:nvPr>
            <p:ph type="dt" idx="8"/>
          </p:nvPr>
        </p:nvSpPr>
        <p:spPr/>
        <p:txBody>
          <a:body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08" name="PlaceHolder 1"/>
          <p:cNvSpPr>
            <a:spLocks noGrp="1"/>
          </p:cNvSpPr>
          <p:nvPr>
            <p:ph type="title"/>
          </p:nvPr>
        </p:nvSpPr>
        <p:spPr>
          <a:xfrm>
            <a:off x="4621680" y="3020400"/>
            <a:ext cx="2948400" cy="6969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209"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en-US" sz="3200" b="0" strike="noStrike" spc="-1">
              <a:solidFill>
                <a:srgbClr val="000000"/>
              </a:solidFill>
              <a:latin typeface="Arial"/>
            </a:endParaRPr>
          </a:p>
        </p:txBody>
      </p:sp>
      <p:sp>
        <p:nvSpPr>
          <p:cNvPr id="4" name="PlaceHolder 3"/>
          <p:cNvSpPr>
            <a:spLocks noGrp="1"/>
          </p:cNvSpPr>
          <p:nvPr>
            <p:ph type="ftr" idx="7"/>
          </p:nvPr>
        </p:nvSpPr>
        <p:spPr/>
        <p:txBody>
          <a:bodyPr/>
          <a:lstStyle/>
          <a:p>
            <a:r>
              <a:t>Footer</a:t>
            </a:r>
          </a:p>
        </p:txBody>
      </p:sp>
      <p:sp>
        <p:nvSpPr>
          <p:cNvPr id="5" name="PlaceHolder 4"/>
          <p:cNvSpPr>
            <a:spLocks noGrp="1"/>
          </p:cNvSpPr>
          <p:nvPr>
            <p:ph type="sldNum" idx="9"/>
          </p:nvPr>
        </p:nvSpPr>
        <p:spPr/>
        <p:txBody>
          <a:bodyPr/>
          <a:lstStyle/>
          <a:p>
            <a:fld id="{EA525467-6013-4374-9593-E2A306FA60F3}" type="slidenum">
              <a:t>‹#›</a:t>
            </a:fld>
            <a:endParaRPr/>
          </a:p>
        </p:txBody>
      </p:sp>
      <p:sp>
        <p:nvSpPr>
          <p:cNvPr id="6" name="PlaceHolder 5"/>
          <p:cNvSpPr>
            <a:spLocks noGrp="1"/>
          </p:cNvSpPr>
          <p:nvPr>
            <p:ph type="dt" idx="8"/>
          </p:nvPr>
        </p:nvSpPr>
        <p:spPr/>
        <p:txBody>
          <a:body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4621680" y="3020400"/>
            <a:ext cx="2948400" cy="6969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211"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4" name="PlaceHolder 3"/>
          <p:cNvSpPr>
            <a:spLocks noGrp="1"/>
          </p:cNvSpPr>
          <p:nvPr>
            <p:ph type="ftr" idx="7"/>
          </p:nvPr>
        </p:nvSpPr>
        <p:spPr/>
        <p:txBody>
          <a:bodyPr/>
          <a:lstStyle/>
          <a:p>
            <a:r>
              <a:t>Footer</a:t>
            </a:r>
          </a:p>
        </p:txBody>
      </p:sp>
      <p:sp>
        <p:nvSpPr>
          <p:cNvPr id="5" name="PlaceHolder 4"/>
          <p:cNvSpPr>
            <a:spLocks noGrp="1"/>
          </p:cNvSpPr>
          <p:nvPr>
            <p:ph type="sldNum" idx="9"/>
          </p:nvPr>
        </p:nvSpPr>
        <p:spPr/>
        <p:txBody>
          <a:bodyPr/>
          <a:lstStyle/>
          <a:p>
            <a:fld id="{B0C22438-B4A2-4B1B-BF31-466D5EC44762}" type="slidenum">
              <a:t>‹#›</a:t>
            </a:fld>
            <a:endParaRPr/>
          </a:p>
        </p:txBody>
      </p:sp>
      <p:sp>
        <p:nvSpPr>
          <p:cNvPr id="6" name="PlaceHolder 5"/>
          <p:cNvSpPr>
            <a:spLocks noGrp="1"/>
          </p:cNvSpPr>
          <p:nvPr>
            <p:ph type="dt" idx="8"/>
          </p:nvPr>
        </p:nvSpPr>
        <p:spPr/>
        <p:txBody>
          <a:body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12" name="PlaceHolder 1"/>
          <p:cNvSpPr>
            <a:spLocks noGrp="1"/>
          </p:cNvSpPr>
          <p:nvPr>
            <p:ph type="title"/>
          </p:nvPr>
        </p:nvSpPr>
        <p:spPr>
          <a:xfrm>
            <a:off x="4621680" y="3020400"/>
            <a:ext cx="2948400" cy="6969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213"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214"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5" name="PlaceHolder 4"/>
          <p:cNvSpPr>
            <a:spLocks noGrp="1"/>
          </p:cNvSpPr>
          <p:nvPr>
            <p:ph type="ftr" idx="7"/>
          </p:nvPr>
        </p:nvSpPr>
        <p:spPr/>
        <p:txBody>
          <a:bodyPr/>
          <a:lstStyle/>
          <a:p>
            <a:r>
              <a:t>Footer</a:t>
            </a:r>
          </a:p>
        </p:txBody>
      </p:sp>
      <p:sp>
        <p:nvSpPr>
          <p:cNvPr id="6" name="PlaceHolder 5"/>
          <p:cNvSpPr>
            <a:spLocks noGrp="1"/>
          </p:cNvSpPr>
          <p:nvPr>
            <p:ph type="sldNum" idx="9"/>
          </p:nvPr>
        </p:nvSpPr>
        <p:spPr/>
        <p:txBody>
          <a:bodyPr/>
          <a:lstStyle/>
          <a:p>
            <a:fld id="{7D8180F5-8C9A-41FB-B516-BD608C8B9017}" type="slidenum">
              <a:t>‹#›</a:t>
            </a:fld>
            <a:endParaRPr/>
          </a:p>
        </p:txBody>
      </p:sp>
      <p:sp>
        <p:nvSpPr>
          <p:cNvPr id="7" name="PlaceHolder 6"/>
          <p:cNvSpPr>
            <a:spLocks noGrp="1"/>
          </p:cNvSpPr>
          <p:nvPr>
            <p:ph type="dt" idx="8"/>
          </p:nvPr>
        </p:nvSpPr>
        <p:spPr/>
        <p:txBody>
          <a:body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5" name="PlaceHolder 1"/>
          <p:cNvSpPr>
            <a:spLocks noGrp="1"/>
          </p:cNvSpPr>
          <p:nvPr>
            <p:ph type="title"/>
          </p:nvPr>
        </p:nvSpPr>
        <p:spPr>
          <a:xfrm>
            <a:off x="4621680" y="3020400"/>
            <a:ext cx="2948400" cy="6969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3" name="PlaceHolder 2"/>
          <p:cNvSpPr>
            <a:spLocks noGrp="1"/>
          </p:cNvSpPr>
          <p:nvPr>
            <p:ph type="ftr" idx="7"/>
          </p:nvPr>
        </p:nvSpPr>
        <p:spPr/>
        <p:txBody>
          <a:bodyPr/>
          <a:lstStyle/>
          <a:p>
            <a:r>
              <a:t>Footer</a:t>
            </a:r>
          </a:p>
        </p:txBody>
      </p:sp>
      <p:sp>
        <p:nvSpPr>
          <p:cNvPr id="4" name="PlaceHolder 3"/>
          <p:cNvSpPr>
            <a:spLocks noGrp="1"/>
          </p:cNvSpPr>
          <p:nvPr>
            <p:ph type="sldNum" idx="9"/>
          </p:nvPr>
        </p:nvSpPr>
        <p:spPr/>
        <p:txBody>
          <a:bodyPr/>
          <a:lstStyle/>
          <a:p>
            <a:fld id="{EC0EF34D-0D3A-47E1-9523-A144A2D92C04}" type="slidenum">
              <a:t>‹#›</a:t>
            </a:fld>
            <a:endParaRPr/>
          </a:p>
        </p:txBody>
      </p:sp>
      <p:sp>
        <p:nvSpPr>
          <p:cNvPr id="5" name="PlaceHolder 4"/>
          <p:cNvSpPr>
            <a:spLocks noGrp="1"/>
          </p:cNvSpPr>
          <p:nvPr>
            <p:ph type="dt" idx="8"/>
          </p:nvPr>
        </p:nvSpPr>
        <p:spPr/>
        <p:txBody>
          <a:body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16" name="PlaceHolder 1"/>
          <p:cNvSpPr>
            <a:spLocks noGrp="1"/>
          </p:cNvSpPr>
          <p:nvPr>
            <p:ph type="subTitle"/>
          </p:nvPr>
        </p:nvSpPr>
        <p:spPr>
          <a:xfrm>
            <a:off x="4621680" y="3020400"/>
            <a:ext cx="2948400" cy="3232080"/>
          </a:xfrm>
          <a:prstGeom prst="rect">
            <a:avLst/>
          </a:prstGeom>
          <a:noFill/>
          <a:ln w="0">
            <a:noFill/>
          </a:ln>
        </p:spPr>
        <p:txBody>
          <a:bodyPr lIns="0" tIns="0" rIns="0" bIns="0" anchor="ctr">
            <a:noAutofit/>
          </a:bodyPr>
          <a:lstStyle/>
          <a:p>
            <a:pPr algn="ctr"/>
            <a:endParaRPr lang="en-US" sz="3200" b="0" strike="noStrike" spc="-1">
              <a:solidFill>
                <a:srgbClr val="000000"/>
              </a:solidFill>
              <a:latin typeface="Arial"/>
            </a:endParaRPr>
          </a:p>
        </p:txBody>
      </p:sp>
      <p:sp>
        <p:nvSpPr>
          <p:cNvPr id="3" name="PlaceHolder 2"/>
          <p:cNvSpPr>
            <a:spLocks noGrp="1"/>
          </p:cNvSpPr>
          <p:nvPr>
            <p:ph type="ftr" idx="7"/>
          </p:nvPr>
        </p:nvSpPr>
        <p:spPr/>
        <p:txBody>
          <a:bodyPr/>
          <a:lstStyle/>
          <a:p>
            <a:r>
              <a:t>Footer</a:t>
            </a:r>
          </a:p>
        </p:txBody>
      </p:sp>
      <p:sp>
        <p:nvSpPr>
          <p:cNvPr id="4" name="PlaceHolder 3"/>
          <p:cNvSpPr>
            <a:spLocks noGrp="1"/>
          </p:cNvSpPr>
          <p:nvPr>
            <p:ph type="sldNum" idx="9"/>
          </p:nvPr>
        </p:nvSpPr>
        <p:spPr/>
        <p:txBody>
          <a:bodyPr/>
          <a:lstStyle/>
          <a:p>
            <a:fld id="{430FABF4-4E18-4691-9626-9724401795AD}" type="slidenum">
              <a:t>‹#›</a:t>
            </a:fld>
            <a:endParaRPr/>
          </a:p>
        </p:txBody>
      </p:sp>
      <p:sp>
        <p:nvSpPr>
          <p:cNvPr id="5" name="PlaceHolder 4"/>
          <p:cNvSpPr>
            <a:spLocks noGrp="1"/>
          </p:cNvSpPr>
          <p:nvPr>
            <p:ph type="dt" idx="8"/>
          </p:nvPr>
        </p:nvSpPr>
        <p:spPr/>
        <p:txBody>
          <a:body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17" name="PlaceHolder 1"/>
          <p:cNvSpPr>
            <a:spLocks noGrp="1"/>
          </p:cNvSpPr>
          <p:nvPr>
            <p:ph type="title"/>
          </p:nvPr>
        </p:nvSpPr>
        <p:spPr>
          <a:xfrm>
            <a:off x="4621680" y="3020400"/>
            <a:ext cx="2948400" cy="6969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218"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219"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220"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6" name="PlaceHolder 5"/>
          <p:cNvSpPr>
            <a:spLocks noGrp="1"/>
          </p:cNvSpPr>
          <p:nvPr>
            <p:ph type="ftr" idx="7"/>
          </p:nvPr>
        </p:nvSpPr>
        <p:spPr/>
        <p:txBody>
          <a:bodyPr/>
          <a:lstStyle/>
          <a:p>
            <a:r>
              <a:t>Footer</a:t>
            </a:r>
          </a:p>
        </p:txBody>
      </p:sp>
      <p:sp>
        <p:nvSpPr>
          <p:cNvPr id="7" name="PlaceHolder 6"/>
          <p:cNvSpPr>
            <a:spLocks noGrp="1"/>
          </p:cNvSpPr>
          <p:nvPr>
            <p:ph type="sldNum" idx="9"/>
          </p:nvPr>
        </p:nvSpPr>
        <p:spPr/>
        <p:txBody>
          <a:bodyPr/>
          <a:lstStyle/>
          <a:p>
            <a:fld id="{82505AB9-03E3-401B-B027-4957FAE9CC1A}" type="slidenum">
              <a:t>‹#›</a:t>
            </a:fld>
            <a:endParaRPr/>
          </a:p>
        </p:txBody>
      </p:sp>
      <p:sp>
        <p:nvSpPr>
          <p:cNvPr id="8" name="PlaceHolder 7"/>
          <p:cNvSpPr>
            <a:spLocks noGrp="1"/>
          </p:cNvSpPr>
          <p:nvPr>
            <p:ph type="dt" idx="8"/>
          </p:nvPr>
        </p:nvSpPr>
        <p:spPr/>
        <p:txBody>
          <a:body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4621680" y="3020400"/>
            <a:ext cx="2948400" cy="6969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222"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22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224"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6" name="PlaceHolder 5"/>
          <p:cNvSpPr>
            <a:spLocks noGrp="1"/>
          </p:cNvSpPr>
          <p:nvPr>
            <p:ph type="ftr" idx="7"/>
          </p:nvPr>
        </p:nvSpPr>
        <p:spPr/>
        <p:txBody>
          <a:bodyPr/>
          <a:lstStyle/>
          <a:p>
            <a:r>
              <a:t>Footer</a:t>
            </a:r>
          </a:p>
        </p:txBody>
      </p:sp>
      <p:sp>
        <p:nvSpPr>
          <p:cNvPr id="7" name="PlaceHolder 6"/>
          <p:cNvSpPr>
            <a:spLocks noGrp="1"/>
          </p:cNvSpPr>
          <p:nvPr>
            <p:ph type="sldNum" idx="9"/>
          </p:nvPr>
        </p:nvSpPr>
        <p:spPr/>
        <p:txBody>
          <a:bodyPr/>
          <a:lstStyle/>
          <a:p>
            <a:fld id="{859F0694-C33F-4DDC-934F-C6F85314E9FB}" type="slidenum">
              <a:t>‹#›</a:t>
            </a:fld>
            <a:endParaRPr/>
          </a:p>
        </p:txBody>
      </p:sp>
      <p:sp>
        <p:nvSpPr>
          <p:cNvPr id="8" name="PlaceHolder 7"/>
          <p:cNvSpPr>
            <a:spLocks noGrp="1"/>
          </p:cNvSpPr>
          <p:nvPr>
            <p:ph type="dt" idx="8"/>
          </p:nvPr>
        </p:nvSpPr>
        <p:spPr/>
        <p:txBody>
          <a:body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5" name="PlaceHolder 1"/>
          <p:cNvSpPr>
            <a:spLocks noGrp="1"/>
          </p:cNvSpPr>
          <p:nvPr>
            <p:ph type="title"/>
          </p:nvPr>
        </p:nvSpPr>
        <p:spPr>
          <a:xfrm>
            <a:off x="4621680" y="3020400"/>
            <a:ext cx="2948400" cy="6969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22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22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228"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6" name="PlaceHolder 5"/>
          <p:cNvSpPr>
            <a:spLocks noGrp="1"/>
          </p:cNvSpPr>
          <p:nvPr>
            <p:ph type="ftr" idx="7"/>
          </p:nvPr>
        </p:nvSpPr>
        <p:spPr/>
        <p:txBody>
          <a:bodyPr/>
          <a:lstStyle/>
          <a:p>
            <a:r>
              <a:t>Footer</a:t>
            </a:r>
          </a:p>
        </p:txBody>
      </p:sp>
      <p:sp>
        <p:nvSpPr>
          <p:cNvPr id="7" name="PlaceHolder 6"/>
          <p:cNvSpPr>
            <a:spLocks noGrp="1"/>
          </p:cNvSpPr>
          <p:nvPr>
            <p:ph type="sldNum" idx="9"/>
          </p:nvPr>
        </p:nvSpPr>
        <p:spPr/>
        <p:txBody>
          <a:bodyPr/>
          <a:lstStyle/>
          <a:p>
            <a:fld id="{83D357BB-CF44-456C-A72F-001B5A045ADD}" type="slidenum">
              <a:t>‹#›</a:t>
            </a:fld>
            <a:endParaRPr/>
          </a:p>
        </p:txBody>
      </p:sp>
      <p:sp>
        <p:nvSpPr>
          <p:cNvPr id="8" name="PlaceHolder 7"/>
          <p:cNvSpPr>
            <a:spLocks noGrp="1"/>
          </p:cNvSpPr>
          <p:nvPr>
            <p:ph type="dt" idx="8"/>
          </p:nvPr>
        </p:nvSpPr>
        <p:spPr/>
        <p:txBody>
          <a:body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29" name="PlaceHolder 1"/>
          <p:cNvSpPr>
            <a:spLocks noGrp="1"/>
          </p:cNvSpPr>
          <p:nvPr>
            <p:ph type="title"/>
          </p:nvPr>
        </p:nvSpPr>
        <p:spPr>
          <a:xfrm>
            <a:off x="4621680" y="3020400"/>
            <a:ext cx="2948400" cy="6969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230"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231"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5" name="PlaceHolder 4"/>
          <p:cNvSpPr>
            <a:spLocks noGrp="1"/>
          </p:cNvSpPr>
          <p:nvPr>
            <p:ph type="ftr" idx="7"/>
          </p:nvPr>
        </p:nvSpPr>
        <p:spPr/>
        <p:txBody>
          <a:bodyPr/>
          <a:lstStyle/>
          <a:p>
            <a:r>
              <a:t>Footer</a:t>
            </a:r>
          </a:p>
        </p:txBody>
      </p:sp>
      <p:sp>
        <p:nvSpPr>
          <p:cNvPr id="6" name="PlaceHolder 5"/>
          <p:cNvSpPr>
            <a:spLocks noGrp="1"/>
          </p:cNvSpPr>
          <p:nvPr>
            <p:ph type="sldNum" idx="9"/>
          </p:nvPr>
        </p:nvSpPr>
        <p:spPr/>
        <p:txBody>
          <a:bodyPr/>
          <a:lstStyle/>
          <a:p>
            <a:fld id="{007DC2C9-FFC6-4234-A7DD-DC6753396EF4}" type="slidenum">
              <a:t>‹#›</a:t>
            </a:fld>
            <a:endParaRPr/>
          </a:p>
        </p:txBody>
      </p:sp>
      <p:sp>
        <p:nvSpPr>
          <p:cNvPr id="7" name="PlaceHolder 6"/>
          <p:cNvSpPr>
            <a:spLocks noGrp="1"/>
          </p:cNvSpPr>
          <p:nvPr>
            <p:ph type="dt" idx="8"/>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 name="PlaceHolder 1"/>
          <p:cNvSpPr>
            <a:spLocks noGrp="1"/>
          </p:cNvSpPr>
          <p:nvPr>
            <p:ph type="subTitle"/>
          </p:nvPr>
        </p:nvSpPr>
        <p:spPr>
          <a:xfrm>
            <a:off x="4621680" y="3020400"/>
            <a:ext cx="2948400" cy="3232080"/>
          </a:xfrm>
          <a:prstGeom prst="rect">
            <a:avLst/>
          </a:prstGeom>
          <a:noFill/>
          <a:ln w="0">
            <a:noFill/>
          </a:ln>
        </p:spPr>
        <p:txBody>
          <a:bodyPr lIns="0" tIns="0" rIns="0" bIns="0" anchor="ctr">
            <a:noAutofit/>
          </a:bodyPr>
          <a:lstStyle/>
          <a:p>
            <a:pPr algn="ctr"/>
            <a:endParaRPr lang="en-US" sz="3200" b="0" strike="noStrike" spc="-1">
              <a:solidFill>
                <a:srgbClr val="000000"/>
              </a:solidFill>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3"/>
          </p:nvPr>
        </p:nvSpPr>
        <p:spPr/>
        <p:txBody>
          <a:bodyPr/>
          <a:lstStyle/>
          <a:p>
            <a:fld id="{36FF4D6F-0DD1-4C33-9DC1-657CBE2D09A0}" type="slidenum">
              <a:t>‹#›</a:t>
            </a:fld>
            <a:endParaRPr/>
          </a:p>
        </p:txBody>
      </p:sp>
      <p:sp>
        <p:nvSpPr>
          <p:cNvPr id="5" name="PlaceHolder 4"/>
          <p:cNvSpPr>
            <a:spLocks noGrp="1"/>
          </p:cNvSpPr>
          <p:nvPr>
            <p:ph type="dt" idx="2"/>
          </p:nvPr>
        </p:nvSpPr>
        <p:spPr/>
        <p:txBody>
          <a:body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4621680" y="3020400"/>
            <a:ext cx="2948400" cy="6969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23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23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235"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236"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7" name="PlaceHolder 6"/>
          <p:cNvSpPr>
            <a:spLocks noGrp="1"/>
          </p:cNvSpPr>
          <p:nvPr>
            <p:ph type="ftr" idx="7"/>
          </p:nvPr>
        </p:nvSpPr>
        <p:spPr/>
        <p:txBody>
          <a:bodyPr/>
          <a:lstStyle/>
          <a:p>
            <a:r>
              <a:t>Footer</a:t>
            </a:r>
          </a:p>
        </p:txBody>
      </p:sp>
      <p:sp>
        <p:nvSpPr>
          <p:cNvPr id="8" name="PlaceHolder 7"/>
          <p:cNvSpPr>
            <a:spLocks noGrp="1"/>
          </p:cNvSpPr>
          <p:nvPr>
            <p:ph type="sldNum" idx="9"/>
          </p:nvPr>
        </p:nvSpPr>
        <p:spPr/>
        <p:txBody>
          <a:bodyPr/>
          <a:lstStyle/>
          <a:p>
            <a:fld id="{E34B475A-2715-4178-AE42-A3480C565644}" type="slidenum">
              <a:t>‹#›</a:t>
            </a:fld>
            <a:endParaRPr/>
          </a:p>
        </p:txBody>
      </p:sp>
      <p:sp>
        <p:nvSpPr>
          <p:cNvPr id="9" name="PlaceHolder 8"/>
          <p:cNvSpPr>
            <a:spLocks noGrp="1"/>
          </p:cNvSpPr>
          <p:nvPr>
            <p:ph type="dt" idx="8"/>
          </p:nvPr>
        </p:nvSpPr>
        <p:spPr/>
        <p:txBody>
          <a:body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37" name="PlaceHolder 1"/>
          <p:cNvSpPr>
            <a:spLocks noGrp="1"/>
          </p:cNvSpPr>
          <p:nvPr>
            <p:ph type="title"/>
          </p:nvPr>
        </p:nvSpPr>
        <p:spPr>
          <a:xfrm>
            <a:off x="4621680" y="3020400"/>
            <a:ext cx="2948400" cy="6969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238"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239"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240"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241"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242"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243"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9" name="PlaceHolder 8"/>
          <p:cNvSpPr>
            <a:spLocks noGrp="1"/>
          </p:cNvSpPr>
          <p:nvPr>
            <p:ph type="ftr" idx="7"/>
          </p:nvPr>
        </p:nvSpPr>
        <p:spPr/>
        <p:txBody>
          <a:bodyPr/>
          <a:lstStyle/>
          <a:p>
            <a:r>
              <a:t>Footer</a:t>
            </a:r>
          </a:p>
        </p:txBody>
      </p:sp>
      <p:sp>
        <p:nvSpPr>
          <p:cNvPr id="10" name="PlaceHolder 9"/>
          <p:cNvSpPr>
            <a:spLocks noGrp="1"/>
          </p:cNvSpPr>
          <p:nvPr>
            <p:ph type="sldNum" idx="9"/>
          </p:nvPr>
        </p:nvSpPr>
        <p:spPr/>
        <p:txBody>
          <a:bodyPr/>
          <a:lstStyle/>
          <a:p>
            <a:fld id="{E925336D-69DD-415C-9DFF-DDBE9BCB9EB2}" type="slidenum">
              <a:t>‹#›</a:t>
            </a:fld>
            <a:endParaRPr/>
          </a:p>
        </p:txBody>
      </p:sp>
      <p:sp>
        <p:nvSpPr>
          <p:cNvPr id="11" name="PlaceHolder 10"/>
          <p:cNvSpPr>
            <a:spLocks noGrp="1"/>
          </p:cNvSpPr>
          <p:nvPr>
            <p:ph type="dt" idx="8"/>
          </p:nvPr>
        </p:nvSpPr>
        <p:spPr/>
        <p:txBody>
          <a:body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51" name="PlaceHolder 1"/>
          <p:cNvSpPr>
            <a:spLocks noGrp="1"/>
          </p:cNvSpPr>
          <p:nvPr>
            <p:ph type="title"/>
          </p:nvPr>
        </p:nvSpPr>
        <p:spPr>
          <a:xfrm>
            <a:off x="4621680" y="3020400"/>
            <a:ext cx="2948400" cy="6969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252"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en-US" sz="3200" b="0" strike="noStrike" spc="-1">
              <a:solidFill>
                <a:srgbClr val="000000"/>
              </a:solidFill>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53" name="PlaceHolder 1"/>
          <p:cNvSpPr>
            <a:spLocks noGrp="1"/>
          </p:cNvSpPr>
          <p:nvPr>
            <p:ph type="title"/>
          </p:nvPr>
        </p:nvSpPr>
        <p:spPr>
          <a:xfrm>
            <a:off x="4621680" y="3020400"/>
            <a:ext cx="2948400" cy="6969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254"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55" name="PlaceHolder 1"/>
          <p:cNvSpPr>
            <a:spLocks noGrp="1"/>
          </p:cNvSpPr>
          <p:nvPr>
            <p:ph type="title"/>
          </p:nvPr>
        </p:nvSpPr>
        <p:spPr>
          <a:xfrm>
            <a:off x="4621680" y="3020400"/>
            <a:ext cx="2948400" cy="6969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256"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257"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58" name="PlaceHolder 1"/>
          <p:cNvSpPr>
            <a:spLocks noGrp="1"/>
          </p:cNvSpPr>
          <p:nvPr>
            <p:ph type="title"/>
          </p:nvPr>
        </p:nvSpPr>
        <p:spPr>
          <a:xfrm>
            <a:off x="4621680" y="3020400"/>
            <a:ext cx="2948400" cy="6969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59" name="PlaceHolder 1"/>
          <p:cNvSpPr>
            <a:spLocks noGrp="1"/>
          </p:cNvSpPr>
          <p:nvPr>
            <p:ph type="subTitle"/>
          </p:nvPr>
        </p:nvSpPr>
        <p:spPr>
          <a:xfrm>
            <a:off x="4621680" y="3020400"/>
            <a:ext cx="2948400" cy="3232080"/>
          </a:xfrm>
          <a:prstGeom prst="rect">
            <a:avLst/>
          </a:prstGeom>
          <a:noFill/>
          <a:ln w="0">
            <a:noFill/>
          </a:ln>
        </p:spPr>
        <p:txBody>
          <a:bodyPr lIns="0" tIns="0" rIns="0" bIns="0" anchor="ctr">
            <a:noAutofit/>
          </a:bodyPr>
          <a:lstStyle/>
          <a:p>
            <a:pPr algn="ctr"/>
            <a:endParaRPr lang="en-US" sz="3200" b="0" strike="noStrike" spc="-1">
              <a:solidFill>
                <a:srgbClr val="000000"/>
              </a:solidFill>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60" name="PlaceHolder 1"/>
          <p:cNvSpPr>
            <a:spLocks noGrp="1"/>
          </p:cNvSpPr>
          <p:nvPr>
            <p:ph type="title"/>
          </p:nvPr>
        </p:nvSpPr>
        <p:spPr>
          <a:xfrm>
            <a:off x="4621680" y="3020400"/>
            <a:ext cx="2948400" cy="6969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26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262"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263"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64" name="PlaceHolder 1"/>
          <p:cNvSpPr>
            <a:spLocks noGrp="1"/>
          </p:cNvSpPr>
          <p:nvPr>
            <p:ph type="title"/>
          </p:nvPr>
        </p:nvSpPr>
        <p:spPr>
          <a:xfrm>
            <a:off x="4621680" y="3020400"/>
            <a:ext cx="2948400" cy="6969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265"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26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267"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621680" y="3020400"/>
            <a:ext cx="2948400" cy="6969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2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22"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23"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3"/>
          </p:nvPr>
        </p:nvSpPr>
        <p:spPr/>
        <p:txBody>
          <a:bodyPr/>
          <a:lstStyle/>
          <a:p>
            <a:fld id="{CF1EFAD9-6BE5-4FDC-8C41-4FD6EFD8A1B8}" type="slidenum">
              <a:t>‹#›</a:t>
            </a:fld>
            <a:endParaRPr/>
          </a:p>
        </p:txBody>
      </p:sp>
      <p:sp>
        <p:nvSpPr>
          <p:cNvPr id="8" name="PlaceHolder 7"/>
          <p:cNvSpPr>
            <a:spLocks noGrp="1"/>
          </p:cNvSpPr>
          <p:nvPr>
            <p:ph type="dt" idx="2"/>
          </p:nvPr>
        </p:nvSpPr>
        <p:spPr/>
        <p:txBody>
          <a:body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4621680" y="3020400"/>
            <a:ext cx="2948400" cy="6969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269"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27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271"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2" name="PlaceHolder 1"/>
          <p:cNvSpPr>
            <a:spLocks noGrp="1"/>
          </p:cNvSpPr>
          <p:nvPr>
            <p:ph type="title"/>
          </p:nvPr>
        </p:nvSpPr>
        <p:spPr>
          <a:xfrm>
            <a:off x="4621680" y="3020400"/>
            <a:ext cx="2948400" cy="6969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273"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274"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5" name="PlaceHolder 1"/>
          <p:cNvSpPr>
            <a:spLocks noGrp="1"/>
          </p:cNvSpPr>
          <p:nvPr>
            <p:ph type="title"/>
          </p:nvPr>
        </p:nvSpPr>
        <p:spPr>
          <a:xfrm>
            <a:off x="4621680" y="3020400"/>
            <a:ext cx="2948400" cy="6969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27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27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278"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279"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80" name="PlaceHolder 1"/>
          <p:cNvSpPr>
            <a:spLocks noGrp="1"/>
          </p:cNvSpPr>
          <p:nvPr>
            <p:ph type="title"/>
          </p:nvPr>
        </p:nvSpPr>
        <p:spPr>
          <a:xfrm>
            <a:off x="4621680" y="3020400"/>
            <a:ext cx="2948400" cy="6969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281"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282"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283"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284"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285"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286"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621680" y="3020400"/>
            <a:ext cx="2948400" cy="6969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25"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2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27"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3"/>
          </p:nvPr>
        </p:nvSpPr>
        <p:spPr/>
        <p:txBody>
          <a:bodyPr/>
          <a:lstStyle/>
          <a:p>
            <a:fld id="{93BA8F1E-259E-4264-96AC-15CC4AB6F281}" type="slidenum">
              <a:t>‹#›</a:t>
            </a:fld>
            <a:endParaRPr/>
          </a:p>
        </p:txBody>
      </p:sp>
      <p:sp>
        <p:nvSpPr>
          <p:cNvPr id="8" name="PlaceHolder 7"/>
          <p:cNvSpPr>
            <a:spLocks noGrp="1"/>
          </p:cNvSpPr>
          <p:nvPr>
            <p:ph type="dt" idx="2"/>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621680" y="3020400"/>
            <a:ext cx="2948400" cy="6969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29"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3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31"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000000"/>
              </a:solidFill>
              <a:latin typeface="Calibri"/>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3"/>
          </p:nvPr>
        </p:nvSpPr>
        <p:spPr/>
        <p:txBody>
          <a:bodyPr/>
          <a:lstStyle/>
          <a:p>
            <a:fld id="{88F6E4C1-925C-4945-8F1D-4F44E9F4EA31}" type="slidenum">
              <a:t>‹#›</a:t>
            </a:fld>
            <a:endParaRPr/>
          </a:p>
        </p:txBody>
      </p:sp>
      <p:sp>
        <p:nvSpPr>
          <p:cNvPr id="8" name="PlaceHolder 7"/>
          <p:cNvSpPr>
            <a:spLocks noGrp="1"/>
          </p:cNvSpPr>
          <p:nvPr>
            <p:ph type="dt" idx="2"/>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6.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5.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4.w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18" Type="http://schemas.openxmlformats.org/officeDocument/2006/relationships/image" Target="../media/image11.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image" Target="../media/image10.png"/><Relationship Id="rId2" Type="http://schemas.openxmlformats.org/officeDocument/2006/relationships/slideLayout" Target="../slideLayouts/slideLayout39.xml"/><Relationship Id="rId16" Type="http://schemas.openxmlformats.org/officeDocument/2006/relationships/image" Target="../media/image9.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8.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bg object 16" hidden="1"/>
          <p:cNvSpPr/>
          <p:nvPr/>
        </p:nvSpPr>
        <p:spPr>
          <a:xfrm>
            <a:off x="0" y="0"/>
            <a:ext cx="12191760" cy="6857640"/>
          </a:xfrm>
          <a:custGeom>
            <a:avLst/>
            <a:gdLst>
              <a:gd name="textAreaLeft" fmla="*/ 0 w 12191760"/>
              <a:gd name="textAreaRight" fmla="*/ 12192120 w 12191760"/>
              <a:gd name="textAreaTop" fmla="*/ 0 h 6857640"/>
              <a:gd name="textAreaBottom" fmla="*/ 6858000 h 6857640"/>
            </a:gdLst>
            <a:ahLst/>
            <a:cxnLst/>
            <a:rect l="textAreaLeft" t="textAreaTop" r="textAreaRight" b="textAreaBottom"/>
            <a:pathLst>
              <a:path w="12192000" h="6858000">
                <a:moveTo>
                  <a:pt x="12192000" y="0"/>
                </a:moveTo>
                <a:lnTo>
                  <a:pt x="0" y="0"/>
                </a:lnTo>
                <a:lnTo>
                  <a:pt x="0" y="6858000"/>
                </a:lnTo>
                <a:lnTo>
                  <a:pt x="12192000" y="6858000"/>
                </a:lnTo>
                <a:lnTo>
                  <a:pt x="12192000" y="0"/>
                </a:lnTo>
                <a:close/>
              </a:path>
            </a:pathLst>
          </a:custGeom>
          <a:solidFill>
            <a:srgbClr val="F4F4F4"/>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en-US" sz="1800" b="0" strike="noStrike" spc="-1">
              <a:solidFill>
                <a:srgbClr val="000000"/>
              </a:solidFill>
              <a:latin typeface="Calibri"/>
            </a:endParaRPr>
          </a:p>
        </p:txBody>
      </p:sp>
      <p:sp>
        <p:nvSpPr>
          <p:cNvPr id="12" name="bg object 16"/>
          <p:cNvSpPr/>
          <p:nvPr/>
        </p:nvSpPr>
        <p:spPr>
          <a:xfrm>
            <a:off x="0" y="0"/>
            <a:ext cx="12191760" cy="6857640"/>
          </a:xfrm>
          <a:custGeom>
            <a:avLst/>
            <a:gdLst>
              <a:gd name="textAreaLeft" fmla="*/ 0 w 12191760"/>
              <a:gd name="textAreaRight" fmla="*/ 12192120 w 12191760"/>
              <a:gd name="textAreaTop" fmla="*/ 0 h 6857640"/>
              <a:gd name="textAreaBottom" fmla="*/ 6858000 h 6857640"/>
            </a:gdLst>
            <a:ahLst/>
            <a:cxnLst/>
            <a:rect l="textAreaLeft" t="textAreaTop" r="textAreaRight" b="textAreaBottom"/>
            <a:pathLst>
              <a:path w="12192000" h="6858000">
                <a:moveTo>
                  <a:pt x="12192000" y="0"/>
                </a:moveTo>
                <a:lnTo>
                  <a:pt x="0" y="0"/>
                </a:lnTo>
                <a:lnTo>
                  <a:pt x="0" y="6858000"/>
                </a:lnTo>
                <a:lnTo>
                  <a:pt x="12192000" y="6858000"/>
                </a:lnTo>
                <a:lnTo>
                  <a:pt x="12192000" y="0"/>
                </a:lnTo>
                <a:close/>
              </a:path>
            </a:pathLst>
          </a:custGeom>
          <a:solidFill>
            <a:srgbClr val="F4F4F4"/>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en-US" sz="1800" b="0" strike="noStrike" spc="-1">
              <a:solidFill>
                <a:srgbClr val="000000"/>
              </a:solidFill>
              <a:latin typeface="Calibri"/>
            </a:endParaRPr>
          </a:p>
        </p:txBody>
      </p:sp>
      <p:sp>
        <p:nvSpPr>
          <p:cNvPr id="2" name="bg object 17"/>
          <p:cNvSpPr/>
          <p:nvPr/>
        </p:nvSpPr>
        <p:spPr>
          <a:xfrm>
            <a:off x="0" y="7560"/>
            <a:ext cx="12191760" cy="237600"/>
          </a:xfrm>
          <a:custGeom>
            <a:avLst/>
            <a:gdLst>
              <a:gd name="textAreaLeft" fmla="*/ 0 w 12191760"/>
              <a:gd name="textAreaRight" fmla="*/ 12192120 w 12191760"/>
              <a:gd name="textAreaTop" fmla="*/ 0 h 237600"/>
              <a:gd name="textAreaBottom" fmla="*/ 237960 h 237600"/>
            </a:gdLst>
            <a:ahLst/>
            <a:cxnLst/>
            <a:rect l="textAreaLeft" t="textAreaTop" r="textAreaRight" b="textAreaBottom"/>
            <a:pathLst>
              <a:path w="12192000" h="238125">
                <a:moveTo>
                  <a:pt x="12192000" y="0"/>
                </a:moveTo>
                <a:lnTo>
                  <a:pt x="0" y="0"/>
                </a:lnTo>
                <a:lnTo>
                  <a:pt x="0" y="237744"/>
                </a:lnTo>
                <a:lnTo>
                  <a:pt x="12192000" y="237744"/>
                </a:lnTo>
                <a:lnTo>
                  <a:pt x="12192000" y="0"/>
                </a:lnTo>
                <a:close/>
              </a:path>
            </a:pathLst>
          </a:custGeom>
          <a:solidFill>
            <a:srgbClr val="81C1D2"/>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en-US" sz="1800" b="0" strike="noStrike" spc="-1">
              <a:solidFill>
                <a:srgbClr val="000000"/>
              </a:solidFill>
              <a:latin typeface="Calibri"/>
            </a:endParaRPr>
          </a:p>
        </p:txBody>
      </p:sp>
      <p:sp>
        <p:nvSpPr>
          <p:cNvPr id="3" name="bg object 18"/>
          <p:cNvSpPr/>
          <p:nvPr/>
        </p:nvSpPr>
        <p:spPr>
          <a:xfrm>
            <a:off x="0" y="242280"/>
            <a:ext cx="12191760" cy="237600"/>
          </a:xfrm>
          <a:custGeom>
            <a:avLst/>
            <a:gdLst>
              <a:gd name="textAreaLeft" fmla="*/ 0 w 12191760"/>
              <a:gd name="textAreaRight" fmla="*/ 12192120 w 12191760"/>
              <a:gd name="textAreaTop" fmla="*/ 0 h 237600"/>
              <a:gd name="textAreaBottom" fmla="*/ 237960 h 237600"/>
            </a:gdLst>
            <a:ahLst/>
            <a:cxnLst/>
            <a:rect l="textAreaLeft" t="textAreaTop" r="textAreaRight" b="textAreaBottom"/>
            <a:pathLst>
              <a:path w="12192000" h="238125">
                <a:moveTo>
                  <a:pt x="12192000" y="0"/>
                </a:moveTo>
                <a:lnTo>
                  <a:pt x="0" y="0"/>
                </a:lnTo>
                <a:lnTo>
                  <a:pt x="0" y="237743"/>
                </a:lnTo>
                <a:lnTo>
                  <a:pt x="12192000" y="237743"/>
                </a:lnTo>
                <a:lnTo>
                  <a:pt x="12192000" y="0"/>
                </a:lnTo>
                <a:close/>
              </a:path>
            </a:pathLst>
          </a:custGeom>
          <a:solidFill>
            <a:srgbClr val="81C1D2"/>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en-US" sz="1800" b="0" strike="noStrike" spc="-1">
              <a:solidFill>
                <a:srgbClr val="000000"/>
              </a:solidFill>
              <a:latin typeface="Calibri"/>
            </a:endParaRPr>
          </a:p>
        </p:txBody>
      </p:sp>
      <p:sp>
        <p:nvSpPr>
          <p:cNvPr id="4" name="bg object 19"/>
          <p:cNvSpPr/>
          <p:nvPr/>
        </p:nvSpPr>
        <p:spPr>
          <a:xfrm>
            <a:off x="0" y="5846040"/>
            <a:ext cx="12191760" cy="1011960"/>
          </a:xfrm>
          <a:custGeom>
            <a:avLst/>
            <a:gdLst>
              <a:gd name="textAreaLeft" fmla="*/ 0 w 12191760"/>
              <a:gd name="textAreaRight" fmla="*/ 12192120 w 12191760"/>
              <a:gd name="textAreaTop" fmla="*/ 0 h 1011960"/>
              <a:gd name="textAreaBottom" fmla="*/ 1012320 h 1011960"/>
            </a:gdLst>
            <a:ahLst/>
            <a:cxnLst/>
            <a:rect l="textAreaLeft" t="textAreaTop" r="textAreaRight" b="textAreaBottom"/>
            <a:pathLst>
              <a:path w="12192000" h="1012190">
                <a:moveTo>
                  <a:pt x="12192000" y="0"/>
                </a:moveTo>
                <a:lnTo>
                  <a:pt x="0" y="0"/>
                </a:lnTo>
                <a:lnTo>
                  <a:pt x="0" y="1011936"/>
                </a:lnTo>
                <a:lnTo>
                  <a:pt x="12192000" y="1011936"/>
                </a:lnTo>
                <a:lnTo>
                  <a:pt x="12192000" y="0"/>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en-US" sz="1800" b="0" strike="noStrike" spc="-1">
              <a:solidFill>
                <a:srgbClr val="000000"/>
              </a:solidFill>
              <a:latin typeface="Calibri"/>
            </a:endParaRPr>
          </a:p>
        </p:txBody>
      </p:sp>
      <p:pic>
        <p:nvPicPr>
          <p:cNvPr id="5" name="bg object 20"/>
          <p:cNvPicPr/>
          <p:nvPr/>
        </p:nvPicPr>
        <p:blipFill>
          <a:blip r:embed="rId14"/>
          <a:stretch/>
        </p:blipFill>
        <p:spPr>
          <a:xfrm>
            <a:off x="123480" y="5958720"/>
            <a:ext cx="3785400" cy="785880"/>
          </a:xfrm>
          <a:prstGeom prst="rect">
            <a:avLst/>
          </a:prstGeom>
          <a:ln w="0">
            <a:noFill/>
          </a:ln>
        </p:spPr>
      </p:pic>
      <p:sp>
        <p:nvSpPr>
          <p:cNvPr id="6" name="PlaceHolder 1"/>
          <p:cNvSpPr>
            <a:spLocks noGrp="1"/>
          </p:cNvSpPr>
          <p:nvPr>
            <p:ph type="title"/>
          </p:nvPr>
        </p:nvSpPr>
        <p:spPr>
          <a:xfrm>
            <a:off x="4621680" y="3020400"/>
            <a:ext cx="2948400" cy="696960"/>
          </a:xfrm>
          <a:prstGeom prst="rect">
            <a:avLst/>
          </a:prstGeom>
          <a:noFill/>
          <a:ln w="0">
            <a:noFill/>
          </a:ln>
        </p:spPr>
        <p:txBody>
          <a:bodyPr lIns="0" tIns="0" rIns="0" bIns="0" anchor="t">
            <a:noAutofit/>
          </a:bodyPr>
          <a:lstStyle/>
          <a:p>
            <a:pPr indent="0">
              <a:buNone/>
            </a:pPr>
            <a:r>
              <a:rPr lang="en-US" sz="4400" b="0" strike="noStrike" spc="-1">
                <a:solidFill>
                  <a:srgbClr val="000000"/>
                </a:solidFill>
                <a:latin typeface="Calibri"/>
              </a:rPr>
              <a:t>Click to edit the title text format</a:t>
            </a:r>
          </a:p>
        </p:txBody>
      </p:sp>
      <p:sp>
        <p:nvSpPr>
          <p:cNvPr id="7" name="PlaceHolder 2"/>
          <p:cNvSpPr>
            <a:spLocks noGrp="1"/>
          </p:cNvSpPr>
          <p:nvPr>
            <p:ph type="body"/>
          </p:nvPr>
        </p:nvSpPr>
        <p:spPr>
          <a:xfrm>
            <a:off x="1606680" y="1637640"/>
            <a:ext cx="8821080" cy="3914280"/>
          </a:xfrm>
          <a:prstGeom prst="rect">
            <a:avLst/>
          </a:prstGeom>
          <a:noFill/>
          <a:ln w="0">
            <a:noFill/>
          </a:ln>
        </p:spPr>
        <p:txBody>
          <a:bodyPr lIns="0" tIns="0" rIns="0" bIns="0" anchor="t">
            <a:noAutofit/>
          </a:bodyPr>
          <a:lstStyle/>
          <a:p>
            <a:pPr marL="432000" indent="-324000">
              <a:spcBef>
                <a:spcPts val="1417"/>
              </a:spcBef>
              <a:buClr>
                <a:srgbClr val="000000"/>
              </a:buClr>
              <a:buSzPct val="45000"/>
              <a:buFont typeface="Wingdings" charset="2"/>
              <a:buChar char=""/>
            </a:pPr>
            <a:r>
              <a:rPr lang="en-US" sz="14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en-US" sz="14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en-US" sz="140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en-US" sz="140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en-US" sz="14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en-US" sz="14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en-US" sz="1400" b="0" strike="noStrike" spc="-1">
                <a:solidFill>
                  <a:srgbClr val="000000"/>
                </a:solidFill>
                <a:latin typeface="Calibri"/>
              </a:rPr>
              <a:t>Seventh Outline Level</a:t>
            </a:r>
          </a:p>
        </p:txBody>
      </p:sp>
      <p:sp>
        <p:nvSpPr>
          <p:cNvPr id="8" name="PlaceHolder 3"/>
          <p:cNvSpPr>
            <a:spLocks noGrp="1"/>
          </p:cNvSpPr>
          <p:nvPr>
            <p:ph type="ftr" idx="1"/>
          </p:nvPr>
        </p:nvSpPr>
        <p:spPr>
          <a:xfrm>
            <a:off x="4145400" y="6378120"/>
            <a:ext cx="3900960" cy="342720"/>
          </a:xfrm>
          <a:prstGeom prst="rect">
            <a:avLst/>
          </a:prstGeom>
          <a:noFill/>
          <a:ln w="0">
            <a:noFill/>
          </a:ln>
        </p:spPr>
        <p:txBody>
          <a:bodyPr lIns="0" tIns="0" rIns="0" bIns="0" anchor="t">
            <a:noAutofit/>
          </a:bodyPr>
          <a:lstStyle>
            <a:lvl1pPr indent="0" algn="ctr">
              <a:buNone/>
              <a:defRPr lang="en-US" sz="1400" b="0" strike="noStrike" spc="-1">
                <a:solidFill>
                  <a:srgbClr val="000000"/>
                </a:solidFill>
                <a:latin typeface="Times New Roman"/>
              </a:defRPr>
            </a:lvl1pPr>
          </a:lstStyle>
          <a:p>
            <a:pPr indent="0" algn="ctr">
              <a:buNone/>
            </a:pPr>
            <a:r>
              <a:rPr lang="en-US" sz="1400" b="0" strike="noStrike" spc="-1">
                <a:solidFill>
                  <a:srgbClr val="000000"/>
                </a:solidFill>
                <a:latin typeface="Times New Roman"/>
              </a:rPr>
              <a:t>&lt;footer&gt;</a:t>
            </a:r>
          </a:p>
        </p:txBody>
      </p:sp>
      <p:sp>
        <p:nvSpPr>
          <p:cNvPr id="9" name="PlaceHolder 4"/>
          <p:cNvSpPr>
            <a:spLocks noGrp="1"/>
          </p:cNvSpPr>
          <p:nvPr>
            <p:ph type="dt" idx="2"/>
          </p:nvPr>
        </p:nvSpPr>
        <p:spPr>
          <a:xfrm>
            <a:off x="609480" y="6378120"/>
            <a:ext cx="2803680" cy="342720"/>
          </a:xfrm>
          <a:prstGeom prst="rect">
            <a:avLst/>
          </a:prstGeom>
          <a:noFill/>
          <a:ln w="0">
            <a:noFill/>
          </a:ln>
        </p:spPr>
        <p:txBody>
          <a:bodyPr lIns="0" tIns="0" rIns="0" bIns="0" anchor="t">
            <a:noAutofit/>
          </a:bodyPr>
          <a:lstStyle>
            <a:lvl1pPr indent="0">
              <a:lnSpc>
                <a:spcPct val="100000"/>
              </a:lnSpc>
              <a:buNone/>
              <a:defRPr lang="en-US" sz="1800" b="0" strike="noStrike" spc="-1">
                <a:solidFill>
                  <a:srgbClr val="B2B2B2"/>
                </a:solidFill>
                <a:latin typeface="Calibri"/>
              </a:defRPr>
            </a:lvl1pPr>
          </a:lstStyle>
          <a:p>
            <a:pPr indent="0">
              <a:lnSpc>
                <a:spcPct val="100000"/>
              </a:lnSpc>
              <a:buNone/>
            </a:pPr>
            <a:r>
              <a:rPr lang="en-US" sz="1800" b="0" strike="noStrike" spc="-1">
                <a:solidFill>
                  <a:srgbClr val="B2B2B2"/>
                </a:solidFill>
                <a:latin typeface="Calibri"/>
              </a:rPr>
              <a:t>&lt;date/time&gt;</a:t>
            </a:r>
            <a:endParaRPr lang="en-US" sz="1800" b="0" strike="noStrike" spc="-1">
              <a:solidFill>
                <a:srgbClr val="000000"/>
              </a:solidFill>
              <a:latin typeface="Times New Roman"/>
            </a:endParaRPr>
          </a:p>
        </p:txBody>
      </p:sp>
      <p:sp>
        <p:nvSpPr>
          <p:cNvPr id="10" name="PlaceHolder 5"/>
          <p:cNvSpPr>
            <a:spLocks noGrp="1"/>
          </p:cNvSpPr>
          <p:nvPr>
            <p:ph type="sldNum" idx="3"/>
          </p:nvPr>
        </p:nvSpPr>
        <p:spPr>
          <a:xfrm>
            <a:off x="8778240" y="6378120"/>
            <a:ext cx="2803680" cy="342720"/>
          </a:xfrm>
          <a:prstGeom prst="rect">
            <a:avLst/>
          </a:prstGeom>
          <a:noFill/>
          <a:ln w="0">
            <a:noFill/>
          </a:ln>
        </p:spPr>
        <p:txBody>
          <a:bodyPr lIns="0" tIns="0" rIns="0" bIns="0" anchor="t">
            <a:noAutofit/>
          </a:bodyPr>
          <a:lstStyle>
            <a:lvl1pPr indent="0" algn="r">
              <a:lnSpc>
                <a:spcPct val="100000"/>
              </a:lnSpc>
              <a:buNone/>
              <a:defRPr lang="en-US" sz="1800" b="0" strike="noStrike" spc="-1">
                <a:solidFill>
                  <a:srgbClr val="B2B2B2"/>
                </a:solidFill>
                <a:latin typeface="Calibri"/>
              </a:defRPr>
            </a:lvl1pPr>
          </a:lstStyle>
          <a:p>
            <a:pPr indent="0" algn="r">
              <a:lnSpc>
                <a:spcPct val="100000"/>
              </a:lnSpc>
              <a:buNone/>
            </a:pPr>
            <a:fld id="{6C0AF162-0E98-42BC-8BC1-8B7B49A5ECE9}" type="slidenum">
              <a:rPr lang="en-US" sz="1800" b="0" strike="noStrike" spc="-1">
                <a:solidFill>
                  <a:srgbClr val="B2B2B2"/>
                </a:solidFill>
                <a:latin typeface="Calibri"/>
              </a:rPr>
              <a:t>‹#›</a:t>
            </a:fld>
            <a:endParaRPr lang="en-US" sz="18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47" name="bg object 16"/>
          <p:cNvSpPr/>
          <p:nvPr/>
        </p:nvSpPr>
        <p:spPr>
          <a:xfrm>
            <a:off x="0" y="0"/>
            <a:ext cx="12191760" cy="6857640"/>
          </a:xfrm>
          <a:custGeom>
            <a:avLst/>
            <a:gdLst>
              <a:gd name="textAreaLeft" fmla="*/ 0 w 12191760"/>
              <a:gd name="textAreaRight" fmla="*/ 12192120 w 12191760"/>
              <a:gd name="textAreaTop" fmla="*/ 0 h 6857640"/>
              <a:gd name="textAreaBottom" fmla="*/ 6858000 h 6857640"/>
            </a:gdLst>
            <a:ahLst/>
            <a:cxnLst/>
            <a:rect l="textAreaLeft" t="textAreaTop" r="textAreaRight" b="textAreaBottom"/>
            <a:pathLst>
              <a:path w="12192000" h="6858000">
                <a:moveTo>
                  <a:pt x="12192000" y="0"/>
                </a:moveTo>
                <a:lnTo>
                  <a:pt x="0" y="0"/>
                </a:lnTo>
                <a:lnTo>
                  <a:pt x="0" y="6858000"/>
                </a:lnTo>
                <a:lnTo>
                  <a:pt x="12192000" y="6858000"/>
                </a:lnTo>
                <a:lnTo>
                  <a:pt x="12192000" y="0"/>
                </a:lnTo>
                <a:close/>
              </a:path>
            </a:pathLst>
          </a:custGeom>
          <a:solidFill>
            <a:srgbClr val="F4F4F4"/>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en-US" sz="1800" b="0" strike="noStrike" spc="-1">
              <a:solidFill>
                <a:srgbClr val="000000"/>
              </a:solidFill>
              <a:latin typeface="Calibri"/>
            </a:endParaRPr>
          </a:p>
        </p:txBody>
      </p:sp>
      <p:grpSp>
        <p:nvGrpSpPr>
          <p:cNvPr id="48" name="Group 2"/>
          <p:cNvGrpSpPr/>
          <p:nvPr/>
        </p:nvGrpSpPr>
        <p:grpSpPr>
          <a:xfrm>
            <a:off x="0" y="0"/>
            <a:ext cx="12191760" cy="471600"/>
            <a:chOff x="0" y="0"/>
            <a:chExt cx="12191760" cy="471600"/>
          </a:xfrm>
        </p:grpSpPr>
        <p:sp>
          <p:nvSpPr>
            <p:cNvPr id="49" name="Rectangle 3"/>
            <p:cNvSpPr/>
            <p:nvPr/>
          </p:nvSpPr>
          <p:spPr>
            <a:xfrm>
              <a:off x="0" y="0"/>
              <a:ext cx="12191760" cy="237240"/>
            </a:xfrm>
            <a:prstGeom prst="rect">
              <a:avLst/>
            </a:prstGeom>
            <a:solidFill>
              <a:srgbClr val="81C1D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a:solidFill>
                  <a:schemeClr val="lt1"/>
                </a:solidFill>
                <a:latin typeface="Calibri"/>
              </a:endParaRPr>
            </a:p>
          </p:txBody>
        </p:sp>
        <p:sp>
          <p:nvSpPr>
            <p:cNvPr id="50" name="Rectangle 4"/>
            <p:cNvSpPr/>
            <p:nvPr/>
          </p:nvSpPr>
          <p:spPr>
            <a:xfrm>
              <a:off x="0" y="234360"/>
              <a:ext cx="12191760" cy="237240"/>
            </a:xfrm>
            <a:prstGeom prst="rect">
              <a:avLst/>
            </a:prstGeom>
            <a:solidFill>
              <a:srgbClr val="81C1D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a:solidFill>
                  <a:schemeClr val="lt1"/>
                </a:solidFill>
                <a:latin typeface="Calibri"/>
              </a:endParaRPr>
            </a:p>
          </p:txBody>
        </p:sp>
      </p:grpSp>
      <p:sp>
        <p:nvSpPr>
          <p:cNvPr id="51" name="Rectangle 6"/>
          <p:cNvSpPr/>
          <p:nvPr/>
        </p:nvSpPr>
        <p:spPr>
          <a:xfrm>
            <a:off x="0" y="5846760"/>
            <a:ext cx="12191760" cy="1010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a:solidFill>
                <a:schemeClr val="lt1"/>
              </a:solidFill>
              <a:latin typeface="Calibri"/>
            </a:endParaRPr>
          </a:p>
        </p:txBody>
      </p:sp>
      <p:pic>
        <p:nvPicPr>
          <p:cNvPr id="52" name="Image 8"/>
          <p:cNvPicPr/>
          <p:nvPr/>
        </p:nvPicPr>
        <p:blipFill>
          <a:blip r:embed="rId15"/>
          <a:stretch/>
        </p:blipFill>
        <p:spPr>
          <a:xfrm>
            <a:off x="124200" y="5959440"/>
            <a:ext cx="3783960" cy="785520"/>
          </a:xfrm>
          <a:prstGeom prst="rect">
            <a:avLst/>
          </a:prstGeom>
          <a:ln w="0">
            <a:noFill/>
          </a:ln>
        </p:spPr>
      </p:pic>
      <p:sp>
        <p:nvSpPr>
          <p:cNvPr id="5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r>
              <a:rPr lang="en-US" sz="1800" b="0" strike="noStrike" spc="-1">
                <a:solidFill>
                  <a:srgbClr val="000000"/>
                </a:solidFill>
                <a:latin typeface="Calibri"/>
              </a:rPr>
              <a:t>Click to edit the title text format</a:t>
            </a:r>
          </a:p>
        </p:txBody>
      </p:sp>
      <p:sp>
        <p:nvSpPr>
          <p:cNvPr id="54"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18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en-US" sz="18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72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164194"/>
        </a:solidFill>
        <a:effectLst/>
      </p:bgPr>
    </p:bg>
    <p:spTree>
      <p:nvGrpSpPr>
        <p:cNvPr id="1" name=""/>
        <p:cNvGrpSpPr/>
        <p:nvPr/>
      </p:nvGrpSpPr>
      <p:grpSpPr>
        <a:xfrm>
          <a:off x="0" y="0"/>
          <a:ext cx="0" cy="0"/>
          <a:chOff x="0" y="0"/>
          <a:chExt cx="0" cy="0"/>
        </a:xfrm>
      </p:grpSpPr>
      <p:sp>
        <p:nvSpPr>
          <p:cNvPr id="91" name="PlaceHolder 1"/>
          <p:cNvSpPr>
            <a:spLocks noGrp="1"/>
          </p:cNvSpPr>
          <p:nvPr>
            <p:ph type="title"/>
          </p:nvPr>
        </p:nvSpPr>
        <p:spPr>
          <a:xfrm>
            <a:off x="2836440" y="2766240"/>
            <a:ext cx="6518880" cy="1325160"/>
          </a:xfrm>
          <a:prstGeom prst="rect">
            <a:avLst/>
          </a:prstGeom>
          <a:noFill/>
          <a:ln w="0">
            <a:noFill/>
          </a:ln>
        </p:spPr>
        <p:txBody>
          <a:bodyPr anchor="ctr">
            <a:noAutofit/>
          </a:bodyPr>
          <a:lstStyle/>
          <a:p>
            <a:pPr indent="0" algn="ctr">
              <a:lnSpc>
                <a:spcPct val="90000"/>
              </a:lnSpc>
              <a:buNone/>
            </a:pPr>
            <a:r>
              <a:rPr lang="fr-FR" sz="4400" b="0" strike="noStrike" spc="-1">
                <a:solidFill>
                  <a:srgbClr val="FFFFFF"/>
                </a:solidFill>
                <a:latin typeface="Montserrat SemiBold"/>
              </a:rPr>
              <a:t>Modifiez le style du titre</a:t>
            </a:r>
            <a:endParaRPr lang="en-US" sz="4400" b="0" strike="noStrike" spc="-1">
              <a:solidFill>
                <a:srgbClr val="000000"/>
              </a:solidFill>
              <a:latin typeface="Calibri"/>
            </a:endParaRPr>
          </a:p>
        </p:txBody>
      </p:sp>
      <p:pic>
        <p:nvPicPr>
          <p:cNvPr id="92" name="Image 5"/>
          <p:cNvPicPr/>
          <p:nvPr/>
        </p:nvPicPr>
        <p:blipFill>
          <a:blip r:embed="rId14"/>
          <a:stretch/>
        </p:blipFill>
        <p:spPr>
          <a:xfrm rot="15280200">
            <a:off x="6933960" y="-3885120"/>
            <a:ext cx="8840160" cy="10567800"/>
          </a:xfrm>
          <a:prstGeom prst="rect">
            <a:avLst/>
          </a:prstGeom>
          <a:ln w="0">
            <a:noFill/>
          </a:ln>
        </p:spPr>
      </p:pic>
      <p:pic>
        <p:nvPicPr>
          <p:cNvPr id="93" name="Image 8"/>
          <p:cNvPicPr/>
          <p:nvPr/>
        </p:nvPicPr>
        <p:blipFill>
          <a:blip r:embed="rId14"/>
          <a:stretch/>
        </p:blipFill>
        <p:spPr>
          <a:xfrm rot="21055800" flipH="1">
            <a:off x="-4550400" y="-894600"/>
            <a:ext cx="9101880" cy="10567800"/>
          </a:xfrm>
          <a:prstGeom prst="rect">
            <a:avLst/>
          </a:prstGeom>
          <a:ln w="0">
            <a:noFill/>
          </a:ln>
        </p:spPr>
      </p:pic>
      <p:pic>
        <p:nvPicPr>
          <p:cNvPr id="94" name="Image 9"/>
          <p:cNvPicPr/>
          <p:nvPr/>
        </p:nvPicPr>
        <p:blipFill>
          <a:blip r:embed="rId15"/>
          <a:stretch/>
        </p:blipFill>
        <p:spPr>
          <a:xfrm rot="10800000">
            <a:off x="360" y="5943600"/>
            <a:ext cx="12191760" cy="914040"/>
          </a:xfrm>
          <a:prstGeom prst="rect">
            <a:avLst/>
          </a:prstGeom>
          <a:ln w="0">
            <a:noFill/>
          </a:ln>
        </p:spPr>
      </p:pic>
      <p:pic>
        <p:nvPicPr>
          <p:cNvPr id="95" name="Image 7"/>
          <p:cNvPicPr/>
          <p:nvPr/>
        </p:nvPicPr>
        <p:blipFill>
          <a:blip r:embed="rId16"/>
          <a:stretch/>
        </p:blipFill>
        <p:spPr>
          <a:xfrm>
            <a:off x="148680" y="79560"/>
            <a:ext cx="6243120" cy="1287360"/>
          </a:xfrm>
          <a:prstGeom prst="rect">
            <a:avLst/>
          </a:prstGeom>
          <a:ln w="0">
            <a:noFill/>
          </a:ln>
        </p:spPr>
      </p:pic>
      <p:sp>
        <p:nvSpPr>
          <p:cNvPr id="96"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FFFFFF"/>
              </a:buClr>
              <a:buSzPct val="45000"/>
              <a:buFont typeface="Wingdings" charset="2"/>
              <a:buChar char=""/>
            </a:pPr>
            <a:r>
              <a:rPr lang="en-US" sz="2800" b="0" strike="noStrike" spc="-1">
                <a:solidFill>
                  <a:srgbClr val="000000"/>
                </a:solidFill>
                <a:latin typeface="Calibri"/>
              </a:rPr>
              <a:t>Click to edit the outline text format</a:t>
            </a:r>
          </a:p>
          <a:p>
            <a:pPr marL="864000" lvl="1" indent="-324000">
              <a:lnSpc>
                <a:spcPct val="90000"/>
              </a:lnSpc>
              <a:spcBef>
                <a:spcPts val="1134"/>
              </a:spcBef>
              <a:buClr>
                <a:srgbClr val="FFFFFF"/>
              </a:buClr>
              <a:buSzPct val="75000"/>
              <a:buFont typeface="Symbol" charset="2"/>
              <a:buChar char=""/>
            </a:pPr>
            <a:r>
              <a:rPr lang="en-US" sz="2000" b="0" strike="noStrike" spc="-1">
                <a:solidFill>
                  <a:srgbClr val="000000"/>
                </a:solidFill>
                <a:latin typeface="Calibri"/>
              </a:rPr>
              <a:t>Second Outline Level</a:t>
            </a:r>
          </a:p>
          <a:p>
            <a:pPr marL="1296000" lvl="2" indent="-288000">
              <a:lnSpc>
                <a:spcPct val="90000"/>
              </a:lnSpc>
              <a:spcBef>
                <a:spcPts val="850"/>
              </a:spcBef>
              <a:buClr>
                <a:srgbClr val="FFFFFF"/>
              </a:buClr>
              <a:buSzPct val="45000"/>
              <a:buFont typeface="Wingdings" charset="2"/>
              <a:buChar char=""/>
            </a:pPr>
            <a:r>
              <a:rPr lang="en-US" sz="1800" b="0" strike="noStrike" spc="-1">
                <a:solidFill>
                  <a:srgbClr val="000000"/>
                </a:solidFill>
                <a:latin typeface="Calibri"/>
              </a:rPr>
              <a:t>Third Outline Level</a:t>
            </a:r>
          </a:p>
          <a:p>
            <a:pPr marL="1728000" lvl="3" indent="-216000">
              <a:lnSpc>
                <a:spcPct val="90000"/>
              </a:lnSpc>
              <a:spcBef>
                <a:spcPts val="567"/>
              </a:spcBef>
              <a:buClr>
                <a:srgbClr val="FFFFFF"/>
              </a:buClr>
              <a:buSzPct val="75000"/>
              <a:buFont typeface="Symbol" charset="2"/>
              <a:buChar char=""/>
            </a:pPr>
            <a:r>
              <a:rPr lang="en-US" sz="1800" b="0" strike="noStrike" spc="-1">
                <a:solidFill>
                  <a:srgbClr val="000000"/>
                </a:solidFill>
                <a:latin typeface="Calibri"/>
              </a:rPr>
              <a:t>Fourth Outline Level</a:t>
            </a:r>
          </a:p>
          <a:p>
            <a:pPr marL="2160000" lvl="4" indent="-216000">
              <a:lnSpc>
                <a:spcPct val="90000"/>
              </a:lnSpc>
              <a:spcBef>
                <a:spcPts val="283"/>
              </a:spcBef>
              <a:buClr>
                <a:srgbClr val="FFFFFF"/>
              </a:buClr>
              <a:buSzPct val="45000"/>
              <a:buFont typeface="Wingdings" charset="2"/>
              <a:buChar char=""/>
            </a:pPr>
            <a:r>
              <a:rPr lang="en-US" sz="2000" b="0" strike="noStrike" spc="-1">
                <a:solidFill>
                  <a:srgbClr val="000000"/>
                </a:solidFill>
                <a:latin typeface="Calibri"/>
              </a:rPr>
              <a:t>Fifth Outline Level</a:t>
            </a:r>
          </a:p>
          <a:p>
            <a:pPr marL="2592000" lvl="5" indent="-216000">
              <a:lnSpc>
                <a:spcPct val="90000"/>
              </a:lnSpc>
              <a:spcBef>
                <a:spcPts val="283"/>
              </a:spcBef>
              <a:buClr>
                <a:srgbClr val="FFFFFF"/>
              </a:buClr>
              <a:buSzPct val="45000"/>
              <a:buFont typeface="Wingdings" charset="2"/>
              <a:buChar char=""/>
            </a:pPr>
            <a:r>
              <a:rPr lang="en-US" sz="2000" b="0" strike="noStrike" spc="-1">
                <a:solidFill>
                  <a:srgbClr val="000000"/>
                </a:solidFill>
                <a:latin typeface="Calibri"/>
              </a:rPr>
              <a:t>Sixth Outline Level</a:t>
            </a:r>
          </a:p>
          <a:p>
            <a:pPr marL="3024000" lvl="6" indent="-216000">
              <a:lnSpc>
                <a:spcPct val="90000"/>
              </a:lnSpc>
              <a:spcBef>
                <a:spcPts val="283"/>
              </a:spcBef>
              <a:buClr>
                <a:srgbClr val="FFFFFF"/>
              </a:buClr>
              <a:buSzPct val="45000"/>
              <a:buFont typeface="Wingdings" charset="2"/>
              <a:buChar char=""/>
            </a:pPr>
            <a:r>
              <a:rPr lang="en-US"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 name="bg object 16" hidden="1"/>
          <p:cNvSpPr/>
          <p:nvPr/>
        </p:nvSpPr>
        <p:spPr>
          <a:xfrm>
            <a:off x="0" y="0"/>
            <a:ext cx="12191760" cy="6857640"/>
          </a:xfrm>
          <a:custGeom>
            <a:avLst/>
            <a:gdLst>
              <a:gd name="textAreaLeft" fmla="*/ 0 w 12191760"/>
              <a:gd name="textAreaRight" fmla="*/ 12192120 w 12191760"/>
              <a:gd name="textAreaTop" fmla="*/ 0 h 6857640"/>
              <a:gd name="textAreaBottom" fmla="*/ 6858000 h 6857640"/>
            </a:gdLst>
            <a:ahLst/>
            <a:cxnLst/>
            <a:rect l="textAreaLeft" t="textAreaTop" r="textAreaRight" b="textAreaBottom"/>
            <a:pathLst>
              <a:path w="12192000" h="6858000">
                <a:moveTo>
                  <a:pt x="12192000" y="0"/>
                </a:moveTo>
                <a:lnTo>
                  <a:pt x="0" y="0"/>
                </a:lnTo>
                <a:lnTo>
                  <a:pt x="0" y="6858000"/>
                </a:lnTo>
                <a:lnTo>
                  <a:pt x="12192000" y="6858000"/>
                </a:lnTo>
                <a:lnTo>
                  <a:pt x="12192000" y="0"/>
                </a:lnTo>
                <a:close/>
              </a:path>
            </a:pathLst>
          </a:custGeom>
          <a:solidFill>
            <a:srgbClr val="F4F4F4"/>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en-US" sz="1800" b="0" strike="noStrike" spc="-1">
              <a:solidFill>
                <a:srgbClr val="000000"/>
              </a:solidFill>
              <a:latin typeface="Calibri"/>
            </a:endParaRPr>
          </a:p>
        </p:txBody>
      </p:sp>
      <p:sp>
        <p:nvSpPr>
          <p:cNvPr id="134" name="bg object 16"/>
          <p:cNvSpPr/>
          <p:nvPr/>
        </p:nvSpPr>
        <p:spPr>
          <a:xfrm>
            <a:off x="0" y="0"/>
            <a:ext cx="12191760" cy="6857640"/>
          </a:xfrm>
          <a:custGeom>
            <a:avLst/>
            <a:gdLst>
              <a:gd name="textAreaLeft" fmla="*/ 0 w 12191760"/>
              <a:gd name="textAreaRight" fmla="*/ 12192120 w 12191760"/>
              <a:gd name="textAreaTop" fmla="*/ 0 h 6857640"/>
              <a:gd name="textAreaBottom" fmla="*/ 6858000 h 6857640"/>
            </a:gdLst>
            <a:ahLst/>
            <a:cxnLst/>
            <a:rect l="textAreaLeft" t="textAreaTop" r="textAreaRight" b="textAreaBottom"/>
            <a:pathLst>
              <a:path w="12192000" h="6858000">
                <a:moveTo>
                  <a:pt x="12192000" y="0"/>
                </a:moveTo>
                <a:lnTo>
                  <a:pt x="0" y="0"/>
                </a:lnTo>
                <a:lnTo>
                  <a:pt x="0" y="6858000"/>
                </a:lnTo>
                <a:lnTo>
                  <a:pt x="12192000" y="6858000"/>
                </a:lnTo>
                <a:lnTo>
                  <a:pt x="12192000" y="0"/>
                </a:lnTo>
                <a:close/>
              </a:path>
            </a:pathLst>
          </a:custGeom>
          <a:solidFill>
            <a:srgbClr val="164193"/>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en-US" sz="1800" b="0" strike="noStrike" spc="-1">
              <a:solidFill>
                <a:srgbClr val="000000"/>
              </a:solidFill>
              <a:latin typeface="Calibri"/>
            </a:endParaRPr>
          </a:p>
        </p:txBody>
      </p:sp>
      <p:pic>
        <p:nvPicPr>
          <p:cNvPr id="135" name="bg object 17"/>
          <p:cNvPicPr/>
          <p:nvPr/>
        </p:nvPicPr>
        <p:blipFill>
          <a:blip r:embed="rId14"/>
          <a:stretch/>
        </p:blipFill>
        <p:spPr>
          <a:xfrm>
            <a:off x="149400" y="79200"/>
            <a:ext cx="6242040" cy="1287360"/>
          </a:xfrm>
          <a:prstGeom prst="rect">
            <a:avLst/>
          </a:prstGeom>
          <a:ln w="0">
            <a:noFill/>
          </a:ln>
        </p:spPr>
      </p:pic>
      <p:sp>
        <p:nvSpPr>
          <p:cNvPr id="136" name="bg object 18"/>
          <p:cNvSpPr/>
          <p:nvPr/>
        </p:nvSpPr>
        <p:spPr>
          <a:xfrm>
            <a:off x="10425600" y="1114200"/>
            <a:ext cx="328680" cy="1092600"/>
          </a:xfrm>
          <a:custGeom>
            <a:avLst/>
            <a:gdLst>
              <a:gd name="textAreaLeft" fmla="*/ 0 w 328680"/>
              <a:gd name="textAreaRight" fmla="*/ 329040 w 328680"/>
              <a:gd name="textAreaTop" fmla="*/ 0 h 1092600"/>
              <a:gd name="textAreaBottom" fmla="*/ 1092960 h 1092600"/>
            </a:gdLst>
            <a:ahLst/>
            <a:cxnLst/>
            <a:rect l="textAreaLeft" t="textAreaTop" r="textAreaRight" b="textAreaBottom"/>
            <a:pathLst>
              <a:path w="328929" h="1092835">
                <a:moveTo>
                  <a:pt x="286613" y="12700"/>
                </a:moveTo>
                <a:lnTo>
                  <a:pt x="322146" y="12700"/>
                </a:lnTo>
                <a:lnTo>
                  <a:pt x="328404" y="0"/>
                </a:lnTo>
                <a:lnTo>
                  <a:pt x="313382" y="0"/>
                </a:lnTo>
                <a:lnTo>
                  <a:pt x="289349" y="6712"/>
                </a:lnTo>
                <a:lnTo>
                  <a:pt x="286613" y="12700"/>
                </a:lnTo>
                <a:close/>
              </a:path>
              <a:path w="328929" h="1092835">
                <a:moveTo>
                  <a:pt x="280809" y="25400"/>
                </a:moveTo>
                <a:lnTo>
                  <a:pt x="316019" y="25400"/>
                </a:lnTo>
                <a:lnTo>
                  <a:pt x="319227" y="18623"/>
                </a:lnTo>
                <a:lnTo>
                  <a:pt x="322146" y="12700"/>
                </a:lnTo>
                <a:lnTo>
                  <a:pt x="286613" y="12700"/>
                </a:lnTo>
                <a:lnTo>
                  <a:pt x="280809" y="25400"/>
                </a:lnTo>
                <a:close/>
              </a:path>
              <a:path w="328929" h="1092835">
                <a:moveTo>
                  <a:pt x="0" y="1074740"/>
                </a:moveTo>
                <a:lnTo>
                  <a:pt x="25902" y="1092200"/>
                </a:lnTo>
                <a:lnTo>
                  <a:pt x="28933" y="1068304"/>
                </a:lnTo>
                <a:lnTo>
                  <a:pt x="35970" y="1015193"/>
                </a:lnTo>
                <a:lnTo>
                  <a:pt x="51063" y="911878"/>
                </a:lnTo>
                <a:lnTo>
                  <a:pt x="59200" y="861768"/>
                </a:lnTo>
                <a:lnTo>
                  <a:pt x="68064" y="811577"/>
                </a:lnTo>
                <a:lnTo>
                  <a:pt x="77667" y="761330"/>
                </a:lnTo>
                <a:lnTo>
                  <a:pt x="88019" y="711051"/>
                </a:lnTo>
                <a:lnTo>
                  <a:pt x="99131" y="660764"/>
                </a:lnTo>
                <a:lnTo>
                  <a:pt x="111014" y="610492"/>
                </a:lnTo>
                <a:lnTo>
                  <a:pt x="123677" y="560259"/>
                </a:lnTo>
                <a:lnTo>
                  <a:pt x="137132" y="510089"/>
                </a:lnTo>
                <a:lnTo>
                  <a:pt x="151389" y="460007"/>
                </a:lnTo>
                <a:lnTo>
                  <a:pt x="166460" y="410035"/>
                </a:lnTo>
                <a:lnTo>
                  <a:pt x="182354" y="360199"/>
                </a:lnTo>
                <a:lnTo>
                  <a:pt x="199082" y="310520"/>
                </a:lnTo>
                <a:lnTo>
                  <a:pt x="216656" y="261025"/>
                </a:lnTo>
                <a:lnTo>
                  <a:pt x="235085" y="211736"/>
                </a:lnTo>
                <a:lnTo>
                  <a:pt x="254381" y="162677"/>
                </a:lnTo>
                <a:lnTo>
                  <a:pt x="275177" y="113916"/>
                </a:lnTo>
                <a:lnTo>
                  <a:pt x="296861" y="65869"/>
                </a:lnTo>
                <a:lnTo>
                  <a:pt x="316019" y="25400"/>
                </a:lnTo>
                <a:lnTo>
                  <a:pt x="280809" y="25400"/>
                </a:lnTo>
                <a:lnTo>
                  <a:pt x="247498" y="101403"/>
                </a:lnTo>
                <a:lnTo>
                  <a:pt x="227396" y="151435"/>
                </a:lnTo>
                <a:lnTo>
                  <a:pt x="207832" y="201094"/>
                </a:lnTo>
                <a:lnTo>
                  <a:pt x="189183" y="250966"/>
                </a:lnTo>
                <a:lnTo>
                  <a:pt x="171435" y="301022"/>
                </a:lnTo>
                <a:lnTo>
                  <a:pt x="154572" y="351236"/>
                </a:lnTo>
                <a:lnTo>
                  <a:pt x="138578" y="401580"/>
                </a:lnTo>
                <a:lnTo>
                  <a:pt x="123440" y="452028"/>
                </a:lnTo>
                <a:lnTo>
                  <a:pt x="109140" y="502551"/>
                </a:lnTo>
                <a:lnTo>
                  <a:pt x="95665" y="553123"/>
                </a:lnTo>
                <a:lnTo>
                  <a:pt x="82999" y="603717"/>
                </a:lnTo>
                <a:lnTo>
                  <a:pt x="71127" y="654304"/>
                </a:lnTo>
                <a:lnTo>
                  <a:pt x="60034" y="704858"/>
                </a:lnTo>
                <a:lnTo>
                  <a:pt x="49704" y="755352"/>
                </a:lnTo>
                <a:lnTo>
                  <a:pt x="40123" y="805758"/>
                </a:lnTo>
                <a:lnTo>
                  <a:pt x="31274" y="856049"/>
                </a:lnTo>
                <a:lnTo>
                  <a:pt x="23143" y="906198"/>
                </a:lnTo>
                <a:lnTo>
                  <a:pt x="15716" y="956177"/>
                </a:lnTo>
                <a:lnTo>
                  <a:pt x="8187" y="1010008"/>
                </a:lnTo>
                <a:lnTo>
                  <a:pt x="1298" y="1063640"/>
                </a:lnTo>
                <a:lnTo>
                  <a:pt x="0" y="1074740"/>
                </a:lnTo>
                <a:close/>
              </a:path>
            </a:pathLst>
          </a:custGeom>
          <a:solidFill>
            <a:srgbClr val="0094D6"/>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en-US" sz="1800" b="0" strike="noStrike" spc="-1">
              <a:solidFill>
                <a:srgbClr val="000000"/>
              </a:solidFill>
              <a:latin typeface="Calibri"/>
            </a:endParaRPr>
          </a:p>
        </p:txBody>
      </p:sp>
      <p:sp>
        <p:nvSpPr>
          <p:cNvPr id="137" name="bg object 19"/>
          <p:cNvSpPr/>
          <p:nvPr/>
        </p:nvSpPr>
        <p:spPr>
          <a:xfrm>
            <a:off x="10425600" y="1114200"/>
            <a:ext cx="328680" cy="1092600"/>
          </a:xfrm>
          <a:custGeom>
            <a:avLst/>
            <a:gdLst>
              <a:gd name="textAreaLeft" fmla="*/ 0 w 328680"/>
              <a:gd name="textAreaRight" fmla="*/ 329040 w 328680"/>
              <a:gd name="textAreaTop" fmla="*/ 0 h 1092600"/>
              <a:gd name="textAreaBottom" fmla="*/ 1092960 h 1092600"/>
            </a:gdLst>
            <a:ahLst/>
            <a:cxnLst/>
            <a:rect l="textAreaLeft" t="textAreaTop" r="textAreaRight" b="textAreaBottom"/>
            <a:pathLst>
              <a:path w="328929" h="1092835">
                <a:moveTo>
                  <a:pt x="0" y="1074740"/>
                </a:moveTo>
                <a:lnTo>
                  <a:pt x="8187" y="1010008"/>
                </a:lnTo>
                <a:lnTo>
                  <a:pt x="15716" y="956177"/>
                </a:lnTo>
                <a:lnTo>
                  <a:pt x="23143" y="906198"/>
                </a:lnTo>
                <a:lnTo>
                  <a:pt x="31274" y="856049"/>
                </a:lnTo>
                <a:lnTo>
                  <a:pt x="40123" y="805758"/>
                </a:lnTo>
                <a:lnTo>
                  <a:pt x="49704" y="755352"/>
                </a:lnTo>
                <a:lnTo>
                  <a:pt x="60034" y="704858"/>
                </a:lnTo>
                <a:lnTo>
                  <a:pt x="71127" y="654304"/>
                </a:lnTo>
                <a:lnTo>
                  <a:pt x="82999" y="603717"/>
                </a:lnTo>
                <a:lnTo>
                  <a:pt x="95665" y="553123"/>
                </a:lnTo>
                <a:lnTo>
                  <a:pt x="109140" y="502551"/>
                </a:lnTo>
                <a:lnTo>
                  <a:pt x="123440" y="452028"/>
                </a:lnTo>
                <a:lnTo>
                  <a:pt x="138578" y="401580"/>
                </a:lnTo>
                <a:lnTo>
                  <a:pt x="154572" y="351236"/>
                </a:lnTo>
                <a:lnTo>
                  <a:pt x="171435" y="301022"/>
                </a:lnTo>
                <a:lnTo>
                  <a:pt x="189183" y="250966"/>
                </a:lnTo>
                <a:lnTo>
                  <a:pt x="207832" y="201094"/>
                </a:lnTo>
                <a:lnTo>
                  <a:pt x="227396" y="151435"/>
                </a:lnTo>
                <a:lnTo>
                  <a:pt x="247498" y="101403"/>
                </a:lnTo>
                <a:lnTo>
                  <a:pt x="268391" y="52572"/>
                </a:lnTo>
                <a:lnTo>
                  <a:pt x="280809" y="25400"/>
                </a:lnTo>
              </a:path>
              <a:path w="328929" h="1092835">
                <a:moveTo>
                  <a:pt x="316019" y="25399"/>
                </a:moveTo>
                <a:lnTo>
                  <a:pt x="296861" y="65869"/>
                </a:lnTo>
                <a:lnTo>
                  <a:pt x="275177" y="113916"/>
                </a:lnTo>
                <a:lnTo>
                  <a:pt x="254381" y="162677"/>
                </a:lnTo>
                <a:lnTo>
                  <a:pt x="235085" y="211736"/>
                </a:lnTo>
                <a:lnTo>
                  <a:pt x="216656" y="261025"/>
                </a:lnTo>
                <a:lnTo>
                  <a:pt x="199082" y="310520"/>
                </a:lnTo>
                <a:lnTo>
                  <a:pt x="182354" y="360199"/>
                </a:lnTo>
                <a:lnTo>
                  <a:pt x="166460" y="410035"/>
                </a:lnTo>
                <a:lnTo>
                  <a:pt x="151389" y="460007"/>
                </a:lnTo>
                <a:lnTo>
                  <a:pt x="137132" y="510089"/>
                </a:lnTo>
                <a:lnTo>
                  <a:pt x="123677" y="560259"/>
                </a:lnTo>
                <a:lnTo>
                  <a:pt x="111014" y="610492"/>
                </a:lnTo>
                <a:lnTo>
                  <a:pt x="99131" y="660764"/>
                </a:lnTo>
                <a:lnTo>
                  <a:pt x="88019" y="711051"/>
                </a:lnTo>
                <a:lnTo>
                  <a:pt x="77667" y="761330"/>
                </a:lnTo>
                <a:lnTo>
                  <a:pt x="68064" y="811577"/>
                </a:lnTo>
                <a:lnTo>
                  <a:pt x="59200" y="861768"/>
                </a:lnTo>
                <a:lnTo>
                  <a:pt x="51063" y="911878"/>
                </a:lnTo>
                <a:lnTo>
                  <a:pt x="43643" y="961885"/>
                </a:lnTo>
                <a:lnTo>
                  <a:pt x="35970" y="1015193"/>
                </a:lnTo>
                <a:lnTo>
                  <a:pt x="28933" y="1068304"/>
                </a:lnTo>
                <a:lnTo>
                  <a:pt x="26023" y="1092322"/>
                </a:lnTo>
              </a:path>
              <a:path w="328929" h="1092835">
                <a:moveTo>
                  <a:pt x="280809" y="25400"/>
                </a:moveTo>
                <a:lnTo>
                  <a:pt x="286613" y="12700"/>
                </a:lnTo>
              </a:path>
              <a:path w="328929" h="1092835">
                <a:moveTo>
                  <a:pt x="322146" y="12699"/>
                </a:moveTo>
                <a:lnTo>
                  <a:pt x="319227" y="18623"/>
                </a:lnTo>
                <a:lnTo>
                  <a:pt x="316019" y="25399"/>
                </a:lnTo>
              </a:path>
              <a:path w="328929" h="1092835">
                <a:moveTo>
                  <a:pt x="286613" y="12700"/>
                </a:moveTo>
                <a:lnTo>
                  <a:pt x="289349" y="6712"/>
                </a:lnTo>
              </a:path>
              <a:path w="328929" h="1092835">
                <a:moveTo>
                  <a:pt x="328404" y="0"/>
                </a:moveTo>
                <a:lnTo>
                  <a:pt x="322146" y="12699"/>
                </a:lnTo>
              </a:path>
            </a:pathLst>
          </a:custGeom>
          <a:noFill/>
          <a:ln w="5088">
            <a:solidFill>
              <a:srgbClr val="0094D6"/>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en-US" sz="1800" b="0" strike="noStrike" spc="-1">
              <a:solidFill>
                <a:srgbClr val="000000"/>
              </a:solidFill>
              <a:latin typeface="Calibri"/>
            </a:endParaRPr>
          </a:p>
        </p:txBody>
      </p:sp>
      <p:sp>
        <p:nvSpPr>
          <p:cNvPr id="138" name="bg object 20"/>
          <p:cNvSpPr/>
          <p:nvPr/>
        </p:nvSpPr>
        <p:spPr>
          <a:xfrm>
            <a:off x="10613160" y="1395360"/>
            <a:ext cx="78480" cy="963720"/>
          </a:xfrm>
          <a:custGeom>
            <a:avLst/>
            <a:gdLst>
              <a:gd name="textAreaLeft" fmla="*/ 0 w 78480"/>
              <a:gd name="textAreaRight" fmla="*/ 78840 w 78480"/>
              <a:gd name="textAreaTop" fmla="*/ 0 h 963720"/>
              <a:gd name="textAreaBottom" fmla="*/ 964080 h 963720"/>
            </a:gdLst>
            <a:ahLst/>
            <a:cxnLst/>
            <a:rect l="textAreaLeft" t="textAreaTop" r="textAreaRight" b="textAreaBottom"/>
            <a:pathLst>
              <a:path w="78740" h="963930">
                <a:moveTo>
                  <a:pt x="0" y="945579"/>
                </a:moveTo>
                <a:lnTo>
                  <a:pt x="27021" y="963771"/>
                </a:lnTo>
                <a:lnTo>
                  <a:pt x="27022" y="860386"/>
                </a:lnTo>
                <a:lnTo>
                  <a:pt x="29267" y="715087"/>
                </a:lnTo>
                <a:lnTo>
                  <a:pt x="35554" y="527926"/>
                </a:lnTo>
                <a:lnTo>
                  <a:pt x="37834" y="478555"/>
                </a:lnTo>
                <a:lnTo>
                  <a:pt x="40635" y="431084"/>
                </a:lnTo>
                <a:lnTo>
                  <a:pt x="43884" y="385247"/>
                </a:lnTo>
                <a:lnTo>
                  <a:pt x="47507" y="340775"/>
                </a:lnTo>
                <a:lnTo>
                  <a:pt x="57730" y="199235"/>
                </a:lnTo>
                <a:lnTo>
                  <a:pt x="61234" y="160096"/>
                </a:lnTo>
                <a:lnTo>
                  <a:pt x="65616" y="123399"/>
                </a:lnTo>
                <a:lnTo>
                  <a:pt x="68781" y="91156"/>
                </a:lnTo>
                <a:lnTo>
                  <a:pt x="71234" y="63528"/>
                </a:lnTo>
                <a:lnTo>
                  <a:pt x="73479" y="40671"/>
                </a:lnTo>
                <a:lnTo>
                  <a:pt x="75810" y="23935"/>
                </a:lnTo>
                <a:lnTo>
                  <a:pt x="77236" y="11108"/>
                </a:lnTo>
                <a:lnTo>
                  <a:pt x="77949" y="2894"/>
                </a:lnTo>
                <a:lnTo>
                  <a:pt x="78144" y="0"/>
                </a:lnTo>
                <a:lnTo>
                  <a:pt x="77808" y="2537"/>
                </a:lnTo>
                <a:lnTo>
                  <a:pt x="76640" y="10216"/>
                </a:lnTo>
                <a:lnTo>
                  <a:pt x="74404" y="23134"/>
                </a:lnTo>
                <a:lnTo>
                  <a:pt x="70864" y="41388"/>
                </a:lnTo>
                <a:lnTo>
                  <a:pt x="55702" y="159151"/>
                </a:lnTo>
                <a:lnTo>
                  <a:pt x="50255" y="198674"/>
                </a:lnTo>
                <a:lnTo>
                  <a:pt x="45063" y="242612"/>
                </a:lnTo>
                <a:lnTo>
                  <a:pt x="26236" y="430185"/>
                </a:lnTo>
                <a:lnTo>
                  <a:pt x="22095" y="477167"/>
                </a:lnTo>
                <a:lnTo>
                  <a:pt x="18236" y="525980"/>
                </a:lnTo>
                <a:lnTo>
                  <a:pt x="14806" y="576601"/>
                </a:lnTo>
                <a:lnTo>
                  <a:pt x="7457" y="713720"/>
                </a:lnTo>
                <a:lnTo>
                  <a:pt x="5409" y="761394"/>
                </a:lnTo>
                <a:lnTo>
                  <a:pt x="3820" y="810095"/>
                </a:lnTo>
                <a:lnTo>
                  <a:pt x="2841" y="859850"/>
                </a:lnTo>
                <a:lnTo>
                  <a:pt x="904" y="909756"/>
                </a:lnTo>
                <a:lnTo>
                  <a:pt x="0" y="945579"/>
                </a:lnTo>
                <a:close/>
              </a:path>
            </a:pathLst>
          </a:custGeom>
          <a:solidFill>
            <a:srgbClr val="0094D6"/>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en-US" sz="1800" b="0" strike="noStrike" spc="-1">
              <a:solidFill>
                <a:srgbClr val="000000"/>
              </a:solidFill>
              <a:latin typeface="Calibri"/>
            </a:endParaRPr>
          </a:p>
        </p:txBody>
      </p:sp>
      <p:sp>
        <p:nvSpPr>
          <p:cNvPr id="139" name="bg object 21"/>
          <p:cNvSpPr/>
          <p:nvPr/>
        </p:nvSpPr>
        <p:spPr>
          <a:xfrm>
            <a:off x="10613160" y="1395360"/>
            <a:ext cx="78480" cy="963720"/>
          </a:xfrm>
          <a:custGeom>
            <a:avLst/>
            <a:gdLst>
              <a:gd name="textAreaLeft" fmla="*/ 0 w 78480"/>
              <a:gd name="textAreaRight" fmla="*/ 78840 w 78480"/>
              <a:gd name="textAreaTop" fmla="*/ 0 h 963720"/>
              <a:gd name="textAreaBottom" fmla="*/ 964080 h 963720"/>
            </a:gdLst>
            <a:ahLst/>
            <a:cxnLst/>
            <a:rect l="textAreaLeft" t="textAreaTop" r="textAreaRight" b="textAreaBottom"/>
            <a:pathLst>
              <a:path w="78740" h="963930">
                <a:moveTo>
                  <a:pt x="0" y="945579"/>
                </a:moveTo>
                <a:lnTo>
                  <a:pt x="904" y="909756"/>
                </a:lnTo>
                <a:lnTo>
                  <a:pt x="2841" y="859850"/>
                </a:lnTo>
                <a:lnTo>
                  <a:pt x="3820" y="810095"/>
                </a:lnTo>
                <a:lnTo>
                  <a:pt x="5409" y="761394"/>
                </a:lnTo>
                <a:lnTo>
                  <a:pt x="7457" y="713720"/>
                </a:lnTo>
                <a:lnTo>
                  <a:pt x="9807" y="667048"/>
                </a:lnTo>
                <a:lnTo>
                  <a:pt x="12308" y="621350"/>
                </a:lnTo>
                <a:lnTo>
                  <a:pt x="14806" y="576601"/>
                </a:lnTo>
                <a:lnTo>
                  <a:pt x="18236" y="525980"/>
                </a:lnTo>
                <a:lnTo>
                  <a:pt x="22095" y="477167"/>
                </a:lnTo>
                <a:lnTo>
                  <a:pt x="26236" y="430185"/>
                </a:lnTo>
                <a:lnTo>
                  <a:pt x="30514" y="385055"/>
                </a:lnTo>
                <a:lnTo>
                  <a:pt x="34783" y="341802"/>
                </a:lnTo>
                <a:lnTo>
                  <a:pt x="39961" y="290482"/>
                </a:lnTo>
                <a:lnTo>
                  <a:pt x="45063" y="242612"/>
                </a:lnTo>
                <a:lnTo>
                  <a:pt x="50255" y="198674"/>
                </a:lnTo>
                <a:lnTo>
                  <a:pt x="55702" y="159151"/>
                </a:lnTo>
                <a:lnTo>
                  <a:pt x="60502" y="122575"/>
                </a:lnTo>
                <a:lnTo>
                  <a:pt x="64674" y="90920"/>
                </a:lnTo>
                <a:lnTo>
                  <a:pt x="68150" y="63939"/>
                </a:lnTo>
                <a:lnTo>
                  <a:pt x="70864" y="41388"/>
                </a:lnTo>
                <a:lnTo>
                  <a:pt x="74404" y="23134"/>
                </a:lnTo>
                <a:lnTo>
                  <a:pt x="76640" y="10216"/>
                </a:lnTo>
                <a:lnTo>
                  <a:pt x="77808" y="2537"/>
                </a:lnTo>
                <a:lnTo>
                  <a:pt x="78144" y="0"/>
                </a:lnTo>
                <a:lnTo>
                  <a:pt x="77949" y="2894"/>
                </a:lnTo>
                <a:lnTo>
                  <a:pt x="77236" y="11108"/>
                </a:lnTo>
                <a:lnTo>
                  <a:pt x="75810" y="23935"/>
                </a:lnTo>
                <a:lnTo>
                  <a:pt x="73479" y="40671"/>
                </a:lnTo>
                <a:lnTo>
                  <a:pt x="71234" y="63528"/>
                </a:lnTo>
                <a:lnTo>
                  <a:pt x="68781" y="91156"/>
                </a:lnTo>
                <a:lnTo>
                  <a:pt x="65616" y="123399"/>
                </a:lnTo>
                <a:lnTo>
                  <a:pt x="61234" y="160096"/>
                </a:lnTo>
                <a:lnTo>
                  <a:pt x="57730" y="199235"/>
                </a:lnTo>
                <a:lnTo>
                  <a:pt x="54347" y="242660"/>
                </a:lnTo>
                <a:lnTo>
                  <a:pt x="50976" y="289973"/>
                </a:lnTo>
                <a:lnTo>
                  <a:pt x="47507" y="340775"/>
                </a:lnTo>
                <a:lnTo>
                  <a:pt x="43884" y="385247"/>
                </a:lnTo>
                <a:lnTo>
                  <a:pt x="40635" y="431084"/>
                </a:lnTo>
                <a:lnTo>
                  <a:pt x="37834" y="478555"/>
                </a:lnTo>
                <a:lnTo>
                  <a:pt x="35554" y="527926"/>
                </a:lnTo>
                <a:lnTo>
                  <a:pt x="33869" y="579463"/>
                </a:lnTo>
                <a:lnTo>
                  <a:pt x="32094" y="623503"/>
                </a:lnTo>
                <a:lnTo>
                  <a:pt x="30556" y="668730"/>
                </a:lnTo>
                <a:lnTo>
                  <a:pt x="29267" y="715087"/>
                </a:lnTo>
                <a:lnTo>
                  <a:pt x="28240" y="762520"/>
                </a:lnTo>
                <a:lnTo>
                  <a:pt x="27488" y="810972"/>
                </a:lnTo>
                <a:lnTo>
                  <a:pt x="27022" y="860386"/>
                </a:lnTo>
                <a:lnTo>
                  <a:pt x="26857" y="910708"/>
                </a:lnTo>
                <a:lnTo>
                  <a:pt x="27004" y="961880"/>
                </a:lnTo>
                <a:lnTo>
                  <a:pt x="27021" y="963771"/>
                </a:lnTo>
              </a:path>
            </a:pathLst>
          </a:custGeom>
          <a:noFill/>
          <a:ln w="5089">
            <a:solidFill>
              <a:srgbClr val="0094D6"/>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en-US" sz="1800" b="0" strike="noStrike" spc="-1">
              <a:solidFill>
                <a:srgbClr val="000000"/>
              </a:solidFill>
              <a:latin typeface="Calibri"/>
            </a:endParaRPr>
          </a:p>
        </p:txBody>
      </p:sp>
      <p:sp>
        <p:nvSpPr>
          <p:cNvPr id="140" name="bg object 22"/>
          <p:cNvSpPr/>
          <p:nvPr/>
        </p:nvSpPr>
        <p:spPr>
          <a:xfrm>
            <a:off x="10113840" y="1127160"/>
            <a:ext cx="235080" cy="801000"/>
          </a:xfrm>
          <a:custGeom>
            <a:avLst/>
            <a:gdLst>
              <a:gd name="textAreaLeft" fmla="*/ 0 w 235080"/>
              <a:gd name="textAreaRight" fmla="*/ 235440 w 235080"/>
              <a:gd name="textAreaTop" fmla="*/ 0 h 801000"/>
              <a:gd name="textAreaBottom" fmla="*/ 801360 h 801000"/>
            </a:gdLst>
            <a:ahLst/>
            <a:cxnLst/>
            <a:rect l="textAreaLeft" t="textAreaTop" r="textAreaRight" b="textAreaBottom"/>
            <a:pathLst>
              <a:path w="235584" h="801369">
                <a:moveTo>
                  <a:pt x="0" y="775280"/>
                </a:moveTo>
                <a:lnTo>
                  <a:pt x="25555" y="801254"/>
                </a:lnTo>
                <a:lnTo>
                  <a:pt x="30218" y="766186"/>
                </a:lnTo>
                <a:lnTo>
                  <a:pt x="33862" y="740716"/>
                </a:lnTo>
                <a:lnTo>
                  <a:pt x="38033" y="714407"/>
                </a:lnTo>
                <a:lnTo>
                  <a:pt x="41689" y="689664"/>
                </a:lnTo>
                <a:lnTo>
                  <a:pt x="45988" y="664744"/>
                </a:lnTo>
                <a:lnTo>
                  <a:pt x="60623" y="589305"/>
                </a:lnTo>
                <a:lnTo>
                  <a:pt x="65825" y="564033"/>
                </a:lnTo>
                <a:lnTo>
                  <a:pt x="71474" y="538704"/>
                </a:lnTo>
                <a:lnTo>
                  <a:pt x="77774" y="513230"/>
                </a:lnTo>
                <a:lnTo>
                  <a:pt x="83162" y="488012"/>
                </a:lnTo>
                <a:lnTo>
                  <a:pt x="94918" y="437306"/>
                </a:lnTo>
                <a:lnTo>
                  <a:pt x="100305" y="412088"/>
                </a:lnTo>
                <a:lnTo>
                  <a:pt x="114420" y="361214"/>
                </a:lnTo>
                <a:lnTo>
                  <a:pt x="158481" y="211483"/>
                </a:lnTo>
                <a:lnTo>
                  <a:pt x="193687" y="111218"/>
                </a:lnTo>
                <a:lnTo>
                  <a:pt x="212363" y="61336"/>
                </a:lnTo>
                <a:lnTo>
                  <a:pt x="233041" y="11662"/>
                </a:lnTo>
                <a:lnTo>
                  <a:pt x="235395" y="5884"/>
                </a:lnTo>
                <a:lnTo>
                  <a:pt x="214149" y="0"/>
                </a:lnTo>
                <a:lnTo>
                  <a:pt x="204189" y="0"/>
                </a:lnTo>
                <a:lnTo>
                  <a:pt x="184136" y="50588"/>
                </a:lnTo>
                <a:lnTo>
                  <a:pt x="165644" y="100442"/>
                </a:lnTo>
                <a:lnTo>
                  <a:pt x="148251" y="150457"/>
                </a:lnTo>
                <a:lnTo>
                  <a:pt x="131913" y="200479"/>
                </a:lnTo>
                <a:lnTo>
                  <a:pt x="100851" y="302554"/>
                </a:lnTo>
                <a:lnTo>
                  <a:pt x="85896" y="353169"/>
                </a:lnTo>
                <a:lnTo>
                  <a:pt x="71750" y="404090"/>
                </a:lnTo>
                <a:lnTo>
                  <a:pt x="66326" y="429318"/>
                </a:lnTo>
                <a:lnTo>
                  <a:pt x="60198" y="454740"/>
                </a:lnTo>
                <a:lnTo>
                  <a:pt x="46930" y="505860"/>
                </a:lnTo>
                <a:lnTo>
                  <a:pt x="42064" y="531375"/>
                </a:lnTo>
                <a:lnTo>
                  <a:pt x="32599" y="583387"/>
                </a:lnTo>
                <a:lnTo>
                  <a:pt x="17864" y="659442"/>
                </a:lnTo>
                <a:lnTo>
                  <a:pt x="13099" y="685325"/>
                </a:lnTo>
                <a:lnTo>
                  <a:pt x="8535" y="711944"/>
                </a:lnTo>
                <a:lnTo>
                  <a:pt x="1965" y="761535"/>
                </a:lnTo>
                <a:lnTo>
                  <a:pt x="0" y="775280"/>
                </a:lnTo>
                <a:close/>
              </a:path>
            </a:pathLst>
          </a:custGeom>
          <a:solidFill>
            <a:srgbClr val="00A484"/>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en-US" sz="1800" b="0" strike="noStrike" spc="-1">
              <a:solidFill>
                <a:srgbClr val="000000"/>
              </a:solidFill>
              <a:latin typeface="Calibri"/>
            </a:endParaRPr>
          </a:p>
        </p:txBody>
      </p:sp>
      <p:sp>
        <p:nvSpPr>
          <p:cNvPr id="141" name="bg object 23"/>
          <p:cNvSpPr/>
          <p:nvPr/>
        </p:nvSpPr>
        <p:spPr>
          <a:xfrm>
            <a:off x="10113840" y="1127160"/>
            <a:ext cx="235080" cy="801000"/>
          </a:xfrm>
          <a:custGeom>
            <a:avLst/>
            <a:gdLst>
              <a:gd name="textAreaLeft" fmla="*/ 0 w 235080"/>
              <a:gd name="textAreaRight" fmla="*/ 235440 w 235080"/>
              <a:gd name="textAreaTop" fmla="*/ 0 h 801000"/>
              <a:gd name="textAreaBottom" fmla="*/ 801360 h 801000"/>
            </a:gdLst>
            <a:ahLst/>
            <a:cxnLst/>
            <a:rect l="textAreaLeft" t="textAreaTop" r="textAreaRight" b="textAreaBottom"/>
            <a:pathLst>
              <a:path w="235584" h="801369">
                <a:moveTo>
                  <a:pt x="0" y="775280"/>
                </a:moveTo>
                <a:lnTo>
                  <a:pt x="1965" y="761535"/>
                </a:lnTo>
                <a:lnTo>
                  <a:pt x="5297" y="736611"/>
                </a:lnTo>
                <a:lnTo>
                  <a:pt x="8535" y="711944"/>
                </a:lnTo>
                <a:lnTo>
                  <a:pt x="13099" y="685325"/>
                </a:lnTo>
                <a:lnTo>
                  <a:pt x="17864" y="659442"/>
                </a:lnTo>
                <a:lnTo>
                  <a:pt x="22765" y="634049"/>
                </a:lnTo>
                <a:lnTo>
                  <a:pt x="27733" y="608902"/>
                </a:lnTo>
                <a:lnTo>
                  <a:pt x="32599" y="583387"/>
                </a:lnTo>
                <a:lnTo>
                  <a:pt x="37331" y="557381"/>
                </a:lnTo>
                <a:lnTo>
                  <a:pt x="42064" y="531375"/>
                </a:lnTo>
                <a:lnTo>
                  <a:pt x="46930" y="505860"/>
                </a:lnTo>
                <a:lnTo>
                  <a:pt x="53641" y="480279"/>
                </a:lnTo>
                <a:lnTo>
                  <a:pt x="60198" y="454740"/>
                </a:lnTo>
                <a:lnTo>
                  <a:pt x="66326" y="429318"/>
                </a:lnTo>
                <a:lnTo>
                  <a:pt x="71750" y="404090"/>
                </a:lnTo>
                <a:lnTo>
                  <a:pt x="85896" y="353169"/>
                </a:lnTo>
                <a:lnTo>
                  <a:pt x="100851" y="302554"/>
                </a:lnTo>
                <a:lnTo>
                  <a:pt x="116296" y="251804"/>
                </a:lnTo>
                <a:lnTo>
                  <a:pt x="131913" y="200479"/>
                </a:lnTo>
                <a:lnTo>
                  <a:pt x="148251" y="150457"/>
                </a:lnTo>
                <a:lnTo>
                  <a:pt x="165644" y="100442"/>
                </a:lnTo>
                <a:lnTo>
                  <a:pt x="184136" y="50588"/>
                </a:lnTo>
                <a:lnTo>
                  <a:pt x="203768" y="1048"/>
                </a:lnTo>
                <a:lnTo>
                  <a:pt x="204189" y="0"/>
                </a:lnTo>
              </a:path>
              <a:path w="235584" h="801369">
                <a:moveTo>
                  <a:pt x="235395" y="5884"/>
                </a:moveTo>
                <a:lnTo>
                  <a:pt x="233041" y="11662"/>
                </a:lnTo>
                <a:lnTo>
                  <a:pt x="212363" y="61336"/>
                </a:lnTo>
                <a:lnTo>
                  <a:pt x="193687" y="111218"/>
                </a:lnTo>
                <a:lnTo>
                  <a:pt x="176048" y="161278"/>
                </a:lnTo>
                <a:lnTo>
                  <a:pt x="158481" y="211483"/>
                </a:lnTo>
                <a:lnTo>
                  <a:pt x="144013" y="261070"/>
                </a:lnTo>
                <a:lnTo>
                  <a:pt x="129158" y="310927"/>
                </a:lnTo>
                <a:lnTo>
                  <a:pt x="114420" y="361214"/>
                </a:lnTo>
                <a:lnTo>
                  <a:pt x="100305" y="412088"/>
                </a:lnTo>
                <a:lnTo>
                  <a:pt x="94918" y="437306"/>
                </a:lnTo>
                <a:lnTo>
                  <a:pt x="89040" y="462659"/>
                </a:lnTo>
                <a:lnTo>
                  <a:pt x="83162" y="488012"/>
                </a:lnTo>
                <a:lnTo>
                  <a:pt x="77774" y="513230"/>
                </a:lnTo>
                <a:lnTo>
                  <a:pt x="71474" y="538704"/>
                </a:lnTo>
                <a:lnTo>
                  <a:pt x="65825" y="564033"/>
                </a:lnTo>
                <a:lnTo>
                  <a:pt x="60623" y="589305"/>
                </a:lnTo>
                <a:lnTo>
                  <a:pt x="55660" y="614610"/>
                </a:lnTo>
                <a:lnTo>
                  <a:pt x="50717" y="639706"/>
                </a:lnTo>
                <a:lnTo>
                  <a:pt x="45988" y="664744"/>
                </a:lnTo>
                <a:lnTo>
                  <a:pt x="41689" y="689664"/>
                </a:lnTo>
                <a:lnTo>
                  <a:pt x="38033" y="714407"/>
                </a:lnTo>
                <a:lnTo>
                  <a:pt x="33862" y="740716"/>
                </a:lnTo>
                <a:lnTo>
                  <a:pt x="30218" y="766186"/>
                </a:lnTo>
                <a:lnTo>
                  <a:pt x="26887" y="791110"/>
                </a:lnTo>
                <a:lnTo>
                  <a:pt x="25555" y="801254"/>
                </a:lnTo>
              </a:path>
            </a:pathLst>
          </a:custGeom>
          <a:noFill/>
          <a:ln w="5088">
            <a:solidFill>
              <a:srgbClr val="00A484"/>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en-US" sz="1800" b="0" strike="noStrike" spc="-1">
              <a:solidFill>
                <a:srgbClr val="000000"/>
              </a:solidFill>
              <a:latin typeface="Calibri"/>
            </a:endParaRPr>
          </a:p>
        </p:txBody>
      </p:sp>
      <p:sp>
        <p:nvSpPr>
          <p:cNvPr id="142" name="bg object 24"/>
          <p:cNvSpPr/>
          <p:nvPr/>
        </p:nvSpPr>
        <p:spPr>
          <a:xfrm>
            <a:off x="9892440" y="1101600"/>
            <a:ext cx="201600" cy="595800"/>
          </a:xfrm>
          <a:custGeom>
            <a:avLst/>
            <a:gdLst>
              <a:gd name="textAreaLeft" fmla="*/ 0 w 201600"/>
              <a:gd name="textAreaRight" fmla="*/ 201960 w 201600"/>
              <a:gd name="textAreaTop" fmla="*/ 0 h 595800"/>
              <a:gd name="textAreaBottom" fmla="*/ 596160 h 595800"/>
            </a:gdLst>
            <a:ahLst/>
            <a:cxnLst/>
            <a:rect l="textAreaLeft" t="textAreaTop" r="textAreaRight" b="textAreaBottom"/>
            <a:pathLst>
              <a:path w="201929" h="596264">
                <a:moveTo>
                  <a:pt x="0" y="564249"/>
                </a:moveTo>
                <a:lnTo>
                  <a:pt x="23495" y="596206"/>
                </a:lnTo>
                <a:lnTo>
                  <a:pt x="31836" y="555610"/>
                </a:lnTo>
                <a:lnTo>
                  <a:pt x="42928" y="505032"/>
                </a:lnTo>
                <a:lnTo>
                  <a:pt x="54727" y="454655"/>
                </a:lnTo>
                <a:lnTo>
                  <a:pt x="67268" y="404537"/>
                </a:lnTo>
                <a:lnTo>
                  <a:pt x="81202" y="353466"/>
                </a:lnTo>
                <a:lnTo>
                  <a:pt x="95773" y="302690"/>
                </a:lnTo>
                <a:lnTo>
                  <a:pt x="111041" y="252202"/>
                </a:lnTo>
                <a:lnTo>
                  <a:pt x="127065" y="201993"/>
                </a:lnTo>
                <a:lnTo>
                  <a:pt x="143905" y="152054"/>
                </a:lnTo>
                <a:lnTo>
                  <a:pt x="161620" y="102379"/>
                </a:lnTo>
                <a:lnTo>
                  <a:pt x="180270" y="52958"/>
                </a:lnTo>
                <a:lnTo>
                  <a:pt x="199914" y="3784"/>
                </a:lnTo>
                <a:lnTo>
                  <a:pt x="201473" y="0"/>
                </a:lnTo>
                <a:lnTo>
                  <a:pt x="168806" y="0"/>
                </a:lnTo>
                <a:lnTo>
                  <a:pt x="153136" y="40329"/>
                </a:lnTo>
                <a:lnTo>
                  <a:pt x="134439" y="90740"/>
                </a:lnTo>
                <a:lnTo>
                  <a:pt x="116533" y="141362"/>
                </a:lnTo>
                <a:lnTo>
                  <a:pt x="99414" y="192165"/>
                </a:lnTo>
                <a:lnTo>
                  <a:pt x="83077" y="243115"/>
                </a:lnTo>
                <a:lnTo>
                  <a:pt x="67517" y="294182"/>
                </a:lnTo>
                <a:lnTo>
                  <a:pt x="52731" y="345334"/>
                </a:lnTo>
                <a:lnTo>
                  <a:pt x="38712" y="396539"/>
                </a:lnTo>
                <a:lnTo>
                  <a:pt x="26306" y="447534"/>
                </a:lnTo>
                <a:lnTo>
                  <a:pt x="14416" y="498594"/>
                </a:lnTo>
                <a:lnTo>
                  <a:pt x="3070" y="549686"/>
                </a:lnTo>
                <a:lnTo>
                  <a:pt x="0" y="564249"/>
                </a:lnTo>
                <a:close/>
              </a:path>
            </a:pathLst>
          </a:custGeom>
          <a:solidFill>
            <a:srgbClr val="DF92B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en-US" sz="1800" b="0" strike="noStrike" spc="-1">
              <a:solidFill>
                <a:srgbClr val="000000"/>
              </a:solidFill>
              <a:latin typeface="Calibri"/>
            </a:endParaRPr>
          </a:p>
        </p:txBody>
      </p:sp>
      <p:sp>
        <p:nvSpPr>
          <p:cNvPr id="143" name="bg object 25"/>
          <p:cNvSpPr/>
          <p:nvPr/>
        </p:nvSpPr>
        <p:spPr>
          <a:xfrm>
            <a:off x="9892440" y="1101600"/>
            <a:ext cx="201600" cy="595800"/>
          </a:xfrm>
          <a:custGeom>
            <a:avLst/>
            <a:gdLst>
              <a:gd name="textAreaLeft" fmla="*/ 0 w 201600"/>
              <a:gd name="textAreaRight" fmla="*/ 201960 w 201600"/>
              <a:gd name="textAreaTop" fmla="*/ 0 h 595800"/>
              <a:gd name="textAreaBottom" fmla="*/ 596160 h 595800"/>
            </a:gdLst>
            <a:ahLst/>
            <a:cxnLst/>
            <a:rect l="textAreaLeft" t="textAreaTop" r="textAreaRight" b="textAreaBottom"/>
            <a:pathLst>
              <a:path w="201929" h="596264">
                <a:moveTo>
                  <a:pt x="0" y="564249"/>
                </a:moveTo>
                <a:lnTo>
                  <a:pt x="14416" y="498594"/>
                </a:lnTo>
                <a:lnTo>
                  <a:pt x="26306" y="447534"/>
                </a:lnTo>
                <a:lnTo>
                  <a:pt x="38712" y="396539"/>
                </a:lnTo>
                <a:lnTo>
                  <a:pt x="52731" y="345334"/>
                </a:lnTo>
                <a:lnTo>
                  <a:pt x="67517" y="294182"/>
                </a:lnTo>
                <a:lnTo>
                  <a:pt x="83077" y="243115"/>
                </a:lnTo>
                <a:lnTo>
                  <a:pt x="99414" y="192165"/>
                </a:lnTo>
                <a:lnTo>
                  <a:pt x="116533" y="141362"/>
                </a:lnTo>
                <a:lnTo>
                  <a:pt x="134439" y="90740"/>
                </a:lnTo>
                <a:lnTo>
                  <a:pt x="153136" y="40329"/>
                </a:lnTo>
                <a:lnTo>
                  <a:pt x="168807" y="0"/>
                </a:lnTo>
              </a:path>
              <a:path w="201929" h="596264">
                <a:moveTo>
                  <a:pt x="201473" y="0"/>
                </a:moveTo>
                <a:lnTo>
                  <a:pt x="180270" y="52958"/>
                </a:lnTo>
                <a:lnTo>
                  <a:pt x="161620" y="102379"/>
                </a:lnTo>
                <a:lnTo>
                  <a:pt x="143905" y="152054"/>
                </a:lnTo>
                <a:lnTo>
                  <a:pt x="127065" y="201993"/>
                </a:lnTo>
                <a:lnTo>
                  <a:pt x="111041" y="252202"/>
                </a:lnTo>
                <a:lnTo>
                  <a:pt x="95773" y="302690"/>
                </a:lnTo>
                <a:lnTo>
                  <a:pt x="81202" y="353466"/>
                </a:lnTo>
                <a:lnTo>
                  <a:pt x="67268" y="404537"/>
                </a:lnTo>
                <a:lnTo>
                  <a:pt x="54727" y="454655"/>
                </a:lnTo>
                <a:lnTo>
                  <a:pt x="42928" y="505032"/>
                </a:lnTo>
                <a:lnTo>
                  <a:pt x="31836" y="555610"/>
                </a:lnTo>
                <a:lnTo>
                  <a:pt x="23495" y="596206"/>
                </a:lnTo>
              </a:path>
            </a:pathLst>
          </a:custGeom>
          <a:noFill/>
          <a:ln w="5088">
            <a:solidFill>
              <a:srgbClr val="DF92B0"/>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en-US" sz="1800" b="0" strike="noStrike" spc="-1">
              <a:solidFill>
                <a:srgbClr val="000000"/>
              </a:solidFill>
              <a:latin typeface="Calibri"/>
            </a:endParaRPr>
          </a:p>
        </p:txBody>
      </p:sp>
      <p:sp>
        <p:nvSpPr>
          <p:cNvPr id="144" name="bg object 26"/>
          <p:cNvSpPr/>
          <p:nvPr/>
        </p:nvSpPr>
        <p:spPr>
          <a:xfrm>
            <a:off x="9549360" y="981720"/>
            <a:ext cx="138240" cy="301320"/>
          </a:xfrm>
          <a:custGeom>
            <a:avLst/>
            <a:gdLst>
              <a:gd name="textAreaLeft" fmla="*/ 0 w 138240"/>
              <a:gd name="textAreaRight" fmla="*/ 138600 w 138240"/>
              <a:gd name="textAreaTop" fmla="*/ 0 h 301320"/>
              <a:gd name="textAreaBottom" fmla="*/ 301680 h 301320"/>
            </a:gdLst>
            <a:ahLst/>
            <a:cxnLst/>
            <a:rect l="textAreaLeft" t="textAreaTop" r="textAreaRight" b="textAreaBottom"/>
            <a:pathLst>
              <a:path w="138429" h="301625">
                <a:moveTo>
                  <a:pt x="0" y="274485"/>
                </a:moveTo>
                <a:lnTo>
                  <a:pt x="21177" y="301573"/>
                </a:lnTo>
                <a:lnTo>
                  <a:pt x="28043" y="282256"/>
                </a:lnTo>
                <a:lnTo>
                  <a:pt x="46073" y="233519"/>
                </a:lnTo>
                <a:lnTo>
                  <a:pt x="50859" y="221925"/>
                </a:lnTo>
                <a:lnTo>
                  <a:pt x="60029" y="197889"/>
                </a:lnTo>
                <a:lnTo>
                  <a:pt x="64732" y="186197"/>
                </a:lnTo>
                <a:lnTo>
                  <a:pt x="69485" y="174688"/>
                </a:lnTo>
                <a:lnTo>
                  <a:pt x="78688" y="150567"/>
                </a:lnTo>
                <a:lnTo>
                  <a:pt x="83391" y="138874"/>
                </a:lnTo>
                <a:lnTo>
                  <a:pt x="92958" y="116082"/>
                </a:lnTo>
                <a:lnTo>
                  <a:pt x="111858" y="69638"/>
                </a:lnTo>
                <a:lnTo>
                  <a:pt x="121426" y="46846"/>
                </a:lnTo>
                <a:lnTo>
                  <a:pt x="138150" y="7824"/>
                </a:lnTo>
                <a:lnTo>
                  <a:pt x="133944" y="5509"/>
                </a:lnTo>
                <a:lnTo>
                  <a:pt x="113920" y="0"/>
                </a:lnTo>
                <a:lnTo>
                  <a:pt x="97501" y="35864"/>
                </a:lnTo>
                <a:lnTo>
                  <a:pt x="77246" y="81640"/>
                </a:lnTo>
                <a:lnTo>
                  <a:pt x="57400" y="128091"/>
                </a:lnTo>
                <a:lnTo>
                  <a:pt x="37989" y="175197"/>
                </a:lnTo>
                <a:lnTo>
                  <a:pt x="19178" y="222604"/>
                </a:lnTo>
                <a:lnTo>
                  <a:pt x="1077" y="271466"/>
                </a:lnTo>
                <a:lnTo>
                  <a:pt x="0" y="274485"/>
                </a:lnTo>
                <a:close/>
              </a:path>
            </a:pathLst>
          </a:custGeom>
          <a:solidFill>
            <a:srgbClr val="F8B5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en-US" sz="1800" b="0" strike="noStrike" spc="-1">
              <a:solidFill>
                <a:srgbClr val="000000"/>
              </a:solidFill>
              <a:latin typeface="Calibri"/>
            </a:endParaRPr>
          </a:p>
        </p:txBody>
      </p:sp>
      <p:sp>
        <p:nvSpPr>
          <p:cNvPr id="145" name="bg object 27"/>
          <p:cNvSpPr/>
          <p:nvPr/>
        </p:nvSpPr>
        <p:spPr>
          <a:xfrm>
            <a:off x="9549360" y="981720"/>
            <a:ext cx="138240" cy="301320"/>
          </a:xfrm>
          <a:custGeom>
            <a:avLst/>
            <a:gdLst>
              <a:gd name="textAreaLeft" fmla="*/ 0 w 138240"/>
              <a:gd name="textAreaRight" fmla="*/ 138600 w 138240"/>
              <a:gd name="textAreaTop" fmla="*/ 0 h 301320"/>
              <a:gd name="textAreaBottom" fmla="*/ 301680 h 301320"/>
            </a:gdLst>
            <a:ahLst/>
            <a:cxnLst/>
            <a:rect l="textAreaLeft" t="textAreaTop" r="textAreaRight" b="textAreaBottom"/>
            <a:pathLst>
              <a:path w="138429" h="301625">
                <a:moveTo>
                  <a:pt x="0" y="274485"/>
                </a:moveTo>
                <a:lnTo>
                  <a:pt x="19178" y="222604"/>
                </a:lnTo>
                <a:lnTo>
                  <a:pt x="38023" y="175113"/>
                </a:lnTo>
                <a:lnTo>
                  <a:pt x="57400" y="128091"/>
                </a:lnTo>
                <a:lnTo>
                  <a:pt x="77246" y="81640"/>
                </a:lnTo>
                <a:lnTo>
                  <a:pt x="97501" y="35864"/>
                </a:lnTo>
                <a:lnTo>
                  <a:pt x="113920" y="0"/>
                </a:lnTo>
              </a:path>
              <a:path w="138429" h="301625">
                <a:moveTo>
                  <a:pt x="138150" y="7824"/>
                </a:moveTo>
                <a:lnTo>
                  <a:pt x="135900" y="13102"/>
                </a:lnTo>
                <a:lnTo>
                  <a:pt x="131069" y="24330"/>
                </a:lnTo>
                <a:lnTo>
                  <a:pt x="126239" y="35557"/>
                </a:lnTo>
                <a:lnTo>
                  <a:pt x="121426" y="46846"/>
                </a:lnTo>
                <a:lnTo>
                  <a:pt x="111858" y="69638"/>
                </a:lnTo>
                <a:lnTo>
                  <a:pt x="102408" y="92860"/>
                </a:lnTo>
                <a:lnTo>
                  <a:pt x="92958" y="116082"/>
                </a:lnTo>
                <a:lnTo>
                  <a:pt x="83391" y="138874"/>
                </a:lnTo>
                <a:lnTo>
                  <a:pt x="78688" y="150567"/>
                </a:lnTo>
                <a:lnTo>
                  <a:pt x="74095" y="162658"/>
                </a:lnTo>
                <a:lnTo>
                  <a:pt x="69485" y="174688"/>
                </a:lnTo>
                <a:lnTo>
                  <a:pt x="64732" y="186197"/>
                </a:lnTo>
                <a:lnTo>
                  <a:pt x="60029" y="197889"/>
                </a:lnTo>
                <a:lnTo>
                  <a:pt x="55436" y="209981"/>
                </a:lnTo>
                <a:lnTo>
                  <a:pt x="50826" y="222011"/>
                </a:lnTo>
                <a:lnTo>
                  <a:pt x="46073" y="233519"/>
                </a:lnTo>
                <a:lnTo>
                  <a:pt x="28043" y="282256"/>
                </a:lnTo>
                <a:lnTo>
                  <a:pt x="21177" y="301573"/>
                </a:lnTo>
              </a:path>
            </a:pathLst>
          </a:custGeom>
          <a:noFill/>
          <a:ln w="5088">
            <a:solidFill>
              <a:srgbClr val="F8B500"/>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en-US" sz="1800" b="0" strike="noStrike" spc="-1">
              <a:solidFill>
                <a:srgbClr val="000000"/>
              </a:solidFill>
              <a:latin typeface="Calibri"/>
            </a:endParaRPr>
          </a:p>
        </p:txBody>
      </p:sp>
      <p:sp>
        <p:nvSpPr>
          <p:cNvPr id="146" name="bg object 28"/>
          <p:cNvSpPr/>
          <p:nvPr/>
        </p:nvSpPr>
        <p:spPr>
          <a:xfrm>
            <a:off x="9708840" y="1048320"/>
            <a:ext cx="179280" cy="426240"/>
          </a:xfrm>
          <a:custGeom>
            <a:avLst/>
            <a:gdLst>
              <a:gd name="textAreaLeft" fmla="*/ 0 w 179280"/>
              <a:gd name="textAreaRight" fmla="*/ 179640 w 179280"/>
              <a:gd name="textAreaTop" fmla="*/ 0 h 426240"/>
              <a:gd name="textAreaBottom" fmla="*/ 426600 h 426240"/>
            </a:gdLst>
            <a:ahLst/>
            <a:cxnLst/>
            <a:rect l="textAreaLeft" t="textAreaTop" r="textAreaRight" b="textAreaBottom"/>
            <a:pathLst>
              <a:path w="179704" h="426719">
                <a:moveTo>
                  <a:pt x="0" y="399943"/>
                </a:moveTo>
                <a:lnTo>
                  <a:pt x="23587" y="426600"/>
                </a:lnTo>
                <a:lnTo>
                  <a:pt x="26603" y="416903"/>
                </a:lnTo>
                <a:lnTo>
                  <a:pt x="57394" y="323066"/>
                </a:lnTo>
                <a:lnTo>
                  <a:pt x="73583" y="276137"/>
                </a:lnTo>
                <a:lnTo>
                  <a:pt x="90560" y="229132"/>
                </a:lnTo>
                <a:lnTo>
                  <a:pt x="108252" y="182124"/>
                </a:lnTo>
                <a:lnTo>
                  <a:pt x="126590" y="135187"/>
                </a:lnTo>
                <a:lnTo>
                  <a:pt x="145502" y="88394"/>
                </a:lnTo>
                <a:lnTo>
                  <a:pt x="164918" y="41816"/>
                </a:lnTo>
                <a:lnTo>
                  <a:pt x="179317" y="8241"/>
                </a:lnTo>
                <a:lnTo>
                  <a:pt x="149391" y="0"/>
                </a:lnTo>
                <a:lnTo>
                  <a:pt x="117164" y="76143"/>
                </a:lnTo>
                <a:lnTo>
                  <a:pt x="98165" y="123109"/>
                </a:lnTo>
                <a:lnTo>
                  <a:pt x="79820" y="170092"/>
                </a:lnTo>
                <a:lnTo>
                  <a:pt x="62126" y="217161"/>
                </a:lnTo>
                <a:lnTo>
                  <a:pt x="45075" y="264384"/>
                </a:lnTo>
                <a:lnTo>
                  <a:pt x="28661" y="311827"/>
                </a:lnTo>
                <a:lnTo>
                  <a:pt x="12878" y="359559"/>
                </a:lnTo>
                <a:lnTo>
                  <a:pt x="0" y="399943"/>
                </a:lnTo>
                <a:close/>
              </a:path>
            </a:pathLst>
          </a:custGeom>
          <a:solidFill>
            <a:srgbClr val="F8B5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en-US" sz="1800" b="0" strike="noStrike" spc="-1">
              <a:solidFill>
                <a:srgbClr val="000000"/>
              </a:solidFill>
              <a:latin typeface="Calibri"/>
            </a:endParaRPr>
          </a:p>
        </p:txBody>
      </p:sp>
      <p:sp>
        <p:nvSpPr>
          <p:cNvPr id="147" name="bg object 29"/>
          <p:cNvSpPr/>
          <p:nvPr/>
        </p:nvSpPr>
        <p:spPr>
          <a:xfrm>
            <a:off x="9708840" y="1048320"/>
            <a:ext cx="179280" cy="426240"/>
          </a:xfrm>
          <a:custGeom>
            <a:avLst/>
            <a:gdLst>
              <a:gd name="textAreaLeft" fmla="*/ 0 w 179280"/>
              <a:gd name="textAreaRight" fmla="*/ 179640 w 179280"/>
              <a:gd name="textAreaTop" fmla="*/ 0 h 426240"/>
              <a:gd name="textAreaBottom" fmla="*/ 426600 h 426240"/>
            </a:gdLst>
            <a:ahLst/>
            <a:cxnLst/>
            <a:rect l="textAreaLeft" t="textAreaTop" r="textAreaRight" b="textAreaBottom"/>
            <a:pathLst>
              <a:path w="179704" h="426719">
                <a:moveTo>
                  <a:pt x="0" y="399943"/>
                </a:moveTo>
                <a:lnTo>
                  <a:pt x="12878" y="359559"/>
                </a:lnTo>
                <a:lnTo>
                  <a:pt x="28661" y="311827"/>
                </a:lnTo>
                <a:lnTo>
                  <a:pt x="45075" y="264384"/>
                </a:lnTo>
                <a:lnTo>
                  <a:pt x="62126" y="217161"/>
                </a:lnTo>
                <a:lnTo>
                  <a:pt x="79820" y="170092"/>
                </a:lnTo>
                <a:lnTo>
                  <a:pt x="98165" y="123109"/>
                </a:lnTo>
                <a:lnTo>
                  <a:pt x="117164" y="76143"/>
                </a:lnTo>
                <a:lnTo>
                  <a:pt x="136826" y="29128"/>
                </a:lnTo>
                <a:lnTo>
                  <a:pt x="149391" y="0"/>
                </a:lnTo>
              </a:path>
              <a:path w="179704" h="426719">
                <a:moveTo>
                  <a:pt x="179317" y="8241"/>
                </a:moveTo>
                <a:lnTo>
                  <a:pt x="145502" y="88394"/>
                </a:lnTo>
                <a:lnTo>
                  <a:pt x="126590" y="135187"/>
                </a:lnTo>
                <a:lnTo>
                  <a:pt x="108252" y="182124"/>
                </a:lnTo>
                <a:lnTo>
                  <a:pt x="90560" y="229132"/>
                </a:lnTo>
                <a:lnTo>
                  <a:pt x="73583" y="276137"/>
                </a:lnTo>
                <a:lnTo>
                  <a:pt x="57394" y="323066"/>
                </a:lnTo>
                <a:lnTo>
                  <a:pt x="42062" y="369846"/>
                </a:lnTo>
                <a:lnTo>
                  <a:pt x="26603" y="416903"/>
                </a:lnTo>
                <a:lnTo>
                  <a:pt x="23587" y="426600"/>
                </a:lnTo>
              </a:path>
            </a:pathLst>
          </a:custGeom>
          <a:noFill/>
          <a:ln w="5088">
            <a:solidFill>
              <a:srgbClr val="F8B500"/>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en-US" sz="1800" b="0" strike="noStrike" spc="-1">
              <a:solidFill>
                <a:srgbClr val="000000"/>
              </a:solidFill>
              <a:latin typeface="Calibri"/>
            </a:endParaRPr>
          </a:p>
        </p:txBody>
      </p:sp>
      <p:sp>
        <p:nvSpPr>
          <p:cNvPr id="148" name="bg object 30"/>
          <p:cNvSpPr/>
          <p:nvPr/>
        </p:nvSpPr>
        <p:spPr>
          <a:xfrm>
            <a:off x="10232640" y="1135800"/>
            <a:ext cx="292320" cy="902520"/>
          </a:xfrm>
          <a:custGeom>
            <a:avLst/>
            <a:gdLst>
              <a:gd name="textAreaLeft" fmla="*/ 0 w 292320"/>
              <a:gd name="textAreaRight" fmla="*/ 292680 w 292320"/>
              <a:gd name="textAreaTop" fmla="*/ 0 h 902520"/>
              <a:gd name="textAreaBottom" fmla="*/ 902880 h 902520"/>
            </a:gdLst>
            <a:ahLst/>
            <a:cxnLst/>
            <a:rect l="textAreaLeft" t="textAreaTop" r="textAreaRight" b="textAreaBottom"/>
            <a:pathLst>
              <a:path w="292734" h="902969">
                <a:moveTo>
                  <a:pt x="278575" y="3928"/>
                </a:moveTo>
                <a:lnTo>
                  <a:pt x="290888" y="3928"/>
                </a:lnTo>
                <a:lnTo>
                  <a:pt x="292707" y="0"/>
                </a:lnTo>
                <a:lnTo>
                  <a:pt x="278575" y="3928"/>
                </a:lnTo>
                <a:close/>
              </a:path>
              <a:path w="292734" h="902969">
                <a:moveTo>
                  <a:pt x="0" y="884869"/>
                </a:moveTo>
                <a:lnTo>
                  <a:pt x="26151" y="902536"/>
                </a:lnTo>
                <a:lnTo>
                  <a:pt x="27468" y="890678"/>
                </a:lnTo>
                <a:lnTo>
                  <a:pt x="30682" y="865325"/>
                </a:lnTo>
                <a:lnTo>
                  <a:pt x="34443" y="840283"/>
                </a:lnTo>
                <a:lnTo>
                  <a:pt x="38968" y="815263"/>
                </a:lnTo>
                <a:lnTo>
                  <a:pt x="40063" y="803092"/>
                </a:lnTo>
                <a:lnTo>
                  <a:pt x="61672" y="690717"/>
                </a:lnTo>
                <a:lnTo>
                  <a:pt x="72061" y="642079"/>
                </a:lnTo>
                <a:lnTo>
                  <a:pt x="77138" y="617330"/>
                </a:lnTo>
                <a:lnTo>
                  <a:pt x="96799" y="541755"/>
                </a:lnTo>
                <a:lnTo>
                  <a:pt x="102585" y="517851"/>
                </a:lnTo>
                <a:lnTo>
                  <a:pt x="106505" y="504905"/>
                </a:lnTo>
                <a:lnTo>
                  <a:pt x="113364" y="479284"/>
                </a:lnTo>
                <a:lnTo>
                  <a:pt x="117283" y="466338"/>
                </a:lnTo>
                <a:lnTo>
                  <a:pt x="120401" y="454053"/>
                </a:lnTo>
                <a:lnTo>
                  <a:pt x="124297" y="442081"/>
                </a:lnTo>
                <a:lnTo>
                  <a:pt x="128621" y="429992"/>
                </a:lnTo>
                <a:lnTo>
                  <a:pt x="133026" y="417353"/>
                </a:lnTo>
                <a:lnTo>
                  <a:pt x="147546" y="368396"/>
                </a:lnTo>
                <a:lnTo>
                  <a:pt x="155412" y="343603"/>
                </a:lnTo>
                <a:lnTo>
                  <a:pt x="172717" y="294508"/>
                </a:lnTo>
                <a:lnTo>
                  <a:pt x="188779" y="244765"/>
                </a:lnTo>
                <a:lnTo>
                  <a:pt x="197452" y="220311"/>
                </a:lnTo>
                <a:lnTo>
                  <a:pt x="207074" y="196438"/>
                </a:lnTo>
                <a:lnTo>
                  <a:pt x="212461" y="184195"/>
                </a:lnTo>
                <a:lnTo>
                  <a:pt x="218726" y="172271"/>
                </a:lnTo>
                <a:lnTo>
                  <a:pt x="237385" y="124949"/>
                </a:lnTo>
                <a:lnTo>
                  <a:pt x="256832" y="79308"/>
                </a:lnTo>
                <a:lnTo>
                  <a:pt x="276998" y="33929"/>
                </a:lnTo>
                <a:lnTo>
                  <a:pt x="290888" y="3928"/>
                </a:lnTo>
                <a:lnTo>
                  <a:pt x="256350" y="3928"/>
                </a:lnTo>
                <a:lnTo>
                  <a:pt x="249182" y="19576"/>
                </a:lnTo>
                <a:lnTo>
                  <a:pt x="229105" y="65342"/>
                </a:lnTo>
                <a:lnTo>
                  <a:pt x="209772" y="111417"/>
                </a:lnTo>
                <a:lnTo>
                  <a:pt x="188825" y="159367"/>
                </a:lnTo>
                <a:lnTo>
                  <a:pt x="184384" y="172015"/>
                </a:lnTo>
                <a:lnTo>
                  <a:pt x="175234" y="196331"/>
                </a:lnTo>
                <a:lnTo>
                  <a:pt x="170794" y="208979"/>
                </a:lnTo>
                <a:lnTo>
                  <a:pt x="161763" y="233729"/>
                </a:lnTo>
                <a:lnTo>
                  <a:pt x="143903" y="283965"/>
                </a:lnTo>
                <a:lnTo>
                  <a:pt x="134822" y="308531"/>
                </a:lnTo>
                <a:lnTo>
                  <a:pt x="126200" y="333213"/>
                </a:lnTo>
                <a:lnTo>
                  <a:pt x="118430" y="358354"/>
                </a:lnTo>
                <a:lnTo>
                  <a:pt x="111268" y="383790"/>
                </a:lnTo>
                <a:lnTo>
                  <a:pt x="104471" y="409356"/>
                </a:lnTo>
                <a:lnTo>
                  <a:pt x="99763" y="420890"/>
                </a:lnTo>
                <a:lnTo>
                  <a:pt x="95472" y="433102"/>
                </a:lnTo>
                <a:lnTo>
                  <a:pt x="91745" y="445687"/>
                </a:lnTo>
                <a:lnTo>
                  <a:pt x="88728" y="458341"/>
                </a:lnTo>
                <a:lnTo>
                  <a:pt x="84808" y="471286"/>
                </a:lnTo>
                <a:lnTo>
                  <a:pt x="77950" y="496908"/>
                </a:lnTo>
                <a:lnTo>
                  <a:pt x="74030" y="509853"/>
                </a:lnTo>
                <a:lnTo>
                  <a:pt x="68244" y="533757"/>
                </a:lnTo>
                <a:lnTo>
                  <a:pt x="48583" y="609333"/>
                </a:lnTo>
                <a:lnTo>
                  <a:pt x="43236" y="634540"/>
                </a:lnTo>
                <a:lnTo>
                  <a:pt x="37644" y="659814"/>
                </a:lnTo>
                <a:lnTo>
                  <a:pt x="32543" y="684954"/>
                </a:lnTo>
                <a:lnTo>
                  <a:pt x="28667" y="709758"/>
                </a:lnTo>
                <a:lnTo>
                  <a:pt x="18546" y="760015"/>
                </a:lnTo>
                <a:lnTo>
                  <a:pt x="8752" y="810183"/>
                </a:lnTo>
                <a:lnTo>
                  <a:pt x="5652" y="835213"/>
                </a:lnTo>
                <a:lnTo>
                  <a:pt x="0" y="884869"/>
                </a:lnTo>
                <a:close/>
              </a:path>
            </a:pathLst>
          </a:custGeom>
          <a:solidFill>
            <a:srgbClr val="F8B5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en-US" sz="1800" b="0" strike="noStrike" spc="-1">
              <a:solidFill>
                <a:srgbClr val="000000"/>
              </a:solidFill>
              <a:latin typeface="Calibri"/>
            </a:endParaRPr>
          </a:p>
        </p:txBody>
      </p:sp>
      <p:sp>
        <p:nvSpPr>
          <p:cNvPr id="149" name="bg object 31"/>
          <p:cNvSpPr/>
          <p:nvPr/>
        </p:nvSpPr>
        <p:spPr>
          <a:xfrm>
            <a:off x="10232640" y="1135800"/>
            <a:ext cx="292320" cy="902520"/>
          </a:xfrm>
          <a:custGeom>
            <a:avLst/>
            <a:gdLst>
              <a:gd name="textAreaLeft" fmla="*/ 0 w 292320"/>
              <a:gd name="textAreaRight" fmla="*/ 292680 w 292320"/>
              <a:gd name="textAreaTop" fmla="*/ 0 h 902520"/>
              <a:gd name="textAreaBottom" fmla="*/ 902880 h 902520"/>
            </a:gdLst>
            <a:ahLst/>
            <a:cxnLst/>
            <a:rect l="textAreaLeft" t="textAreaTop" r="textAreaRight" b="textAreaBottom"/>
            <a:pathLst>
              <a:path w="292734" h="902969">
                <a:moveTo>
                  <a:pt x="0" y="884869"/>
                </a:moveTo>
                <a:lnTo>
                  <a:pt x="5652" y="835213"/>
                </a:lnTo>
                <a:lnTo>
                  <a:pt x="13649" y="785099"/>
                </a:lnTo>
                <a:lnTo>
                  <a:pt x="16128" y="772549"/>
                </a:lnTo>
                <a:lnTo>
                  <a:pt x="18546" y="760015"/>
                </a:lnTo>
                <a:lnTo>
                  <a:pt x="21107" y="747442"/>
                </a:lnTo>
                <a:lnTo>
                  <a:pt x="23607" y="734887"/>
                </a:lnTo>
                <a:lnTo>
                  <a:pt x="26106" y="722331"/>
                </a:lnTo>
                <a:lnTo>
                  <a:pt x="28667" y="709758"/>
                </a:lnTo>
                <a:lnTo>
                  <a:pt x="32543" y="684954"/>
                </a:lnTo>
                <a:lnTo>
                  <a:pt x="37644" y="659814"/>
                </a:lnTo>
                <a:lnTo>
                  <a:pt x="43236" y="634540"/>
                </a:lnTo>
                <a:lnTo>
                  <a:pt x="48583" y="609333"/>
                </a:lnTo>
                <a:lnTo>
                  <a:pt x="55303" y="583788"/>
                </a:lnTo>
                <a:lnTo>
                  <a:pt x="61929" y="558499"/>
                </a:lnTo>
                <a:lnTo>
                  <a:pt x="68244" y="533757"/>
                </a:lnTo>
                <a:lnTo>
                  <a:pt x="74030" y="509853"/>
                </a:lnTo>
                <a:lnTo>
                  <a:pt x="77950" y="496908"/>
                </a:lnTo>
                <a:lnTo>
                  <a:pt x="81379" y="484097"/>
                </a:lnTo>
                <a:lnTo>
                  <a:pt x="84808" y="471286"/>
                </a:lnTo>
                <a:lnTo>
                  <a:pt x="88728" y="458341"/>
                </a:lnTo>
                <a:lnTo>
                  <a:pt x="91745" y="445687"/>
                </a:lnTo>
                <a:lnTo>
                  <a:pt x="95472" y="433102"/>
                </a:lnTo>
                <a:lnTo>
                  <a:pt x="99763" y="420890"/>
                </a:lnTo>
                <a:lnTo>
                  <a:pt x="104471" y="409356"/>
                </a:lnTo>
                <a:lnTo>
                  <a:pt x="111268" y="383790"/>
                </a:lnTo>
                <a:lnTo>
                  <a:pt x="118430" y="358354"/>
                </a:lnTo>
                <a:lnTo>
                  <a:pt x="126200" y="333213"/>
                </a:lnTo>
                <a:lnTo>
                  <a:pt x="134822" y="308531"/>
                </a:lnTo>
                <a:lnTo>
                  <a:pt x="143903" y="283965"/>
                </a:lnTo>
                <a:lnTo>
                  <a:pt x="152841" y="258878"/>
                </a:lnTo>
                <a:lnTo>
                  <a:pt x="161763" y="233729"/>
                </a:lnTo>
                <a:lnTo>
                  <a:pt x="170794" y="208979"/>
                </a:lnTo>
                <a:lnTo>
                  <a:pt x="175234" y="196331"/>
                </a:lnTo>
                <a:lnTo>
                  <a:pt x="179809" y="184173"/>
                </a:lnTo>
                <a:lnTo>
                  <a:pt x="184384" y="172015"/>
                </a:lnTo>
                <a:lnTo>
                  <a:pt x="188825" y="159367"/>
                </a:lnTo>
                <a:lnTo>
                  <a:pt x="209772" y="111417"/>
                </a:lnTo>
                <a:lnTo>
                  <a:pt x="229105" y="65342"/>
                </a:lnTo>
                <a:lnTo>
                  <a:pt x="249182" y="19576"/>
                </a:lnTo>
                <a:lnTo>
                  <a:pt x="256350" y="3928"/>
                </a:lnTo>
              </a:path>
              <a:path w="292734" h="902969">
                <a:moveTo>
                  <a:pt x="290888" y="3928"/>
                </a:moveTo>
                <a:lnTo>
                  <a:pt x="276998" y="33929"/>
                </a:lnTo>
                <a:lnTo>
                  <a:pt x="256832" y="79308"/>
                </a:lnTo>
                <a:lnTo>
                  <a:pt x="237385" y="124949"/>
                </a:lnTo>
                <a:lnTo>
                  <a:pt x="218726" y="172271"/>
                </a:lnTo>
                <a:lnTo>
                  <a:pt x="212461" y="184195"/>
                </a:lnTo>
                <a:lnTo>
                  <a:pt x="207074" y="196438"/>
                </a:lnTo>
                <a:lnTo>
                  <a:pt x="202195" y="208607"/>
                </a:lnTo>
                <a:lnTo>
                  <a:pt x="197452" y="220311"/>
                </a:lnTo>
                <a:lnTo>
                  <a:pt x="188779" y="244765"/>
                </a:lnTo>
                <a:lnTo>
                  <a:pt x="180739" y="269606"/>
                </a:lnTo>
                <a:lnTo>
                  <a:pt x="172717" y="294508"/>
                </a:lnTo>
                <a:lnTo>
                  <a:pt x="164095" y="319146"/>
                </a:lnTo>
                <a:lnTo>
                  <a:pt x="155412" y="343603"/>
                </a:lnTo>
                <a:lnTo>
                  <a:pt x="147546" y="368396"/>
                </a:lnTo>
                <a:lnTo>
                  <a:pt x="140187" y="393116"/>
                </a:lnTo>
                <a:lnTo>
                  <a:pt x="133026" y="417353"/>
                </a:lnTo>
                <a:lnTo>
                  <a:pt x="128621" y="429992"/>
                </a:lnTo>
                <a:lnTo>
                  <a:pt x="124297" y="442081"/>
                </a:lnTo>
                <a:lnTo>
                  <a:pt x="120401" y="454053"/>
                </a:lnTo>
                <a:lnTo>
                  <a:pt x="117283" y="466338"/>
                </a:lnTo>
                <a:lnTo>
                  <a:pt x="113364" y="479284"/>
                </a:lnTo>
                <a:lnTo>
                  <a:pt x="109934" y="492094"/>
                </a:lnTo>
                <a:lnTo>
                  <a:pt x="106505" y="504905"/>
                </a:lnTo>
                <a:lnTo>
                  <a:pt x="102585" y="517851"/>
                </a:lnTo>
                <a:lnTo>
                  <a:pt x="96799" y="541755"/>
                </a:lnTo>
                <a:lnTo>
                  <a:pt x="90484" y="566497"/>
                </a:lnTo>
                <a:lnTo>
                  <a:pt x="83859" y="591785"/>
                </a:lnTo>
                <a:lnTo>
                  <a:pt x="77138" y="617330"/>
                </a:lnTo>
                <a:lnTo>
                  <a:pt x="72061" y="642079"/>
                </a:lnTo>
                <a:lnTo>
                  <a:pt x="61672" y="690717"/>
                </a:lnTo>
                <a:lnTo>
                  <a:pt x="51534" y="740594"/>
                </a:lnTo>
                <a:lnTo>
                  <a:pt x="49035" y="753150"/>
                </a:lnTo>
                <a:lnTo>
                  <a:pt x="46474" y="765723"/>
                </a:lnTo>
                <a:lnTo>
                  <a:pt x="44091" y="778247"/>
                </a:lnTo>
                <a:lnTo>
                  <a:pt x="41863" y="790728"/>
                </a:lnTo>
                <a:lnTo>
                  <a:pt x="40063" y="803092"/>
                </a:lnTo>
                <a:lnTo>
                  <a:pt x="38968" y="815263"/>
                </a:lnTo>
                <a:lnTo>
                  <a:pt x="34443" y="840283"/>
                </a:lnTo>
                <a:lnTo>
                  <a:pt x="30682" y="865325"/>
                </a:lnTo>
                <a:lnTo>
                  <a:pt x="27468" y="890678"/>
                </a:lnTo>
                <a:lnTo>
                  <a:pt x="26151" y="902535"/>
                </a:lnTo>
              </a:path>
              <a:path w="292734" h="902969">
                <a:moveTo>
                  <a:pt x="292707" y="0"/>
                </a:moveTo>
                <a:lnTo>
                  <a:pt x="290888" y="3928"/>
                </a:lnTo>
              </a:path>
            </a:pathLst>
          </a:custGeom>
          <a:noFill/>
          <a:ln w="5088">
            <a:solidFill>
              <a:srgbClr val="F8B500"/>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en-US" sz="1800" b="0" strike="noStrike" spc="-1">
              <a:solidFill>
                <a:srgbClr val="000000"/>
              </a:solidFill>
              <a:latin typeface="Calibri"/>
            </a:endParaRPr>
          </a:p>
        </p:txBody>
      </p:sp>
      <p:pic>
        <p:nvPicPr>
          <p:cNvPr id="150" name="bg object 32"/>
          <p:cNvPicPr/>
          <p:nvPr/>
        </p:nvPicPr>
        <p:blipFill>
          <a:blip r:embed="rId15"/>
          <a:stretch/>
        </p:blipFill>
        <p:spPr>
          <a:xfrm>
            <a:off x="9372960" y="890280"/>
            <a:ext cx="100440" cy="179640"/>
          </a:xfrm>
          <a:prstGeom prst="rect">
            <a:avLst/>
          </a:prstGeom>
          <a:ln w="0">
            <a:noFill/>
          </a:ln>
        </p:spPr>
      </p:pic>
      <p:sp>
        <p:nvSpPr>
          <p:cNvPr id="151" name="bg object 33"/>
          <p:cNvSpPr/>
          <p:nvPr/>
        </p:nvSpPr>
        <p:spPr>
          <a:xfrm>
            <a:off x="9213840" y="779760"/>
            <a:ext cx="50400" cy="77040"/>
          </a:xfrm>
          <a:custGeom>
            <a:avLst/>
            <a:gdLst>
              <a:gd name="textAreaLeft" fmla="*/ 0 w 50400"/>
              <a:gd name="textAreaRight" fmla="*/ 50760 w 50400"/>
              <a:gd name="textAreaTop" fmla="*/ 0 h 77040"/>
              <a:gd name="textAreaBottom" fmla="*/ 77400 h 77040"/>
            </a:gdLst>
            <a:ahLst/>
            <a:cxnLst/>
            <a:rect l="textAreaLeft" t="textAreaTop" r="textAreaRight" b="textAreaBottom"/>
            <a:pathLst>
              <a:path w="50800" h="77469">
                <a:moveTo>
                  <a:pt x="0" y="49617"/>
                </a:moveTo>
                <a:lnTo>
                  <a:pt x="11675" y="67947"/>
                </a:lnTo>
                <a:lnTo>
                  <a:pt x="21568" y="77080"/>
                </a:lnTo>
                <a:lnTo>
                  <a:pt x="28662" y="61350"/>
                </a:lnTo>
                <a:lnTo>
                  <a:pt x="49163" y="17882"/>
                </a:lnTo>
                <a:lnTo>
                  <a:pt x="50525" y="15125"/>
                </a:lnTo>
                <a:lnTo>
                  <a:pt x="23082" y="0"/>
                </a:lnTo>
                <a:lnTo>
                  <a:pt x="21219" y="3842"/>
                </a:lnTo>
                <a:lnTo>
                  <a:pt x="617" y="48226"/>
                </a:lnTo>
                <a:lnTo>
                  <a:pt x="0" y="49617"/>
                </a:lnTo>
                <a:close/>
              </a:path>
            </a:pathLst>
          </a:custGeom>
          <a:solidFill>
            <a:srgbClr val="DF92B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en-US" sz="1800" b="0" strike="noStrike" spc="-1">
              <a:solidFill>
                <a:srgbClr val="000000"/>
              </a:solidFill>
              <a:latin typeface="Calibri"/>
            </a:endParaRPr>
          </a:p>
        </p:txBody>
      </p:sp>
      <p:sp>
        <p:nvSpPr>
          <p:cNvPr id="152" name="bg object 34"/>
          <p:cNvSpPr/>
          <p:nvPr/>
        </p:nvSpPr>
        <p:spPr>
          <a:xfrm>
            <a:off x="9213840" y="779760"/>
            <a:ext cx="50400" cy="77040"/>
          </a:xfrm>
          <a:custGeom>
            <a:avLst/>
            <a:gdLst>
              <a:gd name="textAreaLeft" fmla="*/ 0 w 50400"/>
              <a:gd name="textAreaRight" fmla="*/ 50760 w 50400"/>
              <a:gd name="textAreaTop" fmla="*/ 0 h 77040"/>
              <a:gd name="textAreaBottom" fmla="*/ 77400 h 77040"/>
            </a:gdLst>
            <a:ahLst/>
            <a:cxnLst/>
            <a:rect l="textAreaLeft" t="textAreaTop" r="textAreaRight" b="textAreaBottom"/>
            <a:pathLst>
              <a:path w="50800" h="77469">
                <a:moveTo>
                  <a:pt x="0" y="49617"/>
                </a:moveTo>
                <a:lnTo>
                  <a:pt x="617" y="48226"/>
                </a:lnTo>
                <a:lnTo>
                  <a:pt x="21219" y="3842"/>
                </a:lnTo>
                <a:lnTo>
                  <a:pt x="23082" y="0"/>
                </a:lnTo>
              </a:path>
              <a:path w="50800" h="77469">
                <a:moveTo>
                  <a:pt x="50525" y="15125"/>
                </a:moveTo>
                <a:lnTo>
                  <a:pt x="49163" y="17882"/>
                </a:lnTo>
                <a:lnTo>
                  <a:pt x="28662" y="61350"/>
                </a:lnTo>
                <a:lnTo>
                  <a:pt x="21568" y="77080"/>
                </a:lnTo>
              </a:path>
            </a:pathLst>
          </a:custGeom>
          <a:noFill/>
          <a:ln w="5088">
            <a:solidFill>
              <a:srgbClr val="DF92B0"/>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en-US" sz="1800" b="0" strike="noStrike" spc="-1">
              <a:solidFill>
                <a:srgbClr val="000000"/>
              </a:solidFill>
              <a:latin typeface="Calibri"/>
            </a:endParaRPr>
          </a:p>
        </p:txBody>
      </p:sp>
      <p:pic>
        <p:nvPicPr>
          <p:cNvPr id="153" name="bg object 35"/>
          <p:cNvPicPr/>
          <p:nvPr/>
        </p:nvPicPr>
        <p:blipFill>
          <a:blip r:embed="rId16"/>
          <a:stretch/>
        </p:blipFill>
        <p:spPr>
          <a:xfrm>
            <a:off x="10828080" y="568440"/>
            <a:ext cx="1366200" cy="2275200"/>
          </a:xfrm>
          <a:prstGeom prst="rect">
            <a:avLst/>
          </a:prstGeom>
          <a:ln w="0">
            <a:noFill/>
          </a:ln>
        </p:spPr>
      </p:pic>
      <p:pic>
        <p:nvPicPr>
          <p:cNvPr id="154" name="bg object 36"/>
          <p:cNvPicPr/>
          <p:nvPr/>
        </p:nvPicPr>
        <p:blipFill>
          <a:blip r:embed="rId17"/>
          <a:stretch/>
        </p:blipFill>
        <p:spPr>
          <a:xfrm>
            <a:off x="-2520" y="3112920"/>
            <a:ext cx="1793160" cy="3747240"/>
          </a:xfrm>
          <a:prstGeom prst="rect">
            <a:avLst/>
          </a:prstGeom>
          <a:ln w="0">
            <a:noFill/>
          </a:ln>
        </p:spPr>
      </p:pic>
      <p:pic>
        <p:nvPicPr>
          <p:cNvPr id="155" name="bg object 37"/>
          <p:cNvPicPr/>
          <p:nvPr/>
        </p:nvPicPr>
        <p:blipFill>
          <a:blip r:embed="rId18"/>
          <a:stretch/>
        </p:blipFill>
        <p:spPr>
          <a:xfrm>
            <a:off x="0" y="5943600"/>
            <a:ext cx="12191760" cy="914040"/>
          </a:xfrm>
          <a:prstGeom prst="rect">
            <a:avLst/>
          </a:prstGeom>
          <a:ln w="0">
            <a:noFill/>
          </a:ln>
        </p:spPr>
      </p:pic>
      <p:sp>
        <p:nvSpPr>
          <p:cNvPr id="156" name="PlaceHolder 1"/>
          <p:cNvSpPr>
            <a:spLocks noGrp="1"/>
          </p:cNvSpPr>
          <p:nvPr>
            <p:ph type="title"/>
          </p:nvPr>
        </p:nvSpPr>
        <p:spPr>
          <a:xfrm>
            <a:off x="4621680" y="3020400"/>
            <a:ext cx="2948400" cy="696960"/>
          </a:xfrm>
          <a:prstGeom prst="rect">
            <a:avLst/>
          </a:prstGeom>
          <a:noFill/>
          <a:ln w="0">
            <a:noFill/>
          </a:ln>
        </p:spPr>
        <p:txBody>
          <a:bodyPr lIns="0" tIns="0" rIns="0" bIns="0" anchor="t">
            <a:noAutofit/>
          </a:bodyPr>
          <a:lstStyle/>
          <a:p>
            <a:pPr indent="0">
              <a:buNone/>
            </a:pPr>
            <a:r>
              <a:rPr lang="en-US" sz="4400" b="0" strike="noStrike" spc="-1">
                <a:solidFill>
                  <a:srgbClr val="000000"/>
                </a:solidFill>
                <a:latin typeface="Calibri"/>
              </a:rPr>
              <a:t>Click to edit the title text format</a:t>
            </a:r>
          </a:p>
        </p:txBody>
      </p:sp>
      <p:sp>
        <p:nvSpPr>
          <p:cNvPr id="157" name="PlaceHolder 2"/>
          <p:cNvSpPr>
            <a:spLocks noGrp="1"/>
          </p:cNvSpPr>
          <p:nvPr>
            <p:ph type="ftr" idx="4"/>
          </p:nvPr>
        </p:nvSpPr>
        <p:spPr>
          <a:xfrm>
            <a:off x="4145400" y="6378120"/>
            <a:ext cx="3900960" cy="342720"/>
          </a:xfrm>
          <a:prstGeom prst="rect">
            <a:avLst/>
          </a:prstGeom>
          <a:noFill/>
          <a:ln w="0">
            <a:noFill/>
          </a:ln>
        </p:spPr>
        <p:txBody>
          <a:bodyPr lIns="0" tIns="0" rIns="0" bIns="0" anchor="t">
            <a:noAutofit/>
          </a:bodyPr>
          <a:lstStyle>
            <a:lvl1pPr indent="0" algn="ctr">
              <a:buNone/>
              <a:defRPr lang="en-US" sz="1400" b="0" strike="noStrike" spc="-1">
                <a:solidFill>
                  <a:srgbClr val="000000"/>
                </a:solidFill>
                <a:latin typeface="Times New Roman"/>
              </a:defRPr>
            </a:lvl1pPr>
          </a:lstStyle>
          <a:p>
            <a:pPr indent="0" algn="ctr">
              <a:buNone/>
            </a:pPr>
            <a:r>
              <a:rPr lang="en-US" sz="1400" b="0" strike="noStrike" spc="-1">
                <a:solidFill>
                  <a:srgbClr val="000000"/>
                </a:solidFill>
                <a:latin typeface="Times New Roman"/>
              </a:rPr>
              <a:t>&lt;footer&gt;</a:t>
            </a:r>
          </a:p>
        </p:txBody>
      </p:sp>
      <p:sp>
        <p:nvSpPr>
          <p:cNvPr id="158" name="PlaceHolder 3"/>
          <p:cNvSpPr>
            <a:spLocks noGrp="1"/>
          </p:cNvSpPr>
          <p:nvPr>
            <p:ph type="dt" idx="5"/>
          </p:nvPr>
        </p:nvSpPr>
        <p:spPr>
          <a:xfrm>
            <a:off x="609480" y="6378120"/>
            <a:ext cx="2803680" cy="342720"/>
          </a:xfrm>
          <a:prstGeom prst="rect">
            <a:avLst/>
          </a:prstGeom>
          <a:noFill/>
          <a:ln w="0">
            <a:noFill/>
          </a:ln>
        </p:spPr>
        <p:txBody>
          <a:bodyPr lIns="0" tIns="0" rIns="0" bIns="0" anchor="t">
            <a:noAutofit/>
          </a:bodyPr>
          <a:lstStyle>
            <a:lvl1pPr indent="0">
              <a:lnSpc>
                <a:spcPct val="100000"/>
              </a:lnSpc>
              <a:buNone/>
              <a:defRPr lang="en-US" sz="1800" b="0" strike="noStrike" spc="-1">
                <a:solidFill>
                  <a:srgbClr val="B2B2B2"/>
                </a:solidFill>
                <a:latin typeface="Calibri"/>
              </a:defRPr>
            </a:lvl1pPr>
          </a:lstStyle>
          <a:p>
            <a:pPr indent="0">
              <a:lnSpc>
                <a:spcPct val="100000"/>
              </a:lnSpc>
              <a:buNone/>
            </a:pPr>
            <a:r>
              <a:rPr lang="en-US" sz="1800" b="0" strike="noStrike" spc="-1">
                <a:solidFill>
                  <a:srgbClr val="B2B2B2"/>
                </a:solidFill>
                <a:latin typeface="Calibri"/>
              </a:rPr>
              <a:t>&lt;date/time&gt;</a:t>
            </a:r>
            <a:endParaRPr lang="en-US" sz="1800" b="0" strike="noStrike" spc="-1">
              <a:solidFill>
                <a:srgbClr val="000000"/>
              </a:solidFill>
              <a:latin typeface="Times New Roman"/>
            </a:endParaRPr>
          </a:p>
        </p:txBody>
      </p:sp>
      <p:sp>
        <p:nvSpPr>
          <p:cNvPr id="159" name="PlaceHolder 4"/>
          <p:cNvSpPr>
            <a:spLocks noGrp="1"/>
          </p:cNvSpPr>
          <p:nvPr>
            <p:ph type="sldNum" idx="6"/>
          </p:nvPr>
        </p:nvSpPr>
        <p:spPr>
          <a:xfrm>
            <a:off x="8778240" y="6378120"/>
            <a:ext cx="2803680" cy="342720"/>
          </a:xfrm>
          <a:prstGeom prst="rect">
            <a:avLst/>
          </a:prstGeom>
          <a:noFill/>
          <a:ln w="0">
            <a:noFill/>
          </a:ln>
        </p:spPr>
        <p:txBody>
          <a:bodyPr lIns="0" tIns="0" rIns="0" bIns="0" anchor="t">
            <a:noAutofit/>
          </a:bodyPr>
          <a:lstStyle>
            <a:lvl1pPr indent="0" algn="r">
              <a:lnSpc>
                <a:spcPct val="100000"/>
              </a:lnSpc>
              <a:buNone/>
              <a:defRPr lang="en-US" sz="1800" b="0" strike="noStrike" spc="-1">
                <a:solidFill>
                  <a:srgbClr val="B2B2B2"/>
                </a:solidFill>
                <a:latin typeface="Calibri"/>
              </a:defRPr>
            </a:lvl1pPr>
          </a:lstStyle>
          <a:p>
            <a:pPr indent="0" algn="r">
              <a:lnSpc>
                <a:spcPct val="100000"/>
              </a:lnSpc>
              <a:buNone/>
            </a:pPr>
            <a:fld id="{4915529A-6A39-45C8-AF9D-524166A0B6B8}" type="slidenum">
              <a:rPr lang="en-US" sz="1800" b="0" strike="noStrike" spc="-1">
                <a:solidFill>
                  <a:srgbClr val="B2B2B2"/>
                </a:solidFill>
                <a:latin typeface="Calibri"/>
              </a:rPr>
              <a:t>‹#›</a:t>
            </a:fld>
            <a:endParaRPr lang="en-US" sz="1800" b="0" strike="noStrike" spc="-1">
              <a:solidFill>
                <a:srgbClr val="000000"/>
              </a:solidFill>
              <a:latin typeface="Times New Roman"/>
            </a:endParaRPr>
          </a:p>
        </p:txBody>
      </p:sp>
      <p:sp>
        <p:nvSpPr>
          <p:cNvPr id="160"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18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en-US" sz="18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7" name="bg object 16" hidden="1"/>
          <p:cNvSpPr/>
          <p:nvPr/>
        </p:nvSpPr>
        <p:spPr>
          <a:xfrm>
            <a:off x="0" y="0"/>
            <a:ext cx="12191760" cy="6857640"/>
          </a:xfrm>
          <a:custGeom>
            <a:avLst/>
            <a:gdLst>
              <a:gd name="textAreaLeft" fmla="*/ 0 w 12191760"/>
              <a:gd name="textAreaRight" fmla="*/ 12192120 w 12191760"/>
              <a:gd name="textAreaTop" fmla="*/ 0 h 6857640"/>
              <a:gd name="textAreaBottom" fmla="*/ 6858000 h 6857640"/>
            </a:gdLst>
            <a:ahLst/>
            <a:cxnLst/>
            <a:rect l="textAreaLeft" t="textAreaTop" r="textAreaRight" b="textAreaBottom"/>
            <a:pathLst>
              <a:path w="12192000" h="6858000">
                <a:moveTo>
                  <a:pt x="12192000" y="0"/>
                </a:moveTo>
                <a:lnTo>
                  <a:pt x="0" y="0"/>
                </a:lnTo>
                <a:lnTo>
                  <a:pt x="0" y="6858000"/>
                </a:lnTo>
                <a:lnTo>
                  <a:pt x="12192000" y="6858000"/>
                </a:lnTo>
                <a:lnTo>
                  <a:pt x="12192000" y="0"/>
                </a:lnTo>
                <a:close/>
              </a:path>
            </a:pathLst>
          </a:custGeom>
          <a:solidFill>
            <a:srgbClr val="F4F4F4"/>
          </a:solidFill>
          <a:ln w="0">
            <a:noFill/>
          </a:ln>
        </p:spPr>
        <p:style>
          <a:lnRef idx="0">
            <a:scrgbClr r="0" g="0" b="0"/>
          </a:lnRef>
          <a:fillRef idx="0">
            <a:scrgbClr r="0" g="0" b="0"/>
          </a:fillRef>
          <a:effectRef idx="0">
            <a:scrgbClr r="0" g="0" b="0"/>
          </a:effectRef>
          <a:fontRef idx="minor"/>
        </p:style>
        <p:txBody>
          <a:bodyPr lIns="0" tIns="0" rIns="0" bIns="0" anchor="t">
            <a:noAutofit/>
          </a:bodyPr>
          <a:lstStyle/>
          <a:p>
            <a:endParaRPr lang="en-US" sz="1800" b="0" strike="noStrike" spc="-1">
              <a:solidFill>
                <a:srgbClr val="000000"/>
              </a:solidFill>
              <a:latin typeface="Calibri"/>
            </a:endParaRPr>
          </a:p>
        </p:txBody>
      </p:sp>
      <p:sp>
        <p:nvSpPr>
          <p:cNvPr id="198" name="bg object 16"/>
          <p:cNvSpPr/>
          <p:nvPr/>
        </p:nvSpPr>
        <p:spPr>
          <a:xfrm>
            <a:off x="0" y="0"/>
            <a:ext cx="12191760" cy="6857640"/>
          </a:xfrm>
          <a:custGeom>
            <a:avLst/>
            <a:gdLst>
              <a:gd name="textAreaLeft" fmla="*/ 0 w 12191760"/>
              <a:gd name="textAreaRight" fmla="*/ 12192120 w 12191760"/>
              <a:gd name="textAreaTop" fmla="*/ 0 h 6857640"/>
              <a:gd name="textAreaBottom" fmla="*/ 6858000 h 6857640"/>
            </a:gdLst>
            <a:ahLst/>
            <a:cxnLst/>
            <a:rect l="textAreaLeft" t="textAreaTop" r="textAreaRight" b="textAreaBottom"/>
            <a:pathLst>
              <a:path w="12192000" h="6858000">
                <a:moveTo>
                  <a:pt x="12192000" y="0"/>
                </a:moveTo>
                <a:lnTo>
                  <a:pt x="0" y="0"/>
                </a:lnTo>
                <a:lnTo>
                  <a:pt x="0" y="6858000"/>
                </a:lnTo>
                <a:lnTo>
                  <a:pt x="12192000" y="6858000"/>
                </a:lnTo>
                <a:lnTo>
                  <a:pt x="12192000" y="0"/>
                </a:lnTo>
                <a:close/>
              </a:path>
            </a:pathLst>
          </a:custGeom>
          <a:solidFill>
            <a:srgbClr val="F4F4F4"/>
          </a:solidFill>
          <a:ln w="0">
            <a:noFill/>
          </a:ln>
        </p:spPr>
        <p:style>
          <a:lnRef idx="0">
            <a:scrgbClr r="0" g="0" b="0"/>
          </a:lnRef>
          <a:fillRef idx="0">
            <a:scrgbClr r="0" g="0" b="0"/>
          </a:fillRef>
          <a:effectRef idx="0">
            <a:scrgbClr r="0" g="0" b="0"/>
          </a:effectRef>
          <a:fontRef idx="minor"/>
        </p:style>
        <p:txBody>
          <a:bodyPr lIns="0" tIns="0" rIns="0" bIns="0" anchor="t">
            <a:noAutofit/>
          </a:bodyPr>
          <a:lstStyle/>
          <a:p>
            <a:endParaRPr lang="en-US" sz="1800" b="0" strike="noStrike" spc="-1">
              <a:solidFill>
                <a:srgbClr val="000000"/>
              </a:solidFill>
              <a:latin typeface="Calibri"/>
            </a:endParaRPr>
          </a:p>
        </p:txBody>
      </p:sp>
      <p:sp>
        <p:nvSpPr>
          <p:cNvPr id="199" name="bg object 17"/>
          <p:cNvSpPr/>
          <p:nvPr/>
        </p:nvSpPr>
        <p:spPr>
          <a:xfrm>
            <a:off x="0" y="7560"/>
            <a:ext cx="12191760" cy="237600"/>
          </a:xfrm>
          <a:custGeom>
            <a:avLst/>
            <a:gdLst>
              <a:gd name="textAreaLeft" fmla="*/ 0 w 12191760"/>
              <a:gd name="textAreaRight" fmla="*/ 12192120 w 12191760"/>
              <a:gd name="textAreaTop" fmla="*/ 0 h 237600"/>
              <a:gd name="textAreaBottom" fmla="*/ 237960 h 237600"/>
            </a:gdLst>
            <a:ahLst/>
            <a:cxnLst/>
            <a:rect l="textAreaLeft" t="textAreaTop" r="textAreaRight" b="textAreaBottom"/>
            <a:pathLst>
              <a:path w="12192000" h="238125">
                <a:moveTo>
                  <a:pt x="12192000" y="0"/>
                </a:moveTo>
                <a:lnTo>
                  <a:pt x="0" y="0"/>
                </a:lnTo>
                <a:lnTo>
                  <a:pt x="0" y="237744"/>
                </a:lnTo>
                <a:lnTo>
                  <a:pt x="12192000" y="237744"/>
                </a:lnTo>
                <a:lnTo>
                  <a:pt x="12192000" y="0"/>
                </a:lnTo>
                <a:close/>
              </a:path>
            </a:pathLst>
          </a:custGeom>
          <a:solidFill>
            <a:srgbClr val="81C1D2"/>
          </a:solidFill>
          <a:ln w="0">
            <a:noFill/>
          </a:ln>
        </p:spPr>
        <p:style>
          <a:lnRef idx="0">
            <a:scrgbClr r="0" g="0" b="0"/>
          </a:lnRef>
          <a:fillRef idx="0">
            <a:scrgbClr r="0" g="0" b="0"/>
          </a:fillRef>
          <a:effectRef idx="0">
            <a:scrgbClr r="0" g="0" b="0"/>
          </a:effectRef>
          <a:fontRef idx="minor"/>
        </p:style>
        <p:txBody>
          <a:bodyPr lIns="0" tIns="0" rIns="0" bIns="0" anchor="t">
            <a:noAutofit/>
          </a:bodyPr>
          <a:lstStyle/>
          <a:p>
            <a:endParaRPr lang="en-US" sz="1800" b="0" strike="noStrike" spc="-1">
              <a:solidFill>
                <a:srgbClr val="000000"/>
              </a:solidFill>
              <a:latin typeface="Calibri"/>
            </a:endParaRPr>
          </a:p>
        </p:txBody>
      </p:sp>
      <p:sp>
        <p:nvSpPr>
          <p:cNvPr id="200" name="bg object 18"/>
          <p:cNvSpPr/>
          <p:nvPr/>
        </p:nvSpPr>
        <p:spPr>
          <a:xfrm>
            <a:off x="0" y="242280"/>
            <a:ext cx="12191760" cy="237600"/>
          </a:xfrm>
          <a:custGeom>
            <a:avLst/>
            <a:gdLst>
              <a:gd name="textAreaLeft" fmla="*/ 0 w 12191760"/>
              <a:gd name="textAreaRight" fmla="*/ 12192120 w 12191760"/>
              <a:gd name="textAreaTop" fmla="*/ 0 h 237600"/>
              <a:gd name="textAreaBottom" fmla="*/ 237960 h 237600"/>
            </a:gdLst>
            <a:ahLst/>
            <a:cxnLst/>
            <a:rect l="textAreaLeft" t="textAreaTop" r="textAreaRight" b="textAreaBottom"/>
            <a:pathLst>
              <a:path w="12192000" h="238125">
                <a:moveTo>
                  <a:pt x="12192000" y="0"/>
                </a:moveTo>
                <a:lnTo>
                  <a:pt x="0" y="0"/>
                </a:lnTo>
                <a:lnTo>
                  <a:pt x="0" y="237743"/>
                </a:lnTo>
                <a:lnTo>
                  <a:pt x="12192000" y="237743"/>
                </a:lnTo>
                <a:lnTo>
                  <a:pt x="12192000" y="0"/>
                </a:lnTo>
                <a:close/>
              </a:path>
            </a:pathLst>
          </a:custGeom>
          <a:solidFill>
            <a:srgbClr val="81C1D2"/>
          </a:solidFill>
          <a:ln w="0">
            <a:noFill/>
          </a:ln>
        </p:spPr>
        <p:style>
          <a:lnRef idx="0">
            <a:scrgbClr r="0" g="0" b="0"/>
          </a:lnRef>
          <a:fillRef idx="0">
            <a:scrgbClr r="0" g="0" b="0"/>
          </a:fillRef>
          <a:effectRef idx="0">
            <a:scrgbClr r="0" g="0" b="0"/>
          </a:effectRef>
          <a:fontRef idx="minor"/>
        </p:style>
        <p:txBody>
          <a:bodyPr lIns="0" tIns="0" rIns="0" bIns="0" anchor="t">
            <a:noAutofit/>
          </a:bodyPr>
          <a:lstStyle/>
          <a:p>
            <a:endParaRPr lang="en-US" sz="1800" b="0" strike="noStrike" spc="-1">
              <a:solidFill>
                <a:srgbClr val="000000"/>
              </a:solidFill>
              <a:latin typeface="Calibri"/>
            </a:endParaRPr>
          </a:p>
        </p:txBody>
      </p:sp>
      <p:sp>
        <p:nvSpPr>
          <p:cNvPr id="201" name="bg object 19"/>
          <p:cNvSpPr/>
          <p:nvPr/>
        </p:nvSpPr>
        <p:spPr>
          <a:xfrm>
            <a:off x="0" y="5846040"/>
            <a:ext cx="12191760" cy="1011960"/>
          </a:xfrm>
          <a:custGeom>
            <a:avLst/>
            <a:gdLst>
              <a:gd name="textAreaLeft" fmla="*/ 0 w 12191760"/>
              <a:gd name="textAreaRight" fmla="*/ 12192120 w 12191760"/>
              <a:gd name="textAreaTop" fmla="*/ 0 h 1011960"/>
              <a:gd name="textAreaBottom" fmla="*/ 1012320 h 1011960"/>
            </a:gdLst>
            <a:ahLst/>
            <a:cxnLst/>
            <a:rect l="textAreaLeft" t="textAreaTop" r="textAreaRight" b="textAreaBottom"/>
            <a:pathLst>
              <a:path w="12192000" h="1012190">
                <a:moveTo>
                  <a:pt x="12192000" y="0"/>
                </a:moveTo>
                <a:lnTo>
                  <a:pt x="0" y="0"/>
                </a:lnTo>
                <a:lnTo>
                  <a:pt x="0" y="1011936"/>
                </a:lnTo>
                <a:lnTo>
                  <a:pt x="12192000" y="1011936"/>
                </a:lnTo>
                <a:lnTo>
                  <a:pt x="12192000" y="0"/>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0" tIns="0" rIns="0" bIns="0" anchor="t">
            <a:noAutofit/>
          </a:bodyPr>
          <a:lstStyle/>
          <a:p>
            <a:endParaRPr lang="en-US" sz="1800" b="0" strike="noStrike" spc="-1">
              <a:solidFill>
                <a:srgbClr val="000000"/>
              </a:solidFill>
              <a:latin typeface="Calibri"/>
            </a:endParaRPr>
          </a:p>
        </p:txBody>
      </p:sp>
      <p:pic>
        <p:nvPicPr>
          <p:cNvPr id="202" name="bg object 20"/>
          <p:cNvPicPr/>
          <p:nvPr/>
        </p:nvPicPr>
        <p:blipFill>
          <a:blip r:embed="rId14"/>
          <a:stretch/>
        </p:blipFill>
        <p:spPr>
          <a:xfrm>
            <a:off x="123480" y="5958720"/>
            <a:ext cx="3785400" cy="785880"/>
          </a:xfrm>
          <a:prstGeom prst="rect">
            <a:avLst/>
          </a:prstGeom>
          <a:ln w="0">
            <a:noFill/>
          </a:ln>
        </p:spPr>
      </p:pic>
      <p:sp>
        <p:nvSpPr>
          <p:cNvPr id="203" name="PlaceHolder 1"/>
          <p:cNvSpPr>
            <a:spLocks noGrp="1"/>
          </p:cNvSpPr>
          <p:nvPr>
            <p:ph type="title"/>
          </p:nvPr>
        </p:nvSpPr>
        <p:spPr>
          <a:xfrm>
            <a:off x="4621680" y="3020400"/>
            <a:ext cx="2948400" cy="696960"/>
          </a:xfrm>
          <a:prstGeom prst="rect">
            <a:avLst/>
          </a:prstGeom>
          <a:noFill/>
          <a:ln w="0">
            <a:noFill/>
          </a:ln>
        </p:spPr>
        <p:txBody>
          <a:bodyPr lIns="0" tIns="0" rIns="0" bIns="0" anchor="t">
            <a:noAutofit/>
          </a:bodyPr>
          <a:lstStyle/>
          <a:p>
            <a:pPr indent="0">
              <a:buNone/>
            </a:pPr>
            <a:r>
              <a:rPr lang="en-US" sz="4400" b="0" strike="noStrike" spc="-1">
                <a:solidFill>
                  <a:srgbClr val="000000"/>
                </a:solidFill>
                <a:latin typeface="Calibri"/>
              </a:rPr>
              <a:t>Click to edit the title text format</a:t>
            </a:r>
          </a:p>
        </p:txBody>
      </p:sp>
      <p:sp>
        <p:nvSpPr>
          <p:cNvPr id="204" name="PlaceHolder 2"/>
          <p:cNvSpPr>
            <a:spLocks noGrp="1"/>
          </p:cNvSpPr>
          <p:nvPr>
            <p:ph type="body"/>
          </p:nvPr>
        </p:nvSpPr>
        <p:spPr>
          <a:xfrm>
            <a:off x="1606680" y="1637640"/>
            <a:ext cx="8821080" cy="3914280"/>
          </a:xfrm>
          <a:prstGeom prst="rect">
            <a:avLst/>
          </a:prstGeom>
          <a:noFill/>
          <a:ln w="0">
            <a:noFill/>
          </a:ln>
        </p:spPr>
        <p:txBody>
          <a:bodyPr lIns="0" tIns="0" rIns="0" bIns="0" anchor="t">
            <a:noAutofit/>
          </a:bodyPr>
          <a:lstStyle/>
          <a:p>
            <a:pPr marL="432000" indent="-324000">
              <a:spcBef>
                <a:spcPts val="1417"/>
              </a:spcBef>
              <a:buClr>
                <a:srgbClr val="000000"/>
              </a:buClr>
              <a:buSzPct val="45000"/>
              <a:buFont typeface="Wingdings" charset="2"/>
              <a:buChar char=""/>
            </a:pPr>
            <a:r>
              <a:rPr lang="en-US" sz="14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en-US" sz="14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en-US" sz="140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en-US" sz="140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en-US" sz="14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en-US" sz="14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en-US" sz="1400" b="0" strike="noStrike" spc="-1">
                <a:solidFill>
                  <a:srgbClr val="000000"/>
                </a:solidFill>
                <a:latin typeface="Calibri"/>
              </a:rPr>
              <a:t>Seventh Outline Level</a:t>
            </a:r>
          </a:p>
        </p:txBody>
      </p:sp>
      <p:sp>
        <p:nvSpPr>
          <p:cNvPr id="205" name="PlaceHolder 3"/>
          <p:cNvSpPr>
            <a:spLocks noGrp="1"/>
          </p:cNvSpPr>
          <p:nvPr>
            <p:ph type="ftr" idx="7"/>
          </p:nvPr>
        </p:nvSpPr>
        <p:spPr>
          <a:xfrm>
            <a:off x="4145400" y="6378120"/>
            <a:ext cx="3900960" cy="342720"/>
          </a:xfrm>
          <a:prstGeom prst="rect">
            <a:avLst/>
          </a:prstGeom>
          <a:noFill/>
          <a:ln w="0">
            <a:noFill/>
          </a:ln>
        </p:spPr>
        <p:txBody>
          <a:bodyPr lIns="0" tIns="0" rIns="0" bIns="0" anchor="t">
            <a:noAutofit/>
          </a:bodyPr>
          <a:lstStyle>
            <a:lvl1pPr indent="0" algn="ctr">
              <a:buNone/>
              <a:defRPr lang="en-US" sz="1400" b="0" strike="noStrike" spc="-1">
                <a:solidFill>
                  <a:srgbClr val="000000"/>
                </a:solidFill>
                <a:latin typeface="Times New Roman"/>
              </a:defRPr>
            </a:lvl1pPr>
          </a:lstStyle>
          <a:p>
            <a:pPr indent="0" algn="ctr">
              <a:buNone/>
            </a:pPr>
            <a:r>
              <a:rPr lang="en-US" sz="1400" b="0" strike="noStrike" spc="-1">
                <a:solidFill>
                  <a:srgbClr val="000000"/>
                </a:solidFill>
                <a:latin typeface="Times New Roman"/>
              </a:rPr>
              <a:t>&lt;footer&gt;</a:t>
            </a:r>
          </a:p>
        </p:txBody>
      </p:sp>
      <p:sp>
        <p:nvSpPr>
          <p:cNvPr id="206" name="PlaceHolder 4"/>
          <p:cNvSpPr>
            <a:spLocks noGrp="1"/>
          </p:cNvSpPr>
          <p:nvPr>
            <p:ph type="dt" idx="8"/>
          </p:nvPr>
        </p:nvSpPr>
        <p:spPr>
          <a:xfrm>
            <a:off x="609480" y="6378120"/>
            <a:ext cx="2803680" cy="342720"/>
          </a:xfrm>
          <a:prstGeom prst="rect">
            <a:avLst/>
          </a:prstGeom>
          <a:noFill/>
          <a:ln w="0">
            <a:noFill/>
          </a:ln>
        </p:spPr>
        <p:txBody>
          <a:bodyPr lIns="0" tIns="0" rIns="0" bIns="0" anchor="t">
            <a:noAutofit/>
          </a:bodyPr>
          <a:lstStyle>
            <a:lvl1pPr indent="0">
              <a:lnSpc>
                <a:spcPct val="100000"/>
              </a:lnSpc>
              <a:buNone/>
              <a:defRPr lang="en-US" sz="1800" b="0" strike="noStrike" spc="-1">
                <a:solidFill>
                  <a:srgbClr val="B2B2B2"/>
                </a:solidFill>
                <a:latin typeface="Calibri"/>
              </a:defRPr>
            </a:lvl1pPr>
          </a:lstStyle>
          <a:p>
            <a:pPr indent="0">
              <a:lnSpc>
                <a:spcPct val="100000"/>
              </a:lnSpc>
              <a:buNone/>
            </a:pPr>
            <a:r>
              <a:rPr lang="en-US" sz="1800" b="0" strike="noStrike" spc="-1">
                <a:solidFill>
                  <a:srgbClr val="B2B2B2"/>
                </a:solidFill>
                <a:latin typeface="Calibri"/>
              </a:rPr>
              <a:t>&lt;date/time&gt;</a:t>
            </a:r>
            <a:endParaRPr lang="en-US" sz="1800" b="0" strike="noStrike" spc="-1">
              <a:solidFill>
                <a:srgbClr val="000000"/>
              </a:solidFill>
              <a:latin typeface="Times New Roman"/>
            </a:endParaRPr>
          </a:p>
        </p:txBody>
      </p:sp>
      <p:sp>
        <p:nvSpPr>
          <p:cNvPr id="207" name="PlaceHolder 5"/>
          <p:cNvSpPr>
            <a:spLocks noGrp="1"/>
          </p:cNvSpPr>
          <p:nvPr>
            <p:ph type="sldNum" idx="9"/>
          </p:nvPr>
        </p:nvSpPr>
        <p:spPr>
          <a:xfrm>
            <a:off x="8778240" y="6378120"/>
            <a:ext cx="2803680" cy="342720"/>
          </a:xfrm>
          <a:prstGeom prst="rect">
            <a:avLst/>
          </a:prstGeom>
          <a:noFill/>
          <a:ln w="0">
            <a:noFill/>
          </a:ln>
        </p:spPr>
        <p:txBody>
          <a:bodyPr lIns="0" tIns="0" rIns="0" bIns="0" anchor="t">
            <a:noAutofit/>
          </a:bodyPr>
          <a:lstStyle>
            <a:lvl1pPr indent="0" algn="r">
              <a:lnSpc>
                <a:spcPct val="100000"/>
              </a:lnSpc>
              <a:buNone/>
              <a:defRPr lang="en-US" sz="1800" b="0" strike="noStrike" spc="-1">
                <a:solidFill>
                  <a:srgbClr val="B2B2B2"/>
                </a:solidFill>
                <a:latin typeface="Calibri"/>
              </a:defRPr>
            </a:lvl1pPr>
          </a:lstStyle>
          <a:p>
            <a:pPr indent="0" algn="r">
              <a:lnSpc>
                <a:spcPct val="100000"/>
              </a:lnSpc>
              <a:buNone/>
            </a:pPr>
            <a:fld id="{E4E619C7-51FE-411B-A667-0C2BBF34D0A7}" type="slidenum">
              <a:rPr lang="en-US" sz="1800" b="0" strike="noStrike" spc="-1">
                <a:solidFill>
                  <a:srgbClr val="B2B2B2"/>
                </a:solidFill>
                <a:latin typeface="Calibri"/>
              </a:rPr>
              <a:t>‹#›</a:t>
            </a:fld>
            <a:endParaRPr lang="en-US" sz="18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44" name="Group 2"/>
          <p:cNvGrpSpPr/>
          <p:nvPr/>
        </p:nvGrpSpPr>
        <p:grpSpPr>
          <a:xfrm>
            <a:off x="0" y="0"/>
            <a:ext cx="12191760" cy="471600"/>
            <a:chOff x="0" y="0"/>
            <a:chExt cx="12191760" cy="471600"/>
          </a:xfrm>
        </p:grpSpPr>
        <p:sp>
          <p:nvSpPr>
            <p:cNvPr id="245" name="Rectangle 3"/>
            <p:cNvSpPr/>
            <p:nvPr/>
          </p:nvSpPr>
          <p:spPr>
            <a:xfrm>
              <a:off x="0" y="0"/>
              <a:ext cx="12191760" cy="237240"/>
            </a:xfrm>
            <a:prstGeom prst="rect">
              <a:avLst/>
            </a:prstGeom>
            <a:solidFill>
              <a:srgbClr val="81C1D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endParaRPr lang="en-US" sz="1800" b="0" strike="noStrike" spc="-1">
                <a:solidFill>
                  <a:schemeClr val="lt1"/>
                </a:solidFill>
                <a:latin typeface="Calibri"/>
              </a:endParaRPr>
            </a:p>
          </p:txBody>
        </p:sp>
        <p:sp>
          <p:nvSpPr>
            <p:cNvPr id="246" name="Rectangle 4"/>
            <p:cNvSpPr/>
            <p:nvPr/>
          </p:nvSpPr>
          <p:spPr>
            <a:xfrm>
              <a:off x="0" y="234360"/>
              <a:ext cx="12191760" cy="237240"/>
            </a:xfrm>
            <a:prstGeom prst="rect">
              <a:avLst/>
            </a:prstGeom>
            <a:solidFill>
              <a:srgbClr val="81C1D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endParaRPr lang="en-US" sz="1800" b="0" strike="noStrike" spc="-1">
                <a:solidFill>
                  <a:schemeClr val="lt1"/>
                </a:solidFill>
                <a:latin typeface="Calibri"/>
              </a:endParaRPr>
            </a:p>
          </p:txBody>
        </p:sp>
      </p:grpSp>
      <p:sp>
        <p:nvSpPr>
          <p:cNvPr id="247" name="Rectangle 6"/>
          <p:cNvSpPr/>
          <p:nvPr/>
        </p:nvSpPr>
        <p:spPr>
          <a:xfrm>
            <a:off x="0" y="5846760"/>
            <a:ext cx="12191760" cy="1010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endParaRPr lang="en-US" sz="1800" b="0" strike="noStrike" spc="-1">
              <a:solidFill>
                <a:schemeClr val="lt1"/>
              </a:solidFill>
              <a:latin typeface="Calibri"/>
            </a:endParaRPr>
          </a:p>
        </p:txBody>
      </p:sp>
      <p:pic>
        <p:nvPicPr>
          <p:cNvPr id="248" name="Image 8"/>
          <p:cNvPicPr/>
          <p:nvPr/>
        </p:nvPicPr>
        <p:blipFill>
          <a:blip r:embed="rId14"/>
          <a:stretch/>
        </p:blipFill>
        <p:spPr>
          <a:xfrm>
            <a:off x="124200" y="5959440"/>
            <a:ext cx="3783960" cy="785520"/>
          </a:xfrm>
          <a:prstGeom prst="rect">
            <a:avLst/>
          </a:prstGeom>
          <a:ln w="0">
            <a:noFill/>
          </a:ln>
        </p:spPr>
      </p:pic>
      <p:sp>
        <p:nvSpPr>
          <p:cNvPr id="24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r>
              <a:rPr lang="en-US" sz="1800" b="0" strike="noStrike" spc="-1">
                <a:solidFill>
                  <a:srgbClr val="000000"/>
                </a:solidFill>
                <a:latin typeface="Calibri"/>
              </a:rPr>
              <a:t>Click to edit the title text format</a:t>
            </a:r>
          </a:p>
        </p:txBody>
      </p:sp>
      <p:sp>
        <p:nvSpPr>
          <p:cNvPr id="250"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en-US" sz="2800" b="0" strike="noStrike" spc="-1">
                <a:solidFill>
                  <a:srgbClr val="000000"/>
                </a:solidFill>
                <a:latin typeface="Calibri"/>
              </a:rPr>
              <a:t>Click to edit the outline text format</a:t>
            </a:r>
          </a:p>
          <a:p>
            <a:pPr marL="864000" lvl="1" indent="-324000">
              <a:lnSpc>
                <a:spcPct val="90000"/>
              </a:lnSpc>
              <a:spcBef>
                <a:spcPts val="1134"/>
              </a:spcBef>
              <a:buClr>
                <a:srgbClr val="000000"/>
              </a:buClr>
              <a:buSzPct val="75000"/>
              <a:buFont typeface="Symbol" charset="2"/>
              <a:buChar char=""/>
            </a:pPr>
            <a:r>
              <a:rPr lang="en-US" sz="2000" b="0" strike="noStrike" spc="-1">
                <a:solidFill>
                  <a:srgbClr val="000000"/>
                </a:solidFill>
                <a:latin typeface="Calibri"/>
              </a:rPr>
              <a:t>Second Outline Level</a:t>
            </a:r>
          </a:p>
          <a:p>
            <a:pPr marL="1296000" lvl="2" indent="-288000">
              <a:lnSpc>
                <a:spcPct val="90000"/>
              </a:lnSpc>
              <a:spcBef>
                <a:spcPts val="850"/>
              </a:spcBef>
              <a:buClr>
                <a:srgbClr val="000000"/>
              </a:buClr>
              <a:buSzPct val="45000"/>
              <a:buFont typeface="Wingdings" charset="2"/>
              <a:buChar char=""/>
            </a:pPr>
            <a:r>
              <a:rPr lang="en-US" sz="1800" b="0" strike="noStrike" spc="-1">
                <a:solidFill>
                  <a:srgbClr val="000000"/>
                </a:solidFill>
                <a:latin typeface="Calibri"/>
              </a:rPr>
              <a:t>Third Outline Level</a:t>
            </a:r>
          </a:p>
          <a:p>
            <a:pPr marL="1728000" lvl="3" indent="-216000">
              <a:lnSpc>
                <a:spcPct val="90000"/>
              </a:lnSpc>
              <a:spcBef>
                <a:spcPts val="567"/>
              </a:spcBef>
              <a:buClr>
                <a:srgbClr val="000000"/>
              </a:buClr>
              <a:buSzPct val="75000"/>
              <a:buFont typeface="Symbol" charset="2"/>
              <a:buChar char=""/>
            </a:pPr>
            <a:r>
              <a:rPr lang="en-US" sz="1800" b="0" strike="noStrike" spc="-1">
                <a:solidFill>
                  <a:srgbClr val="000000"/>
                </a:solidFill>
                <a:latin typeface="Calibri"/>
              </a:rPr>
              <a:t>Fourth Outline Level</a:t>
            </a:r>
          </a:p>
          <a:p>
            <a:pPr marL="2160000" lvl="4"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Calibri"/>
              </a:rPr>
              <a:t>Fifth Outline Level</a:t>
            </a:r>
          </a:p>
          <a:p>
            <a:pPr marL="2592000" lvl="5"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Calibri"/>
              </a:rPr>
              <a:t>Sixth Outline Level</a:t>
            </a:r>
          </a:p>
          <a:p>
            <a:pPr marL="3024000" lvl="6"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0.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image" Target="../media/image22.png"/><Relationship Id="rId5" Type="http://schemas.openxmlformats.org/officeDocument/2006/relationships/image" Target="../media/image23.sv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50.xml"/><Relationship Id="rId1" Type="http://schemas.openxmlformats.org/officeDocument/2006/relationships/themeOverride" Target="../theme/themeOverride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s://interreg-euro-med.eu/wp-content/uploads/documents/published/en/programme-documents/programme-documents/programme-manual/programme-manual_v.1.8_en.pdf"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38.xml"/><Relationship Id="rId6" Type="http://schemas.openxmlformats.org/officeDocument/2006/relationships/image" Target="../media/image24.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5.xml"/><Relationship Id="rId5" Type="http://schemas.openxmlformats.org/officeDocument/2006/relationships/image" Target="../media/image18.sv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3" name="object 2"/>
          <p:cNvSpPr/>
          <p:nvPr/>
        </p:nvSpPr>
        <p:spPr>
          <a:xfrm>
            <a:off x="-2520" y="69120"/>
            <a:ext cx="12191760" cy="6857640"/>
          </a:xfrm>
          <a:custGeom>
            <a:avLst/>
            <a:gdLst>
              <a:gd name="textAreaLeft" fmla="*/ 0 w 12191760"/>
              <a:gd name="textAreaRight" fmla="*/ 12192120 w 12191760"/>
              <a:gd name="textAreaTop" fmla="*/ 0 h 6857640"/>
              <a:gd name="textAreaBottom" fmla="*/ 6858000 h 6857640"/>
            </a:gdLst>
            <a:ahLst/>
            <a:cxnLst/>
            <a:rect l="textAreaLeft" t="textAreaTop" r="textAreaRight" b="textAreaBottom"/>
            <a:pathLst>
              <a:path w="12192000" h="6858000">
                <a:moveTo>
                  <a:pt x="12192000" y="0"/>
                </a:moveTo>
                <a:lnTo>
                  <a:pt x="0" y="0"/>
                </a:lnTo>
                <a:lnTo>
                  <a:pt x="0" y="6858000"/>
                </a:lnTo>
                <a:lnTo>
                  <a:pt x="12192000" y="6858000"/>
                </a:lnTo>
                <a:lnTo>
                  <a:pt x="12192000" y="0"/>
                </a:lnTo>
                <a:close/>
              </a:path>
            </a:pathLst>
          </a:custGeom>
          <a:solidFill>
            <a:srgbClr val="164193"/>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en-US" sz="1800" b="0" strike="noStrike" spc="-1">
              <a:solidFill>
                <a:srgbClr val="000000"/>
              </a:solidFill>
              <a:latin typeface="Calibri"/>
            </a:endParaRPr>
          </a:p>
        </p:txBody>
      </p:sp>
      <p:pic>
        <p:nvPicPr>
          <p:cNvPr id="294" name="object 3"/>
          <p:cNvPicPr/>
          <p:nvPr/>
        </p:nvPicPr>
        <p:blipFill>
          <a:blip r:embed="rId2"/>
          <a:stretch/>
        </p:blipFill>
        <p:spPr>
          <a:xfrm>
            <a:off x="149400" y="79200"/>
            <a:ext cx="6242040" cy="1287360"/>
          </a:xfrm>
          <a:prstGeom prst="rect">
            <a:avLst/>
          </a:prstGeom>
          <a:ln w="0">
            <a:noFill/>
          </a:ln>
        </p:spPr>
      </p:pic>
      <p:grpSp>
        <p:nvGrpSpPr>
          <p:cNvPr id="295" name="object 4"/>
          <p:cNvGrpSpPr/>
          <p:nvPr/>
        </p:nvGrpSpPr>
        <p:grpSpPr>
          <a:xfrm>
            <a:off x="10425600" y="1114200"/>
            <a:ext cx="328680" cy="1244880"/>
            <a:chOff x="10425600" y="1114200"/>
            <a:chExt cx="328680" cy="1244880"/>
          </a:xfrm>
        </p:grpSpPr>
        <p:sp>
          <p:nvSpPr>
            <p:cNvPr id="296" name="object 5"/>
            <p:cNvSpPr/>
            <p:nvPr/>
          </p:nvSpPr>
          <p:spPr>
            <a:xfrm>
              <a:off x="10425600" y="1114200"/>
              <a:ext cx="328680" cy="1092600"/>
            </a:xfrm>
            <a:custGeom>
              <a:avLst/>
              <a:gdLst>
                <a:gd name="textAreaLeft" fmla="*/ 0 w 328680"/>
                <a:gd name="textAreaRight" fmla="*/ 329040 w 328680"/>
                <a:gd name="textAreaTop" fmla="*/ 0 h 1092600"/>
                <a:gd name="textAreaBottom" fmla="*/ 1092960 h 1092600"/>
              </a:gdLst>
              <a:ahLst/>
              <a:cxnLst/>
              <a:rect l="textAreaLeft" t="textAreaTop" r="textAreaRight" b="textAreaBottom"/>
              <a:pathLst>
                <a:path w="328929" h="1092835">
                  <a:moveTo>
                    <a:pt x="286613" y="12700"/>
                  </a:moveTo>
                  <a:lnTo>
                    <a:pt x="322146" y="12700"/>
                  </a:lnTo>
                  <a:lnTo>
                    <a:pt x="328404" y="0"/>
                  </a:lnTo>
                  <a:lnTo>
                    <a:pt x="313382" y="0"/>
                  </a:lnTo>
                  <a:lnTo>
                    <a:pt x="289349" y="6712"/>
                  </a:lnTo>
                  <a:lnTo>
                    <a:pt x="286613" y="12700"/>
                  </a:lnTo>
                  <a:close/>
                </a:path>
                <a:path w="328929" h="1092835">
                  <a:moveTo>
                    <a:pt x="280809" y="25400"/>
                  </a:moveTo>
                  <a:lnTo>
                    <a:pt x="316019" y="25400"/>
                  </a:lnTo>
                  <a:lnTo>
                    <a:pt x="319227" y="18623"/>
                  </a:lnTo>
                  <a:lnTo>
                    <a:pt x="322146" y="12700"/>
                  </a:lnTo>
                  <a:lnTo>
                    <a:pt x="286613" y="12700"/>
                  </a:lnTo>
                  <a:lnTo>
                    <a:pt x="280809" y="25400"/>
                  </a:lnTo>
                  <a:close/>
                </a:path>
                <a:path w="328929" h="1092835">
                  <a:moveTo>
                    <a:pt x="0" y="1074740"/>
                  </a:moveTo>
                  <a:lnTo>
                    <a:pt x="25902" y="1092200"/>
                  </a:lnTo>
                  <a:lnTo>
                    <a:pt x="28933" y="1068304"/>
                  </a:lnTo>
                  <a:lnTo>
                    <a:pt x="35970" y="1015193"/>
                  </a:lnTo>
                  <a:lnTo>
                    <a:pt x="51063" y="911878"/>
                  </a:lnTo>
                  <a:lnTo>
                    <a:pt x="59200" y="861768"/>
                  </a:lnTo>
                  <a:lnTo>
                    <a:pt x="68064" y="811577"/>
                  </a:lnTo>
                  <a:lnTo>
                    <a:pt x="77667" y="761330"/>
                  </a:lnTo>
                  <a:lnTo>
                    <a:pt x="88019" y="711051"/>
                  </a:lnTo>
                  <a:lnTo>
                    <a:pt x="99131" y="660764"/>
                  </a:lnTo>
                  <a:lnTo>
                    <a:pt x="111014" y="610492"/>
                  </a:lnTo>
                  <a:lnTo>
                    <a:pt x="123677" y="560259"/>
                  </a:lnTo>
                  <a:lnTo>
                    <a:pt x="137132" y="510089"/>
                  </a:lnTo>
                  <a:lnTo>
                    <a:pt x="151389" y="460007"/>
                  </a:lnTo>
                  <a:lnTo>
                    <a:pt x="166460" y="410035"/>
                  </a:lnTo>
                  <a:lnTo>
                    <a:pt x="182354" y="360199"/>
                  </a:lnTo>
                  <a:lnTo>
                    <a:pt x="199082" y="310520"/>
                  </a:lnTo>
                  <a:lnTo>
                    <a:pt x="216656" y="261025"/>
                  </a:lnTo>
                  <a:lnTo>
                    <a:pt x="235085" y="211736"/>
                  </a:lnTo>
                  <a:lnTo>
                    <a:pt x="254381" y="162677"/>
                  </a:lnTo>
                  <a:lnTo>
                    <a:pt x="275177" y="113916"/>
                  </a:lnTo>
                  <a:lnTo>
                    <a:pt x="296861" y="65869"/>
                  </a:lnTo>
                  <a:lnTo>
                    <a:pt x="316019" y="25400"/>
                  </a:lnTo>
                  <a:lnTo>
                    <a:pt x="280809" y="25400"/>
                  </a:lnTo>
                  <a:lnTo>
                    <a:pt x="247498" y="101403"/>
                  </a:lnTo>
                  <a:lnTo>
                    <a:pt x="227396" y="151435"/>
                  </a:lnTo>
                  <a:lnTo>
                    <a:pt x="207832" y="201094"/>
                  </a:lnTo>
                  <a:lnTo>
                    <a:pt x="189183" y="250966"/>
                  </a:lnTo>
                  <a:lnTo>
                    <a:pt x="171435" y="301022"/>
                  </a:lnTo>
                  <a:lnTo>
                    <a:pt x="154572" y="351236"/>
                  </a:lnTo>
                  <a:lnTo>
                    <a:pt x="138578" y="401580"/>
                  </a:lnTo>
                  <a:lnTo>
                    <a:pt x="123440" y="452028"/>
                  </a:lnTo>
                  <a:lnTo>
                    <a:pt x="109140" y="502551"/>
                  </a:lnTo>
                  <a:lnTo>
                    <a:pt x="95665" y="553123"/>
                  </a:lnTo>
                  <a:lnTo>
                    <a:pt x="82999" y="603717"/>
                  </a:lnTo>
                  <a:lnTo>
                    <a:pt x="71127" y="654304"/>
                  </a:lnTo>
                  <a:lnTo>
                    <a:pt x="60034" y="704858"/>
                  </a:lnTo>
                  <a:lnTo>
                    <a:pt x="49704" y="755352"/>
                  </a:lnTo>
                  <a:lnTo>
                    <a:pt x="40123" y="805758"/>
                  </a:lnTo>
                  <a:lnTo>
                    <a:pt x="31274" y="856049"/>
                  </a:lnTo>
                  <a:lnTo>
                    <a:pt x="23143" y="906198"/>
                  </a:lnTo>
                  <a:lnTo>
                    <a:pt x="15716" y="956177"/>
                  </a:lnTo>
                  <a:lnTo>
                    <a:pt x="8187" y="1010008"/>
                  </a:lnTo>
                  <a:lnTo>
                    <a:pt x="1298" y="1063640"/>
                  </a:lnTo>
                  <a:lnTo>
                    <a:pt x="0" y="1074740"/>
                  </a:lnTo>
                  <a:close/>
                </a:path>
              </a:pathLst>
            </a:custGeom>
            <a:solidFill>
              <a:srgbClr val="0094D6"/>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en-US" sz="1800" b="0" strike="noStrike" spc="-1">
                <a:solidFill>
                  <a:srgbClr val="000000"/>
                </a:solidFill>
                <a:latin typeface="Calibri"/>
              </a:endParaRPr>
            </a:p>
          </p:txBody>
        </p:sp>
        <p:sp>
          <p:nvSpPr>
            <p:cNvPr id="297" name="object 6"/>
            <p:cNvSpPr/>
            <p:nvPr/>
          </p:nvSpPr>
          <p:spPr>
            <a:xfrm>
              <a:off x="10425600" y="1114200"/>
              <a:ext cx="328680" cy="1092600"/>
            </a:xfrm>
            <a:custGeom>
              <a:avLst/>
              <a:gdLst>
                <a:gd name="textAreaLeft" fmla="*/ 0 w 328680"/>
                <a:gd name="textAreaRight" fmla="*/ 329040 w 328680"/>
                <a:gd name="textAreaTop" fmla="*/ 0 h 1092600"/>
                <a:gd name="textAreaBottom" fmla="*/ 1092960 h 1092600"/>
              </a:gdLst>
              <a:ahLst/>
              <a:cxnLst/>
              <a:rect l="textAreaLeft" t="textAreaTop" r="textAreaRight" b="textAreaBottom"/>
              <a:pathLst>
                <a:path w="328929" h="1092835">
                  <a:moveTo>
                    <a:pt x="0" y="1074740"/>
                  </a:moveTo>
                  <a:lnTo>
                    <a:pt x="8187" y="1010008"/>
                  </a:lnTo>
                  <a:lnTo>
                    <a:pt x="15716" y="956177"/>
                  </a:lnTo>
                  <a:lnTo>
                    <a:pt x="23143" y="906198"/>
                  </a:lnTo>
                  <a:lnTo>
                    <a:pt x="31274" y="856049"/>
                  </a:lnTo>
                  <a:lnTo>
                    <a:pt x="40123" y="805758"/>
                  </a:lnTo>
                  <a:lnTo>
                    <a:pt x="49704" y="755352"/>
                  </a:lnTo>
                  <a:lnTo>
                    <a:pt x="60034" y="704858"/>
                  </a:lnTo>
                  <a:lnTo>
                    <a:pt x="71127" y="654304"/>
                  </a:lnTo>
                  <a:lnTo>
                    <a:pt x="82999" y="603717"/>
                  </a:lnTo>
                  <a:lnTo>
                    <a:pt x="95665" y="553123"/>
                  </a:lnTo>
                  <a:lnTo>
                    <a:pt x="109140" y="502551"/>
                  </a:lnTo>
                  <a:lnTo>
                    <a:pt x="123440" y="452028"/>
                  </a:lnTo>
                  <a:lnTo>
                    <a:pt x="138578" y="401580"/>
                  </a:lnTo>
                  <a:lnTo>
                    <a:pt x="154572" y="351236"/>
                  </a:lnTo>
                  <a:lnTo>
                    <a:pt x="171435" y="301022"/>
                  </a:lnTo>
                  <a:lnTo>
                    <a:pt x="189183" y="250966"/>
                  </a:lnTo>
                  <a:lnTo>
                    <a:pt x="207832" y="201094"/>
                  </a:lnTo>
                  <a:lnTo>
                    <a:pt x="227396" y="151435"/>
                  </a:lnTo>
                  <a:lnTo>
                    <a:pt x="247498" y="101403"/>
                  </a:lnTo>
                  <a:lnTo>
                    <a:pt x="268391" y="52572"/>
                  </a:lnTo>
                  <a:lnTo>
                    <a:pt x="280809" y="25400"/>
                  </a:lnTo>
                </a:path>
                <a:path w="328929" h="1092835">
                  <a:moveTo>
                    <a:pt x="316019" y="25399"/>
                  </a:moveTo>
                  <a:lnTo>
                    <a:pt x="296861" y="65869"/>
                  </a:lnTo>
                  <a:lnTo>
                    <a:pt x="275177" y="113916"/>
                  </a:lnTo>
                  <a:lnTo>
                    <a:pt x="254381" y="162677"/>
                  </a:lnTo>
                  <a:lnTo>
                    <a:pt x="235085" y="211736"/>
                  </a:lnTo>
                  <a:lnTo>
                    <a:pt x="216656" y="261025"/>
                  </a:lnTo>
                  <a:lnTo>
                    <a:pt x="199082" y="310520"/>
                  </a:lnTo>
                  <a:lnTo>
                    <a:pt x="182354" y="360199"/>
                  </a:lnTo>
                  <a:lnTo>
                    <a:pt x="166460" y="410035"/>
                  </a:lnTo>
                  <a:lnTo>
                    <a:pt x="151389" y="460007"/>
                  </a:lnTo>
                  <a:lnTo>
                    <a:pt x="137132" y="510089"/>
                  </a:lnTo>
                  <a:lnTo>
                    <a:pt x="123677" y="560259"/>
                  </a:lnTo>
                  <a:lnTo>
                    <a:pt x="111014" y="610492"/>
                  </a:lnTo>
                  <a:lnTo>
                    <a:pt x="99131" y="660764"/>
                  </a:lnTo>
                  <a:lnTo>
                    <a:pt x="88019" y="711051"/>
                  </a:lnTo>
                  <a:lnTo>
                    <a:pt x="77667" y="761330"/>
                  </a:lnTo>
                  <a:lnTo>
                    <a:pt x="68064" y="811577"/>
                  </a:lnTo>
                  <a:lnTo>
                    <a:pt x="59200" y="861768"/>
                  </a:lnTo>
                  <a:lnTo>
                    <a:pt x="51063" y="911878"/>
                  </a:lnTo>
                  <a:lnTo>
                    <a:pt x="43643" y="961885"/>
                  </a:lnTo>
                  <a:lnTo>
                    <a:pt x="35970" y="1015193"/>
                  </a:lnTo>
                  <a:lnTo>
                    <a:pt x="28933" y="1068304"/>
                  </a:lnTo>
                  <a:lnTo>
                    <a:pt x="26023" y="1092322"/>
                  </a:lnTo>
                </a:path>
                <a:path w="328929" h="1092835">
                  <a:moveTo>
                    <a:pt x="280809" y="25400"/>
                  </a:moveTo>
                  <a:lnTo>
                    <a:pt x="286613" y="12700"/>
                  </a:lnTo>
                </a:path>
                <a:path w="328929" h="1092835">
                  <a:moveTo>
                    <a:pt x="322146" y="12699"/>
                  </a:moveTo>
                  <a:lnTo>
                    <a:pt x="319227" y="18623"/>
                  </a:lnTo>
                  <a:lnTo>
                    <a:pt x="316019" y="25399"/>
                  </a:lnTo>
                </a:path>
                <a:path w="328929" h="1092835">
                  <a:moveTo>
                    <a:pt x="286613" y="12700"/>
                  </a:moveTo>
                  <a:lnTo>
                    <a:pt x="289349" y="6712"/>
                  </a:lnTo>
                </a:path>
                <a:path w="328929" h="1092835">
                  <a:moveTo>
                    <a:pt x="328404" y="0"/>
                  </a:moveTo>
                  <a:lnTo>
                    <a:pt x="322146" y="12699"/>
                  </a:lnTo>
                </a:path>
              </a:pathLst>
            </a:custGeom>
            <a:noFill/>
            <a:ln w="5088">
              <a:solidFill>
                <a:srgbClr val="0094D6"/>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en-US" sz="1800" b="0" strike="noStrike" spc="-1">
                <a:solidFill>
                  <a:srgbClr val="000000"/>
                </a:solidFill>
                <a:latin typeface="Calibri"/>
              </a:endParaRPr>
            </a:p>
          </p:txBody>
        </p:sp>
        <p:sp>
          <p:nvSpPr>
            <p:cNvPr id="298" name="object 7"/>
            <p:cNvSpPr/>
            <p:nvPr/>
          </p:nvSpPr>
          <p:spPr>
            <a:xfrm>
              <a:off x="10613160" y="1395360"/>
              <a:ext cx="78480" cy="963720"/>
            </a:xfrm>
            <a:custGeom>
              <a:avLst/>
              <a:gdLst>
                <a:gd name="textAreaLeft" fmla="*/ 0 w 78480"/>
                <a:gd name="textAreaRight" fmla="*/ 78840 w 78480"/>
                <a:gd name="textAreaTop" fmla="*/ 0 h 963720"/>
                <a:gd name="textAreaBottom" fmla="*/ 964080 h 963720"/>
              </a:gdLst>
              <a:ahLst/>
              <a:cxnLst/>
              <a:rect l="textAreaLeft" t="textAreaTop" r="textAreaRight" b="textAreaBottom"/>
              <a:pathLst>
                <a:path w="78740" h="963930">
                  <a:moveTo>
                    <a:pt x="0" y="945579"/>
                  </a:moveTo>
                  <a:lnTo>
                    <a:pt x="27021" y="963771"/>
                  </a:lnTo>
                  <a:lnTo>
                    <a:pt x="27022" y="860386"/>
                  </a:lnTo>
                  <a:lnTo>
                    <a:pt x="29267" y="715087"/>
                  </a:lnTo>
                  <a:lnTo>
                    <a:pt x="35554" y="527926"/>
                  </a:lnTo>
                  <a:lnTo>
                    <a:pt x="37834" y="478555"/>
                  </a:lnTo>
                  <a:lnTo>
                    <a:pt x="40635" y="431084"/>
                  </a:lnTo>
                  <a:lnTo>
                    <a:pt x="43884" y="385247"/>
                  </a:lnTo>
                  <a:lnTo>
                    <a:pt x="47507" y="340775"/>
                  </a:lnTo>
                  <a:lnTo>
                    <a:pt x="57730" y="199235"/>
                  </a:lnTo>
                  <a:lnTo>
                    <a:pt x="61234" y="160096"/>
                  </a:lnTo>
                  <a:lnTo>
                    <a:pt x="65616" y="123399"/>
                  </a:lnTo>
                  <a:lnTo>
                    <a:pt x="68781" y="91156"/>
                  </a:lnTo>
                  <a:lnTo>
                    <a:pt x="71234" y="63528"/>
                  </a:lnTo>
                  <a:lnTo>
                    <a:pt x="73479" y="40671"/>
                  </a:lnTo>
                  <a:lnTo>
                    <a:pt x="75810" y="23935"/>
                  </a:lnTo>
                  <a:lnTo>
                    <a:pt x="77236" y="11108"/>
                  </a:lnTo>
                  <a:lnTo>
                    <a:pt x="77949" y="2894"/>
                  </a:lnTo>
                  <a:lnTo>
                    <a:pt x="78144" y="0"/>
                  </a:lnTo>
                  <a:lnTo>
                    <a:pt x="77808" y="2537"/>
                  </a:lnTo>
                  <a:lnTo>
                    <a:pt x="76640" y="10216"/>
                  </a:lnTo>
                  <a:lnTo>
                    <a:pt x="74404" y="23134"/>
                  </a:lnTo>
                  <a:lnTo>
                    <a:pt x="70864" y="41388"/>
                  </a:lnTo>
                  <a:lnTo>
                    <a:pt x="55702" y="159151"/>
                  </a:lnTo>
                  <a:lnTo>
                    <a:pt x="50255" y="198674"/>
                  </a:lnTo>
                  <a:lnTo>
                    <a:pt x="45063" y="242612"/>
                  </a:lnTo>
                  <a:lnTo>
                    <a:pt x="26236" y="430185"/>
                  </a:lnTo>
                  <a:lnTo>
                    <a:pt x="22095" y="477167"/>
                  </a:lnTo>
                  <a:lnTo>
                    <a:pt x="18236" y="525980"/>
                  </a:lnTo>
                  <a:lnTo>
                    <a:pt x="14806" y="576601"/>
                  </a:lnTo>
                  <a:lnTo>
                    <a:pt x="7457" y="713720"/>
                  </a:lnTo>
                  <a:lnTo>
                    <a:pt x="5409" y="761394"/>
                  </a:lnTo>
                  <a:lnTo>
                    <a:pt x="3820" y="810095"/>
                  </a:lnTo>
                  <a:lnTo>
                    <a:pt x="2841" y="859850"/>
                  </a:lnTo>
                  <a:lnTo>
                    <a:pt x="904" y="909756"/>
                  </a:lnTo>
                  <a:lnTo>
                    <a:pt x="0" y="945579"/>
                  </a:lnTo>
                  <a:close/>
                </a:path>
              </a:pathLst>
            </a:custGeom>
            <a:solidFill>
              <a:srgbClr val="0094D6"/>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en-US" sz="1800" b="0" strike="noStrike" spc="-1">
                <a:solidFill>
                  <a:srgbClr val="000000"/>
                </a:solidFill>
                <a:latin typeface="Calibri"/>
              </a:endParaRPr>
            </a:p>
          </p:txBody>
        </p:sp>
        <p:sp>
          <p:nvSpPr>
            <p:cNvPr id="299" name="object 8"/>
            <p:cNvSpPr/>
            <p:nvPr/>
          </p:nvSpPr>
          <p:spPr>
            <a:xfrm>
              <a:off x="10613160" y="1395360"/>
              <a:ext cx="78480" cy="963720"/>
            </a:xfrm>
            <a:custGeom>
              <a:avLst/>
              <a:gdLst>
                <a:gd name="textAreaLeft" fmla="*/ 0 w 78480"/>
                <a:gd name="textAreaRight" fmla="*/ 78840 w 78480"/>
                <a:gd name="textAreaTop" fmla="*/ 0 h 963720"/>
                <a:gd name="textAreaBottom" fmla="*/ 964080 h 963720"/>
              </a:gdLst>
              <a:ahLst/>
              <a:cxnLst/>
              <a:rect l="textAreaLeft" t="textAreaTop" r="textAreaRight" b="textAreaBottom"/>
              <a:pathLst>
                <a:path w="78740" h="963930">
                  <a:moveTo>
                    <a:pt x="0" y="945579"/>
                  </a:moveTo>
                  <a:lnTo>
                    <a:pt x="904" y="909756"/>
                  </a:lnTo>
                  <a:lnTo>
                    <a:pt x="2841" y="859850"/>
                  </a:lnTo>
                  <a:lnTo>
                    <a:pt x="3820" y="810095"/>
                  </a:lnTo>
                  <a:lnTo>
                    <a:pt x="5409" y="761394"/>
                  </a:lnTo>
                  <a:lnTo>
                    <a:pt x="7457" y="713720"/>
                  </a:lnTo>
                  <a:lnTo>
                    <a:pt x="9807" y="667048"/>
                  </a:lnTo>
                  <a:lnTo>
                    <a:pt x="12308" y="621350"/>
                  </a:lnTo>
                  <a:lnTo>
                    <a:pt x="14806" y="576601"/>
                  </a:lnTo>
                  <a:lnTo>
                    <a:pt x="18236" y="525980"/>
                  </a:lnTo>
                  <a:lnTo>
                    <a:pt x="22095" y="477167"/>
                  </a:lnTo>
                  <a:lnTo>
                    <a:pt x="26236" y="430185"/>
                  </a:lnTo>
                  <a:lnTo>
                    <a:pt x="30514" y="385055"/>
                  </a:lnTo>
                  <a:lnTo>
                    <a:pt x="34783" y="341802"/>
                  </a:lnTo>
                  <a:lnTo>
                    <a:pt x="39961" y="290482"/>
                  </a:lnTo>
                  <a:lnTo>
                    <a:pt x="45063" y="242612"/>
                  </a:lnTo>
                  <a:lnTo>
                    <a:pt x="50255" y="198674"/>
                  </a:lnTo>
                  <a:lnTo>
                    <a:pt x="55702" y="159151"/>
                  </a:lnTo>
                  <a:lnTo>
                    <a:pt x="60502" y="122575"/>
                  </a:lnTo>
                  <a:lnTo>
                    <a:pt x="64674" y="90920"/>
                  </a:lnTo>
                  <a:lnTo>
                    <a:pt x="68150" y="63939"/>
                  </a:lnTo>
                  <a:lnTo>
                    <a:pt x="70864" y="41388"/>
                  </a:lnTo>
                  <a:lnTo>
                    <a:pt x="74404" y="23134"/>
                  </a:lnTo>
                  <a:lnTo>
                    <a:pt x="76640" y="10216"/>
                  </a:lnTo>
                  <a:lnTo>
                    <a:pt x="77808" y="2537"/>
                  </a:lnTo>
                  <a:lnTo>
                    <a:pt x="78144" y="0"/>
                  </a:lnTo>
                  <a:lnTo>
                    <a:pt x="77949" y="2894"/>
                  </a:lnTo>
                  <a:lnTo>
                    <a:pt x="77236" y="11108"/>
                  </a:lnTo>
                  <a:lnTo>
                    <a:pt x="75810" y="23935"/>
                  </a:lnTo>
                  <a:lnTo>
                    <a:pt x="73479" y="40671"/>
                  </a:lnTo>
                  <a:lnTo>
                    <a:pt x="71234" y="63528"/>
                  </a:lnTo>
                  <a:lnTo>
                    <a:pt x="68781" y="91156"/>
                  </a:lnTo>
                  <a:lnTo>
                    <a:pt x="65616" y="123399"/>
                  </a:lnTo>
                  <a:lnTo>
                    <a:pt x="61234" y="160096"/>
                  </a:lnTo>
                  <a:lnTo>
                    <a:pt x="57730" y="199235"/>
                  </a:lnTo>
                  <a:lnTo>
                    <a:pt x="54347" y="242660"/>
                  </a:lnTo>
                  <a:lnTo>
                    <a:pt x="50976" y="289973"/>
                  </a:lnTo>
                  <a:lnTo>
                    <a:pt x="47507" y="340775"/>
                  </a:lnTo>
                  <a:lnTo>
                    <a:pt x="43884" y="385247"/>
                  </a:lnTo>
                  <a:lnTo>
                    <a:pt x="40635" y="431084"/>
                  </a:lnTo>
                  <a:lnTo>
                    <a:pt x="37834" y="478555"/>
                  </a:lnTo>
                  <a:lnTo>
                    <a:pt x="35554" y="527926"/>
                  </a:lnTo>
                  <a:lnTo>
                    <a:pt x="33869" y="579463"/>
                  </a:lnTo>
                  <a:lnTo>
                    <a:pt x="32094" y="623503"/>
                  </a:lnTo>
                  <a:lnTo>
                    <a:pt x="30556" y="668730"/>
                  </a:lnTo>
                  <a:lnTo>
                    <a:pt x="29267" y="715087"/>
                  </a:lnTo>
                  <a:lnTo>
                    <a:pt x="28240" y="762520"/>
                  </a:lnTo>
                  <a:lnTo>
                    <a:pt x="27488" y="810972"/>
                  </a:lnTo>
                  <a:lnTo>
                    <a:pt x="27022" y="860386"/>
                  </a:lnTo>
                  <a:lnTo>
                    <a:pt x="26857" y="910708"/>
                  </a:lnTo>
                  <a:lnTo>
                    <a:pt x="27004" y="961880"/>
                  </a:lnTo>
                  <a:lnTo>
                    <a:pt x="27021" y="963771"/>
                  </a:lnTo>
                </a:path>
              </a:pathLst>
            </a:custGeom>
            <a:noFill/>
            <a:ln w="5089">
              <a:solidFill>
                <a:srgbClr val="0094D6"/>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en-US" sz="1800" b="0" strike="noStrike" spc="-1">
                <a:solidFill>
                  <a:srgbClr val="000000"/>
                </a:solidFill>
                <a:latin typeface="Calibri"/>
              </a:endParaRPr>
            </a:p>
          </p:txBody>
        </p:sp>
      </p:grpSp>
      <p:pic>
        <p:nvPicPr>
          <p:cNvPr id="300" name="object 9"/>
          <p:cNvPicPr/>
          <p:nvPr/>
        </p:nvPicPr>
        <p:blipFill>
          <a:blip r:embed="rId3"/>
          <a:stretch/>
        </p:blipFill>
        <p:spPr>
          <a:xfrm>
            <a:off x="9372960" y="890280"/>
            <a:ext cx="100440" cy="179640"/>
          </a:xfrm>
          <a:prstGeom prst="rect">
            <a:avLst/>
          </a:prstGeom>
          <a:ln w="0">
            <a:noFill/>
          </a:ln>
        </p:spPr>
      </p:pic>
      <p:grpSp>
        <p:nvGrpSpPr>
          <p:cNvPr id="301" name="object 10"/>
          <p:cNvGrpSpPr/>
          <p:nvPr/>
        </p:nvGrpSpPr>
        <p:grpSpPr>
          <a:xfrm>
            <a:off x="10113840" y="1127160"/>
            <a:ext cx="235080" cy="801000"/>
            <a:chOff x="10113840" y="1127160"/>
            <a:chExt cx="235080" cy="801000"/>
          </a:xfrm>
        </p:grpSpPr>
        <p:sp>
          <p:nvSpPr>
            <p:cNvPr id="302" name="object 11"/>
            <p:cNvSpPr/>
            <p:nvPr/>
          </p:nvSpPr>
          <p:spPr>
            <a:xfrm>
              <a:off x="10113840" y="1127160"/>
              <a:ext cx="235080" cy="801000"/>
            </a:xfrm>
            <a:custGeom>
              <a:avLst/>
              <a:gdLst>
                <a:gd name="textAreaLeft" fmla="*/ 0 w 235080"/>
                <a:gd name="textAreaRight" fmla="*/ 235440 w 235080"/>
                <a:gd name="textAreaTop" fmla="*/ 0 h 801000"/>
                <a:gd name="textAreaBottom" fmla="*/ 801360 h 801000"/>
              </a:gdLst>
              <a:ahLst/>
              <a:cxnLst/>
              <a:rect l="textAreaLeft" t="textAreaTop" r="textAreaRight" b="textAreaBottom"/>
              <a:pathLst>
                <a:path w="235584" h="801369">
                  <a:moveTo>
                    <a:pt x="0" y="775280"/>
                  </a:moveTo>
                  <a:lnTo>
                    <a:pt x="25555" y="801254"/>
                  </a:lnTo>
                  <a:lnTo>
                    <a:pt x="30218" y="766186"/>
                  </a:lnTo>
                  <a:lnTo>
                    <a:pt x="33862" y="740716"/>
                  </a:lnTo>
                  <a:lnTo>
                    <a:pt x="38033" y="714407"/>
                  </a:lnTo>
                  <a:lnTo>
                    <a:pt x="41689" y="689664"/>
                  </a:lnTo>
                  <a:lnTo>
                    <a:pt x="45988" y="664744"/>
                  </a:lnTo>
                  <a:lnTo>
                    <a:pt x="60623" y="589305"/>
                  </a:lnTo>
                  <a:lnTo>
                    <a:pt x="65825" y="564033"/>
                  </a:lnTo>
                  <a:lnTo>
                    <a:pt x="71474" y="538704"/>
                  </a:lnTo>
                  <a:lnTo>
                    <a:pt x="77774" y="513230"/>
                  </a:lnTo>
                  <a:lnTo>
                    <a:pt x="83162" y="488012"/>
                  </a:lnTo>
                  <a:lnTo>
                    <a:pt x="94918" y="437306"/>
                  </a:lnTo>
                  <a:lnTo>
                    <a:pt x="100305" y="412088"/>
                  </a:lnTo>
                  <a:lnTo>
                    <a:pt x="114420" y="361214"/>
                  </a:lnTo>
                  <a:lnTo>
                    <a:pt x="158481" y="211483"/>
                  </a:lnTo>
                  <a:lnTo>
                    <a:pt x="193687" y="111218"/>
                  </a:lnTo>
                  <a:lnTo>
                    <a:pt x="212363" y="61336"/>
                  </a:lnTo>
                  <a:lnTo>
                    <a:pt x="233041" y="11662"/>
                  </a:lnTo>
                  <a:lnTo>
                    <a:pt x="235395" y="5884"/>
                  </a:lnTo>
                  <a:lnTo>
                    <a:pt x="214149" y="0"/>
                  </a:lnTo>
                  <a:lnTo>
                    <a:pt x="204189" y="0"/>
                  </a:lnTo>
                  <a:lnTo>
                    <a:pt x="184136" y="50588"/>
                  </a:lnTo>
                  <a:lnTo>
                    <a:pt x="165644" y="100442"/>
                  </a:lnTo>
                  <a:lnTo>
                    <a:pt x="148251" y="150457"/>
                  </a:lnTo>
                  <a:lnTo>
                    <a:pt x="131913" y="200479"/>
                  </a:lnTo>
                  <a:lnTo>
                    <a:pt x="100851" y="302554"/>
                  </a:lnTo>
                  <a:lnTo>
                    <a:pt x="85896" y="353169"/>
                  </a:lnTo>
                  <a:lnTo>
                    <a:pt x="71750" y="404090"/>
                  </a:lnTo>
                  <a:lnTo>
                    <a:pt x="66326" y="429318"/>
                  </a:lnTo>
                  <a:lnTo>
                    <a:pt x="60198" y="454740"/>
                  </a:lnTo>
                  <a:lnTo>
                    <a:pt x="46930" y="505860"/>
                  </a:lnTo>
                  <a:lnTo>
                    <a:pt x="42064" y="531375"/>
                  </a:lnTo>
                  <a:lnTo>
                    <a:pt x="32599" y="583387"/>
                  </a:lnTo>
                  <a:lnTo>
                    <a:pt x="17864" y="659442"/>
                  </a:lnTo>
                  <a:lnTo>
                    <a:pt x="13099" y="685325"/>
                  </a:lnTo>
                  <a:lnTo>
                    <a:pt x="8535" y="711944"/>
                  </a:lnTo>
                  <a:lnTo>
                    <a:pt x="1965" y="761535"/>
                  </a:lnTo>
                  <a:lnTo>
                    <a:pt x="0" y="775280"/>
                  </a:lnTo>
                  <a:close/>
                </a:path>
              </a:pathLst>
            </a:custGeom>
            <a:solidFill>
              <a:srgbClr val="00A484"/>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en-US" sz="1800" b="0" strike="noStrike" spc="-1">
                <a:solidFill>
                  <a:srgbClr val="000000"/>
                </a:solidFill>
                <a:latin typeface="Calibri"/>
              </a:endParaRPr>
            </a:p>
          </p:txBody>
        </p:sp>
        <p:sp>
          <p:nvSpPr>
            <p:cNvPr id="303" name="object 12"/>
            <p:cNvSpPr/>
            <p:nvPr/>
          </p:nvSpPr>
          <p:spPr>
            <a:xfrm>
              <a:off x="10113840" y="1127160"/>
              <a:ext cx="235080" cy="801000"/>
            </a:xfrm>
            <a:custGeom>
              <a:avLst/>
              <a:gdLst>
                <a:gd name="textAreaLeft" fmla="*/ 0 w 235080"/>
                <a:gd name="textAreaRight" fmla="*/ 235440 w 235080"/>
                <a:gd name="textAreaTop" fmla="*/ 0 h 801000"/>
                <a:gd name="textAreaBottom" fmla="*/ 801360 h 801000"/>
              </a:gdLst>
              <a:ahLst/>
              <a:cxnLst/>
              <a:rect l="textAreaLeft" t="textAreaTop" r="textAreaRight" b="textAreaBottom"/>
              <a:pathLst>
                <a:path w="235584" h="801369">
                  <a:moveTo>
                    <a:pt x="0" y="775280"/>
                  </a:moveTo>
                  <a:lnTo>
                    <a:pt x="1965" y="761535"/>
                  </a:lnTo>
                  <a:lnTo>
                    <a:pt x="5297" y="736611"/>
                  </a:lnTo>
                  <a:lnTo>
                    <a:pt x="8535" y="711944"/>
                  </a:lnTo>
                  <a:lnTo>
                    <a:pt x="13099" y="685325"/>
                  </a:lnTo>
                  <a:lnTo>
                    <a:pt x="17864" y="659442"/>
                  </a:lnTo>
                  <a:lnTo>
                    <a:pt x="22765" y="634049"/>
                  </a:lnTo>
                  <a:lnTo>
                    <a:pt x="27733" y="608902"/>
                  </a:lnTo>
                  <a:lnTo>
                    <a:pt x="32599" y="583387"/>
                  </a:lnTo>
                  <a:lnTo>
                    <a:pt x="37331" y="557381"/>
                  </a:lnTo>
                  <a:lnTo>
                    <a:pt x="42064" y="531375"/>
                  </a:lnTo>
                  <a:lnTo>
                    <a:pt x="46930" y="505860"/>
                  </a:lnTo>
                  <a:lnTo>
                    <a:pt x="53641" y="480279"/>
                  </a:lnTo>
                  <a:lnTo>
                    <a:pt x="60198" y="454740"/>
                  </a:lnTo>
                  <a:lnTo>
                    <a:pt x="66326" y="429318"/>
                  </a:lnTo>
                  <a:lnTo>
                    <a:pt x="71750" y="404090"/>
                  </a:lnTo>
                  <a:lnTo>
                    <a:pt x="85896" y="353169"/>
                  </a:lnTo>
                  <a:lnTo>
                    <a:pt x="100851" y="302554"/>
                  </a:lnTo>
                  <a:lnTo>
                    <a:pt x="116296" y="251804"/>
                  </a:lnTo>
                  <a:lnTo>
                    <a:pt x="131913" y="200479"/>
                  </a:lnTo>
                  <a:lnTo>
                    <a:pt x="148251" y="150457"/>
                  </a:lnTo>
                  <a:lnTo>
                    <a:pt x="165644" y="100442"/>
                  </a:lnTo>
                  <a:lnTo>
                    <a:pt x="184136" y="50588"/>
                  </a:lnTo>
                  <a:lnTo>
                    <a:pt x="203768" y="1048"/>
                  </a:lnTo>
                  <a:lnTo>
                    <a:pt x="204189" y="0"/>
                  </a:lnTo>
                </a:path>
                <a:path w="235584" h="801369">
                  <a:moveTo>
                    <a:pt x="235395" y="5884"/>
                  </a:moveTo>
                  <a:lnTo>
                    <a:pt x="233041" y="11662"/>
                  </a:lnTo>
                  <a:lnTo>
                    <a:pt x="212363" y="61336"/>
                  </a:lnTo>
                  <a:lnTo>
                    <a:pt x="193687" y="111218"/>
                  </a:lnTo>
                  <a:lnTo>
                    <a:pt x="176048" y="161278"/>
                  </a:lnTo>
                  <a:lnTo>
                    <a:pt x="158481" y="211483"/>
                  </a:lnTo>
                  <a:lnTo>
                    <a:pt x="144013" y="261070"/>
                  </a:lnTo>
                  <a:lnTo>
                    <a:pt x="129158" y="310927"/>
                  </a:lnTo>
                  <a:lnTo>
                    <a:pt x="114420" y="361214"/>
                  </a:lnTo>
                  <a:lnTo>
                    <a:pt x="100305" y="412088"/>
                  </a:lnTo>
                  <a:lnTo>
                    <a:pt x="94918" y="437306"/>
                  </a:lnTo>
                  <a:lnTo>
                    <a:pt x="89040" y="462659"/>
                  </a:lnTo>
                  <a:lnTo>
                    <a:pt x="83162" y="488012"/>
                  </a:lnTo>
                  <a:lnTo>
                    <a:pt x="77774" y="513230"/>
                  </a:lnTo>
                  <a:lnTo>
                    <a:pt x="71474" y="538704"/>
                  </a:lnTo>
                  <a:lnTo>
                    <a:pt x="65825" y="564033"/>
                  </a:lnTo>
                  <a:lnTo>
                    <a:pt x="60623" y="589305"/>
                  </a:lnTo>
                  <a:lnTo>
                    <a:pt x="55660" y="614610"/>
                  </a:lnTo>
                  <a:lnTo>
                    <a:pt x="50717" y="639706"/>
                  </a:lnTo>
                  <a:lnTo>
                    <a:pt x="45988" y="664744"/>
                  </a:lnTo>
                  <a:lnTo>
                    <a:pt x="41689" y="689664"/>
                  </a:lnTo>
                  <a:lnTo>
                    <a:pt x="38033" y="714407"/>
                  </a:lnTo>
                  <a:lnTo>
                    <a:pt x="33862" y="740716"/>
                  </a:lnTo>
                  <a:lnTo>
                    <a:pt x="30218" y="766186"/>
                  </a:lnTo>
                  <a:lnTo>
                    <a:pt x="26887" y="791110"/>
                  </a:lnTo>
                  <a:lnTo>
                    <a:pt x="25555" y="801254"/>
                  </a:lnTo>
                </a:path>
              </a:pathLst>
            </a:custGeom>
            <a:noFill/>
            <a:ln w="5088">
              <a:solidFill>
                <a:srgbClr val="00A484"/>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en-US" sz="1800" b="0" strike="noStrike" spc="-1">
                <a:solidFill>
                  <a:srgbClr val="000000"/>
                </a:solidFill>
                <a:latin typeface="Calibri"/>
              </a:endParaRPr>
            </a:p>
          </p:txBody>
        </p:sp>
      </p:grpSp>
      <p:grpSp>
        <p:nvGrpSpPr>
          <p:cNvPr id="304" name="object 13"/>
          <p:cNvGrpSpPr/>
          <p:nvPr/>
        </p:nvGrpSpPr>
        <p:grpSpPr>
          <a:xfrm>
            <a:off x="9213840" y="779760"/>
            <a:ext cx="50400" cy="77040"/>
            <a:chOff x="9213840" y="779760"/>
            <a:chExt cx="50400" cy="77040"/>
          </a:xfrm>
        </p:grpSpPr>
        <p:sp>
          <p:nvSpPr>
            <p:cNvPr id="305" name="object 14"/>
            <p:cNvSpPr/>
            <p:nvPr/>
          </p:nvSpPr>
          <p:spPr>
            <a:xfrm>
              <a:off x="9213840" y="779760"/>
              <a:ext cx="50400" cy="77040"/>
            </a:xfrm>
            <a:custGeom>
              <a:avLst/>
              <a:gdLst>
                <a:gd name="textAreaLeft" fmla="*/ 0 w 50400"/>
                <a:gd name="textAreaRight" fmla="*/ 50760 w 50400"/>
                <a:gd name="textAreaTop" fmla="*/ 0 h 77040"/>
                <a:gd name="textAreaBottom" fmla="*/ 77400 h 77040"/>
              </a:gdLst>
              <a:ahLst/>
              <a:cxnLst/>
              <a:rect l="textAreaLeft" t="textAreaTop" r="textAreaRight" b="textAreaBottom"/>
              <a:pathLst>
                <a:path w="50800" h="77469">
                  <a:moveTo>
                    <a:pt x="0" y="49617"/>
                  </a:moveTo>
                  <a:lnTo>
                    <a:pt x="11675" y="67947"/>
                  </a:lnTo>
                  <a:lnTo>
                    <a:pt x="21568" y="77080"/>
                  </a:lnTo>
                  <a:lnTo>
                    <a:pt x="28662" y="61350"/>
                  </a:lnTo>
                  <a:lnTo>
                    <a:pt x="49163" y="17882"/>
                  </a:lnTo>
                  <a:lnTo>
                    <a:pt x="50525" y="15125"/>
                  </a:lnTo>
                  <a:lnTo>
                    <a:pt x="23082" y="0"/>
                  </a:lnTo>
                  <a:lnTo>
                    <a:pt x="21219" y="3842"/>
                  </a:lnTo>
                  <a:lnTo>
                    <a:pt x="617" y="48226"/>
                  </a:lnTo>
                  <a:lnTo>
                    <a:pt x="0" y="49617"/>
                  </a:lnTo>
                  <a:close/>
                </a:path>
              </a:pathLst>
            </a:custGeom>
            <a:solidFill>
              <a:srgbClr val="DF92B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en-US" sz="1800" b="0" strike="noStrike" spc="-1">
                <a:solidFill>
                  <a:srgbClr val="000000"/>
                </a:solidFill>
                <a:latin typeface="Calibri"/>
              </a:endParaRPr>
            </a:p>
          </p:txBody>
        </p:sp>
        <p:sp>
          <p:nvSpPr>
            <p:cNvPr id="306" name="object 15"/>
            <p:cNvSpPr/>
            <p:nvPr/>
          </p:nvSpPr>
          <p:spPr>
            <a:xfrm>
              <a:off x="9213840" y="779760"/>
              <a:ext cx="50400" cy="77040"/>
            </a:xfrm>
            <a:custGeom>
              <a:avLst/>
              <a:gdLst>
                <a:gd name="textAreaLeft" fmla="*/ 0 w 50400"/>
                <a:gd name="textAreaRight" fmla="*/ 50760 w 50400"/>
                <a:gd name="textAreaTop" fmla="*/ 0 h 77040"/>
                <a:gd name="textAreaBottom" fmla="*/ 77400 h 77040"/>
              </a:gdLst>
              <a:ahLst/>
              <a:cxnLst/>
              <a:rect l="textAreaLeft" t="textAreaTop" r="textAreaRight" b="textAreaBottom"/>
              <a:pathLst>
                <a:path w="50800" h="77469">
                  <a:moveTo>
                    <a:pt x="0" y="49617"/>
                  </a:moveTo>
                  <a:lnTo>
                    <a:pt x="617" y="48226"/>
                  </a:lnTo>
                  <a:lnTo>
                    <a:pt x="21219" y="3842"/>
                  </a:lnTo>
                  <a:lnTo>
                    <a:pt x="23082" y="0"/>
                  </a:lnTo>
                </a:path>
                <a:path w="50800" h="77469">
                  <a:moveTo>
                    <a:pt x="50525" y="15125"/>
                  </a:moveTo>
                  <a:lnTo>
                    <a:pt x="49163" y="17882"/>
                  </a:lnTo>
                  <a:lnTo>
                    <a:pt x="28662" y="61350"/>
                  </a:lnTo>
                  <a:lnTo>
                    <a:pt x="21568" y="77080"/>
                  </a:lnTo>
                </a:path>
              </a:pathLst>
            </a:custGeom>
            <a:noFill/>
            <a:ln w="5088">
              <a:solidFill>
                <a:srgbClr val="DF92B0"/>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en-US" sz="1800" b="0" strike="noStrike" spc="-1">
                <a:solidFill>
                  <a:srgbClr val="000000"/>
                </a:solidFill>
                <a:latin typeface="Calibri"/>
              </a:endParaRPr>
            </a:p>
          </p:txBody>
        </p:sp>
      </p:grpSp>
      <p:grpSp>
        <p:nvGrpSpPr>
          <p:cNvPr id="307" name="object 16"/>
          <p:cNvGrpSpPr/>
          <p:nvPr/>
        </p:nvGrpSpPr>
        <p:grpSpPr>
          <a:xfrm>
            <a:off x="9892440" y="1101600"/>
            <a:ext cx="201600" cy="595800"/>
            <a:chOff x="9892440" y="1101600"/>
            <a:chExt cx="201600" cy="595800"/>
          </a:xfrm>
        </p:grpSpPr>
        <p:sp>
          <p:nvSpPr>
            <p:cNvPr id="308" name="object 17"/>
            <p:cNvSpPr/>
            <p:nvPr/>
          </p:nvSpPr>
          <p:spPr>
            <a:xfrm>
              <a:off x="9892440" y="1101600"/>
              <a:ext cx="201600" cy="595800"/>
            </a:xfrm>
            <a:custGeom>
              <a:avLst/>
              <a:gdLst>
                <a:gd name="textAreaLeft" fmla="*/ 0 w 201600"/>
                <a:gd name="textAreaRight" fmla="*/ 201960 w 201600"/>
                <a:gd name="textAreaTop" fmla="*/ 0 h 595800"/>
                <a:gd name="textAreaBottom" fmla="*/ 596160 h 595800"/>
              </a:gdLst>
              <a:ahLst/>
              <a:cxnLst/>
              <a:rect l="textAreaLeft" t="textAreaTop" r="textAreaRight" b="textAreaBottom"/>
              <a:pathLst>
                <a:path w="201929" h="596264">
                  <a:moveTo>
                    <a:pt x="0" y="564249"/>
                  </a:moveTo>
                  <a:lnTo>
                    <a:pt x="23495" y="596206"/>
                  </a:lnTo>
                  <a:lnTo>
                    <a:pt x="31836" y="555610"/>
                  </a:lnTo>
                  <a:lnTo>
                    <a:pt x="42928" y="505032"/>
                  </a:lnTo>
                  <a:lnTo>
                    <a:pt x="54727" y="454655"/>
                  </a:lnTo>
                  <a:lnTo>
                    <a:pt x="67268" y="404537"/>
                  </a:lnTo>
                  <a:lnTo>
                    <a:pt x="81202" y="353466"/>
                  </a:lnTo>
                  <a:lnTo>
                    <a:pt x="95773" y="302690"/>
                  </a:lnTo>
                  <a:lnTo>
                    <a:pt x="111041" y="252202"/>
                  </a:lnTo>
                  <a:lnTo>
                    <a:pt x="127065" y="201993"/>
                  </a:lnTo>
                  <a:lnTo>
                    <a:pt x="143905" y="152054"/>
                  </a:lnTo>
                  <a:lnTo>
                    <a:pt x="161620" y="102379"/>
                  </a:lnTo>
                  <a:lnTo>
                    <a:pt x="180270" y="52958"/>
                  </a:lnTo>
                  <a:lnTo>
                    <a:pt x="199914" y="3784"/>
                  </a:lnTo>
                  <a:lnTo>
                    <a:pt x="201473" y="0"/>
                  </a:lnTo>
                  <a:lnTo>
                    <a:pt x="168806" y="0"/>
                  </a:lnTo>
                  <a:lnTo>
                    <a:pt x="153136" y="40329"/>
                  </a:lnTo>
                  <a:lnTo>
                    <a:pt x="134439" y="90740"/>
                  </a:lnTo>
                  <a:lnTo>
                    <a:pt x="116533" y="141362"/>
                  </a:lnTo>
                  <a:lnTo>
                    <a:pt x="99414" y="192165"/>
                  </a:lnTo>
                  <a:lnTo>
                    <a:pt x="83077" y="243115"/>
                  </a:lnTo>
                  <a:lnTo>
                    <a:pt x="67517" y="294182"/>
                  </a:lnTo>
                  <a:lnTo>
                    <a:pt x="52731" y="345334"/>
                  </a:lnTo>
                  <a:lnTo>
                    <a:pt x="38712" y="396539"/>
                  </a:lnTo>
                  <a:lnTo>
                    <a:pt x="26306" y="447534"/>
                  </a:lnTo>
                  <a:lnTo>
                    <a:pt x="14416" y="498594"/>
                  </a:lnTo>
                  <a:lnTo>
                    <a:pt x="3070" y="549686"/>
                  </a:lnTo>
                  <a:lnTo>
                    <a:pt x="0" y="564249"/>
                  </a:lnTo>
                  <a:close/>
                </a:path>
              </a:pathLst>
            </a:custGeom>
            <a:solidFill>
              <a:srgbClr val="DF92B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en-US" sz="1800" b="0" strike="noStrike" spc="-1">
                <a:solidFill>
                  <a:srgbClr val="000000"/>
                </a:solidFill>
                <a:latin typeface="Calibri"/>
              </a:endParaRPr>
            </a:p>
          </p:txBody>
        </p:sp>
        <p:sp>
          <p:nvSpPr>
            <p:cNvPr id="309" name="object 18"/>
            <p:cNvSpPr/>
            <p:nvPr/>
          </p:nvSpPr>
          <p:spPr>
            <a:xfrm>
              <a:off x="9892440" y="1101600"/>
              <a:ext cx="201600" cy="595800"/>
            </a:xfrm>
            <a:custGeom>
              <a:avLst/>
              <a:gdLst>
                <a:gd name="textAreaLeft" fmla="*/ 0 w 201600"/>
                <a:gd name="textAreaRight" fmla="*/ 201960 w 201600"/>
                <a:gd name="textAreaTop" fmla="*/ 0 h 595800"/>
                <a:gd name="textAreaBottom" fmla="*/ 596160 h 595800"/>
              </a:gdLst>
              <a:ahLst/>
              <a:cxnLst/>
              <a:rect l="textAreaLeft" t="textAreaTop" r="textAreaRight" b="textAreaBottom"/>
              <a:pathLst>
                <a:path w="201929" h="596264">
                  <a:moveTo>
                    <a:pt x="0" y="564249"/>
                  </a:moveTo>
                  <a:lnTo>
                    <a:pt x="14416" y="498594"/>
                  </a:lnTo>
                  <a:lnTo>
                    <a:pt x="26306" y="447534"/>
                  </a:lnTo>
                  <a:lnTo>
                    <a:pt x="38712" y="396539"/>
                  </a:lnTo>
                  <a:lnTo>
                    <a:pt x="52731" y="345334"/>
                  </a:lnTo>
                  <a:lnTo>
                    <a:pt x="67517" y="294182"/>
                  </a:lnTo>
                  <a:lnTo>
                    <a:pt x="83077" y="243115"/>
                  </a:lnTo>
                  <a:lnTo>
                    <a:pt x="99414" y="192165"/>
                  </a:lnTo>
                  <a:lnTo>
                    <a:pt x="116533" y="141362"/>
                  </a:lnTo>
                  <a:lnTo>
                    <a:pt x="134439" y="90740"/>
                  </a:lnTo>
                  <a:lnTo>
                    <a:pt x="153136" y="40329"/>
                  </a:lnTo>
                  <a:lnTo>
                    <a:pt x="168807" y="0"/>
                  </a:lnTo>
                </a:path>
                <a:path w="201929" h="596264">
                  <a:moveTo>
                    <a:pt x="201473" y="0"/>
                  </a:moveTo>
                  <a:lnTo>
                    <a:pt x="180270" y="52958"/>
                  </a:lnTo>
                  <a:lnTo>
                    <a:pt x="161620" y="102379"/>
                  </a:lnTo>
                  <a:lnTo>
                    <a:pt x="143905" y="152054"/>
                  </a:lnTo>
                  <a:lnTo>
                    <a:pt x="127065" y="201993"/>
                  </a:lnTo>
                  <a:lnTo>
                    <a:pt x="111041" y="252202"/>
                  </a:lnTo>
                  <a:lnTo>
                    <a:pt x="95773" y="302690"/>
                  </a:lnTo>
                  <a:lnTo>
                    <a:pt x="81202" y="353466"/>
                  </a:lnTo>
                  <a:lnTo>
                    <a:pt x="67268" y="404537"/>
                  </a:lnTo>
                  <a:lnTo>
                    <a:pt x="54727" y="454655"/>
                  </a:lnTo>
                  <a:lnTo>
                    <a:pt x="42928" y="505032"/>
                  </a:lnTo>
                  <a:lnTo>
                    <a:pt x="31836" y="555610"/>
                  </a:lnTo>
                  <a:lnTo>
                    <a:pt x="23495" y="596206"/>
                  </a:lnTo>
                </a:path>
              </a:pathLst>
            </a:custGeom>
            <a:noFill/>
            <a:ln w="5088">
              <a:solidFill>
                <a:srgbClr val="DF92B0"/>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en-US" sz="1800" b="0" strike="noStrike" spc="-1">
                <a:solidFill>
                  <a:srgbClr val="000000"/>
                </a:solidFill>
                <a:latin typeface="Calibri"/>
              </a:endParaRPr>
            </a:p>
          </p:txBody>
        </p:sp>
      </p:grpSp>
      <p:pic>
        <p:nvPicPr>
          <p:cNvPr id="310" name="object 19"/>
          <p:cNvPicPr/>
          <p:nvPr/>
        </p:nvPicPr>
        <p:blipFill>
          <a:blip r:embed="rId4"/>
          <a:stretch/>
        </p:blipFill>
        <p:spPr>
          <a:xfrm>
            <a:off x="10828080" y="568440"/>
            <a:ext cx="1366200" cy="2275200"/>
          </a:xfrm>
          <a:prstGeom prst="rect">
            <a:avLst/>
          </a:prstGeom>
          <a:ln w="0">
            <a:noFill/>
          </a:ln>
        </p:spPr>
      </p:pic>
      <p:grpSp>
        <p:nvGrpSpPr>
          <p:cNvPr id="311" name="object 20"/>
          <p:cNvGrpSpPr/>
          <p:nvPr/>
        </p:nvGrpSpPr>
        <p:grpSpPr>
          <a:xfrm>
            <a:off x="9549360" y="981720"/>
            <a:ext cx="338760" cy="492840"/>
            <a:chOff x="9549360" y="981720"/>
            <a:chExt cx="338760" cy="492840"/>
          </a:xfrm>
        </p:grpSpPr>
        <p:sp>
          <p:nvSpPr>
            <p:cNvPr id="312" name="object 21"/>
            <p:cNvSpPr/>
            <p:nvPr/>
          </p:nvSpPr>
          <p:spPr>
            <a:xfrm>
              <a:off x="9549360" y="981720"/>
              <a:ext cx="138240" cy="301320"/>
            </a:xfrm>
            <a:custGeom>
              <a:avLst/>
              <a:gdLst>
                <a:gd name="textAreaLeft" fmla="*/ 0 w 138240"/>
                <a:gd name="textAreaRight" fmla="*/ 138600 w 138240"/>
                <a:gd name="textAreaTop" fmla="*/ 0 h 301320"/>
                <a:gd name="textAreaBottom" fmla="*/ 301680 h 301320"/>
              </a:gdLst>
              <a:ahLst/>
              <a:cxnLst/>
              <a:rect l="textAreaLeft" t="textAreaTop" r="textAreaRight" b="textAreaBottom"/>
              <a:pathLst>
                <a:path w="138429" h="301625">
                  <a:moveTo>
                    <a:pt x="0" y="274485"/>
                  </a:moveTo>
                  <a:lnTo>
                    <a:pt x="21177" y="301573"/>
                  </a:lnTo>
                  <a:lnTo>
                    <a:pt x="28043" y="282256"/>
                  </a:lnTo>
                  <a:lnTo>
                    <a:pt x="46073" y="233519"/>
                  </a:lnTo>
                  <a:lnTo>
                    <a:pt x="50859" y="221925"/>
                  </a:lnTo>
                  <a:lnTo>
                    <a:pt x="60029" y="197889"/>
                  </a:lnTo>
                  <a:lnTo>
                    <a:pt x="64732" y="186197"/>
                  </a:lnTo>
                  <a:lnTo>
                    <a:pt x="69485" y="174688"/>
                  </a:lnTo>
                  <a:lnTo>
                    <a:pt x="78688" y="150567"/>
                  </a:lnTo>
                  <a:lnTo>
                    <a:pt x="83391" y="138874"/>
                  </a:lnTo>
                  <a:lnTo>
                    <a:pt x="92958" y="116082"/>
                  </a:lnTo>
                  <a:lnTo>
                    <a:pt x="111858" y="69638"/>
                  </a:lnTo>
                  <a:lnTo>
                    <a:pt x="121426" y="46846"/>
                  </a:lnTo>
                  <a:lnTo>
                    <a:pt x="138150" y="7824"/>
                  </a:lnTo>
                  <a:lnTo>
                    <a:pt x="133944" y="5509"/>
                  </a:lnTo>
                  <a:lnTo>
                    <a:pt x="113920" y="0"/>
                  </a:lnTo>
                  <a:lnTo>
                    <a:pt x="97501" y="35864"/>
                  </a:lnTo>
                  <a:lnTo>
                    <a:pt x="77246" y="81640"/>
                  </a:lnTo>
                  <a:lnTo>
                    <a:pt x="57400" y="128091"/>
                  </a:lnTo>
                  <a:lnTo>
                    <a:pt x="37989" y="175197"/>
                  </a:lnTo>
                  <a:lnTo>
                    <a:pt x="19178" y="222604"/>
                  </a:lnTo>
                  <a:lnTo>
                    <a:pt x="1077" y="271466"/>
                  </a:lnTo>
                  <a:lnTo>
                    <a:pt x="0" y="274485"/>
                  </a:lnTo>
                  <a:close/>
                </a:path>
              </a:pathLst>
            </a:custGeom>
            <a:solidFill>
              <a:srgbClr val="F8B5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en-US" sz="1800" b="0" strike="noStrike" spc="-1">
                <a:solidFill>
                  <a:srgbClr val="000000"/>
                </a:solidFill>
                <a:latin typeface="Calibri"/>
              </a:endParaRPr>
            </a:p>
          </p:txBody>
        </p:sp>
        <p:sp>
          <p:nvSpPr>
            <p:cNvPr id="313" name="object 22"/>
            <p:cNvSpPr/>
            <p:nvPr/>
          </p:nvSpPr>
          <p:spPr>
            <a:xfrm>
              <a:off x="9549360" y="981720"/>
              <a:ext cx="138240" cy="301320"/>
            </a:xfrm>
            <a:custGeom>
              <a:avLst/>
              <a:gdLst>
                <a:gd name="textAreaLeft" fmla="*/ 0 w 138240"/>
                <a:gd name="textAreaRight" fmla="*/ 138600 w 138240"/>
                <a:gd name="textAreaTop" fmla="*/ 0 h 301320"/>
                <a:gd name="textAreaBottom" fmla="*/ 301680 h 301320"/>
              </a:gdLst>
              <a:ahLst/>
              <a:cxnLst/>
              <a:rect l="textAreaLeft" t="textAreaTop" r="textAreaRight" b="textAreaBottom"/>
              <a:pathLst>
                <a:path w="138429" h="301625">
                  <a:moveTo>
                    <a:pt x="0" y="274485"/>
                  </a:moveTo>
                  <a:lnTo>
                    <a:pt x="19178" y="222604"/>
                  </a:lnTo>
                  <a:lnTo>
                    <a:pt x="38023" y="175113"/>
                  </a:lnTo>
                  <a:lnTo>
                    <a:pt x="57400" y="128091"/>
                  </a:lnTo>
                  <a:lnTo>
                    <a:pt x="77246" y="81640"/>
                  </a:lnTo>
                  <a:lnTo>
                    <a:pt x="97501" y="35864"/>
                  </a:lnTo>
                  <a:lnTo>
                    <a:pt x="113920" y="0"/>
                  </a:lnTo>
                </a:path>
                <a:path w="138429" h="301625">
                  <a:moveTo>
                    <a:pt x="138150" y="7824"/>
                  </a:moveTo>
                  <a:lnTo>
                    <a:pt x="135900" y="13102"/>
                  </a:lnTo>
                  <a:lnTo>
                    <a:pt x="131069" y="24330"/>
                  </a:lnTo>
                  <a:lnTo>
                    <a:pt x="126239" y="35557"/>
                  </a:lnTo>
                  <a:lnTo>
                    <a:pt x="121426" y="46846"/>
                  </a:lnTo>
                  <a:lnTo>
                    <a:pt x="111858" y="69638"/>
                  </a:lnTo>
                  <a:lnTo>
                    <a:pt x="102408" y="92860"/>
                  </a:lnTo>
                  <a:lnTo>
                    <a:pt x="92958" y="116082"/>
                  </a:lnTo>
                  <a:lnTo>
                    <a:pt x="83391" y="138874"/>
                  </a:lnTo>
                  <a:lnTo>
                    <a:pt x="78688" y="150567"/>
                  </a:lnTo>
                  <a:lnTo>
                    <a:pt x="74095" y="162658"/>
                  </a:lnTo>
                  <a:lnTo>
                    <a:pt x="69485" y="174688"/>
                  </a:lnTo>
                  <a:lnTo>
                    <a:pt x="64732" y="186197"/>
                  </a:lnTo>
                  <a:lnTo>
                    <a:pt x="60029" y="197889"/>
                  </a:lnTo>
                  <a:lnTo>
                    <a:pt x="55436" y="209981"/>
                  </a:lnTo>
                  <a:lnTo>
                    <a:pt x="50826" y="222011"/>
                  </a:lnTo>
                  <a:lnTo>
                    <a:pt x="46073" y="233519"/>
                  </a:lnTo>
                  <a:lnTo>
                    <a:pt x="28043" y="282256"/>
                  </a:lnTo>
                  <a:lnTo>
                    <a:pt x="21177" y="301573"/>
                  </a:lnTo>
                </a:path>
              </a:pathLst>
            </a:custGeom>
            <a:noFill/>
            <a:ln w="5088">
              <a:solidFill>
                <a:srgbClr val="F8B500"/>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en-US" sz="1800" b="0" strike="noStrike" spc="-1">
                <a:solidFill>
                  <a:srgbClr val="000000"/>
                </a:solidFill>
                <a:latin typeface="Calibri"/>
              </a:endParaRPr>
            </a:p>
          </p:txBody>
        </p:sp>
        <p:sp>
          <p:nvSpPr>
            <p:cNvPr id="314" name="object 23"/>
            <p:cNvSpPr/>
            <p:nvPr/>
          </p:nvSpPr>
          <p:spPr>
            <a:xfrm>
              <a:off x="9708840" y="1048320"/>
              <a:ext cx="179280" cy="426240"/>
            </a:xfrm>
            <a:custGeom>
              <a:avLst/>
              <a:gdLst>
                <a:gd name="textAreaLeft" fmla="*/ 0 w 179280"/>
                <a:gd name="textAreaRight" fmla="*/ 179640 w 179280"/>
                <a:gd name="textAreaTop" fmla="*/ 0 h 426240"/>
                <a:gd name="textAreaBottom" fmla="*/ 426600 h 426240"/>
              </a:gdLst>
              <a:ahLst/>
              <a:cxnLst/>
              <a:rect l="textAreaLeft" t="textAreaTop" r="textAreaRight" b="textAreaBottom"/>
              <a:pathLst>
                <a:path w="179704" h="426719">
                  <a:moveTo>
                    <a:pt x="0" y="399943"/>
                  </a:moveTo>
                  <a:lnTo>
                    <a:pt x="23587" y="426600"/>
                  </a:lnTo>
                  <a:lnTo>
                    <a:pt x="26603" y="416903"/>
                  </a:lnTo>
                  <a:lnTo>
                    <a:pt x="57394" y="323066"/>
                  </a:lnTo>
                  <a:lnTo>
                    <a:pt x="73583" y="276137"/>
                  </a:lnTo>
                  <a:lnTo>
                    <a:pt x="90560" y="229132"/>
                  </a:lnTo>
                  <a:lnTo>
                    <a:pt x="108252" y="182124"/>
                  </a:lnTo>
                  <a:lnTo>
                    <a:pt x="126590" y="135187"/>
                  </a:lnTo>
                  <a:lnTo>
                    <a:pt x="145502" y="88394"/>
                  </a:lnTo>
                  <a:lnTo>
                    <a:pt x="164918" y="41816"/>
                  </a:lnTo>
                  <a:lnTo>
                    <a:pt x="179317" y="8241"/>
                  </a:lnTo>
                  <a:lnTo>
                    <a:pt x="149391" y="0"/>
                  </a:lnTo>
                  <a:lnTo>
                    <a:pt x="117164" y="76143"/>
                  </a:lnTo>
                  <a:lnTo>
                    <a:pt x="98165" y="123109"/>
                  </a:lnTo>
                  <a:lnTo>
                    <a:pt x="79820" y="170092"/>
                  </a:lnTo>
                  <a:lnTo>
                    <a:pt x="62126" y="217161"/>
                  </a:lnTo>
                  <a:lnTo>
                    <a:pt x="45075" y="264384"/>
                  </a:lnTo>
                  <a:lnTo>
                    <a:pt x="28661" y="311827"/>
                  </a:lnTo>
                  <a:lnTo>
                    <a:pt x="12878" y="359559"/>
                  </a:lnTo>
                  <a:lnTo>
                    <a:pt x="0" y="399943"/>
                  </a:lnTo>
                  <a:close/>
                </a:path>
              </a:pathLst>
            </a:custGeom>
            <a:solidFill>
              <a:srgbClr val="F8B5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en-US" sz="1800" b="0" strike="noStrike" spc="-1">
                <a:solidFill>
                  <a:srgbClr val="000000"/>
                </a:solidFill>
                <a:latin typeface="Calibri"/>
              </a:endParaRPr>
            </a:p>
          </p:txBody>
        </p:sp>
        <p:sp>
          <p:nvSpPr>
            <p:cNvPr id="315" name="object 24"/>
            <p:cNvSpPr/>
            <p:nvPr/>
          </p:nvSpPr>
          <p:spPr>
            <a:xfrm>
              <a:off x="9708840" y="1048320"/>
              <a:ext cx="179280" cy="426240"/>
            </a:xfrm>
            <a:custGeom>
              <a:avLst/>
              <a:gdLst>
                <a:gd name="textAreaLeft" fmla="*/ 0 w 179280"/>
                <a:gd name="textAreaRight" fmla="*/ 179640 w 179280"/>
                <a:gd name="textAreaTop" fmla="*/ 0 h 426240"/>
                <a:gd name="textAreaBottom" fmla="*/ 426600 h 426240"/>
              </a:gdLst>
              <a:ahLst/>
              <a:cxnLst/>
              <a:rect l="textAreaLeft" t="textAreaTop" r="textAreaRight" b="textAreaBottom"/>
              <a:pathLst>
                <a:path w="179704" h="426719">
                  <a:moveTo>
                    <a:pt x="0" y="399943"/>
                  </a:moveTo>
                  <a:lnTo>
                    <a:pt x="12878" y="359559"/>
                  </a:lnTo>
                  <a:lnTo>
                    <a:pt x="28661" y="311827"/>
                  </a:lnTo>
                  <a:lnTo>
                    <a:pt x="45075" y="264384"/>
                  </a:lnTo>
                  <a:lnTo>
                    <a:pt x="62126" y="217161"/>
                  </a:lnTo>
                  <a:lnTo>
                    <a:pt x="79820" y="170092"/>
                  </a:lnTo>
                  <a:lnTo>
                    <a:pt x="98165" y="123109"/>
                  </a:lnTo>
                  <a:lnTo>
                    <a:pt x="117164" y="76143"/>
                  </a:lnTo>
                  <a:lnTo>
                    <a:pt x="136826" y="29128"/>
                  </a:lnTo>
                  <a:lnTo>
                    <a:pt x="149391" y="0"/>
                  </a:lnTo>
                </a:path>
                <a:path w="179704" h="426719">
                  <a:moveTo>
                    <a:pt x="179317" y="8241"/>
                  </a:moveTo>
                  <a:lnTo>
                    <a:pt x="145502" y="88394"/>
                  </a:lnTo>
                  <a:lnTo>
                    <a:pt x="126590" y="135187"/>
                  </a:lnTo>
                  <a:lnTo>
                    <a:pt x="108252" y="182124"/>
                  </a:lnTo>
                  <a:lnTo>
                    <a:pt x="90560" y="229132"/>
                  </a:lnTo>
                  <a:lnTo>
                    <a:pt x="73583" y="276137"/>
                  </a:lnTo>
                  <a:lnTo>
                    <a:pt x="57394" y="323066"/>
                  </a:lnTo>
                  <a:lnTo>
                    <a:pt x="42062" y="369846"/>
                  </a:lnTo>
                  <a:lnTo>
                    <a:pt x="26603" y="416903"/>
                  </a:lnTo>
                  <a:lnTo>
                    <a:pt x="23587" y="426600"/>
                  </a:lnTo>
                </a:path>
              </a:pathLst>
            </a:custGeom>
            <a:noFill/>
            <a:ln w="5088">
              <a:solidFill>
                <a:srgbClr val="F8B500"/>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en-US" sz="1800" b="0" strike="noStrike" spc="-1">
                <a:solidFill>
                  <a:srgbClr val="000000"/>
                </a:solidFill>
                <a:latin typeface="Calibri"/>
              </a:endParaRPr>
            </a:p>
          </p:txBody>
        </p:sp>
      </p:grpSp>
      <p:grpSp>
        <p:nvGrpSpPr>
          <p:cNvPr id="316" name="object 25"/>
          <p:cNvGrpSpPr/>
          <p:nvPr/>
        </p:nvGrpSpPr>
        <p:grpSpPr>
          <a:xfrm>
            <a:off x="10232640" y="1135800"/>
            <a:ext cx="292320" cy="902520"/>
            <a:chOff x="10232640" y="1135800"/>
            <a:chExt cx="292320" cy="902520"/>
          </a:xfrm>
        </p:grpSpPr>
        <p:sp>
          <p:nvSpPr>
            <p:cNvPr id="317" name="object 26"/>
            <p:cNvSpPr/>
            <p:nvPr/>
          </p:nvSpPr>
          <p:spPr>
            <a:xfrm>
              <a:off x="10232640" y="1135800"/>
              <a:ext cx="292320" cy="902520"/>
            </a:xfrm>
            <a:custGeom>
              <a:avLst/>
              <a:gdLst>
                <a:gd name="textAreaLeft" fmla="*/ 0 w 292320"/>
                <a:gd name="textAreaRight" fmla="*/ 292680 w 292320"/>
                <a:gd name="textAreaTop" fmla="*/ 0 h 902520"/>
                <a:gd name="textAreaBottom" fmla="*/ 902880 h 902520"/>
              </a:gdLst>
              <a:ahLst/>
              <a:cxnLst/>
              <a:rect l="textAreaLeft" t="textAreaTop" r="textAreaRight" b="textAreaBottom"/>
              <a:pathLst>
                <a:path w="292734" h="902969">
                  <a:moveTo>
                    <a:pt x="278575" y="3928"/>
                  </a:moveTo>
                  <a:lnTo>
                    <a:pt x="290888" y="3928"/>
                  </a:lnTo>
                  <a:lnTo>
                    <a:pt x="292707" y="0"/>
                  </a:lnTo>
                  <a:lnTo>
                    <a:pt x="278575" y="3928"/>
                  </a:lnTo>
                  <a:close/>
                </a:path>
                <a:path w="292734" h="902969">
                  <a:moveTo>
                    <a:pt x="0" y="884869"/>
                  </a:moveTo>
                  <a:lnTo>
                    <a:pt x="26151" y="902536"/>
                  </a:lnTo>
                  <a:lnTo>
                    <a:pt x="27468" y="890678"/>
                  </a:lnTo>
                  <a:lnTo>
                    <a:pt x="30682" y="865325"/>
                  </a:lnTo>
                  <a:lnTo>
                    <a:pt x="34443" y="840283"/>
                  </a:lnTo>
                  <a:lnTo>
                    <a:pt x="38968" y="815263"/>
                  </a:lnTo>
                  <a:lnTo>
                    <a:pt x="40063" y="803092"/>
                  </a:lnTo>
                  <a:lnTo>
                    <a:pt x="61672" y="690717"/>
                  </a:lnTo>
                  <a:lnTo>
                    <a:pt x="72061" y="642079"/>
                  </a:lnTo>
                  <a:lnTo>
                    <a:pt x="77138" y="617330"/>
                  </a:lnTo>
                  <a:lnTo>
                    <a:pt x="96799" y="541755"/>
                  </a:lnTo>
                  <a:lnTo>
                    <a:pt x="102585" y="517851"/>
                  </a:lnTo>
                  <a:lnTo>
                    <a:pt x="106505" y="504905"/>
                  </a:lnTo>
                  <a:lnTo>
                    <a:pt x="113364" y="479284"/>
                  </a:lnTo>
                  <a:lnTo>
                    <a:pt x="117283" y="466338"/>
                  </a:lnTo>
                  <a:lnTo>
                    <a:pt x="120401" y="454053"/>
                  </a:lnTo>
                  <a:lnTo>
                    <a:pt x="124297" y="442081"/>
                  </a:lnTo>
                  <a:lnTo>
                    <a:pt x="128621" y="429992"/>
                  </a:lnTo>
                  <a:lnTo>
                    <a:pt x="133026" y="417353"/>
                  </a:lnTo>
                  <a:lnTo>
                    <a:pt x="147546" y="368396"/>
                  </a:lnTo>
                  <a:lnTo>
                    <a:pt x="155412" y="343603"/>
                  </a:lnTo>
                  <a:lnTo>
                    <a:pt x="172717" y="294508"/>
                  </a:lnTo>
                  <a:lnTo>
                    <a:pt x="188779" y="244765"/>
                  </a:lnTo>
                  <a:lnTo>
                    <a:pt x="197452" y="220311"/>
                  </a:lnTo>
                  <a:lnTo>
                    <a:pt x="207074" y="196438"/>
                  </a:lnTo>
                  <a:lnTo>
                    <a:pt x="212461" y="184195"/>
                  </a:lnTo>
                  <a:lnTo>
                    <a:pt x="218726" y="172271"/>
                  </a:lnTo>
                  <a:lnTo>
                    <a:pt x="237385" y="124949"/>
                  </a:lnTo>
                  <a:lnTo>
                    <a:pt x="256832" y="79308"/>
                  </a:lnTo>
                  <a:lnTo>
                    <a:pt x="276998" y="33929"/>
                  </a:lnTo>
                  <a:lnTo>
                    <a:pt x="290888" y="3928"/>
                  </a:lnTo>
                  <a:lnTo>
                    <a:pt x="256350" y="3928"/>
                  </a:lnTo>
                  <a:lnTo>
                    <a:pt x="249182" y="19576"/>
                  </a:lnTo>
                  <a:lnTo>
                    <a:pt x="229105" y="65342"/>
                  </a:lnTo>
                  <a:lnTo>
                    <a:pt x="209772" y="111417"/>
                  </a:lnTo>
                  <a:lnTo>
                    <a:pt x="188825" y="159367"/>
                  </a:lnTo>
                  <a:lnTo>
                    <a:pt x="184384" y="172015"/>
                  </a:lnTo>
                  <a:lnTo>
                    <a:pt x="175234" y="196331"/>
                  </a:lnTo>
                  <a:lnTo>
                    <a:pt x="170794" y="208979"/>
                  </a:lnTo>
                  <a:lnTo>
                    <a:pt x="161763" y="233729"/>
                  </a:lnTo>
                  <a:lnTo>
                    <a:pt x="143903" y="283965"/>
                  </a:lnTo>
                  <a:lnTo>
                    <a:pt x="134822" y="308531"/>
                  </a:lnTo>
                  <a:lnTo>
                    <a:pt x="126200" y="333213"/>
                  </a:lnTo>
                  <a:lnTo>
                    <a:pt x="118430" y="358354"/>
                  </a:lnTo>
                  <a:lnTo>
                    <a:pt x="111268" y="383790"/>
                  </a:lnTo>
                  <a:lnTo>
                    <a:pt x="104471" y="409356"/>
                  </a:lnTo>
                  <a:lnTo>
                    <a:pt x="99763" y="420890"/>
                  </a:lnTo>
                  <a:lnTo>
                    <a:pt x="95472" y="433102"/>
                  </a:lnTo>
                  <a:lnTo>
                    <a:pt x="91745" y="445687"/>
                  </a:lnTo>
                  <a:lnTo>
                    <a:pt x="88728" y="458341"/>
                  </a:lnTo>
                  <a:lnTo>
                    <a:pt x="84808" y="471286"/>
                  </a:lnTo>
                  <a:lnTo>
                    <a:pt x="77950" y="496908"/>
                  </a:lnTo>
                  <a:lnTo>
                    <a:pt x="74030" y="509853"/>
                  </a:lnTo>
                  <a:lnTo>
                    <a:pt x="68244" y="533757"/>
                  </a:lnTo>
                  <a:lnTo>
                    <a:pt x="48583" y="609333"/>
                  </a:lnTo>
                  <a:lnTo>
                    <a:pt x="43236" y="634540"/>
                  </a:lnTo>
                  <a:lnTo>
                    <a:pt x="37644" y="659814"/>
                  </a:lnTo>
                  <a:lnTo>
                    <a:pt x="32543" y="684954"/>
                  </a:lnTo>
                  <a:lnTo>
                    <a:pt x="28667" y="709758"/>
                  </a:lnTo>
                  <a:lnTo>
                    <a:pt x="18546" y="760015"/>
                  </a:lnTo>
                  <a:lnTo>
                    <a:pt x="8752" y="810183"/>
                  </a:lnTo>
                  <a:lnTo>
                    <a:pt x="5652" y="835213"/>
                  </a:lnTo>
                  <a:lnTo>
                    <a:pt x="0" y="884869"/>
                  </a:lnTo>
                  <a:close/>
                </a:path>
              </a:pathLst>
            </a:custGeom>
            <a:solidFill>
              <a:srgbClr val="F8B5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en-US" sz="1800" b="0" strike="noStrike" spc="-1">
                <a:solidFill>
                  <a:srgbClr val="000000"/>
                </a:solidFill>
                <a:latin typeface="Calibri"/>
              </a:endParaRPr>
            </a:p>
          </p:txBody>
        </p:sp>
        <p:sp>
          <p:nvSpPr>
            <p:cNvPr id="318" name="object 27"/>
            <p:cNvSpPr/>
            <p:nvPr/>
          </p:nvSpPr>
          <p:spPr>
            <a:xfrm>
              <a:off x="10232640" y="1135800"/>
              <a:ext cx="292320" cy="902520"/>
            </a:xfrm>
            <a:custGeom>
              <a:avLst/>
              <a:gdLst>
                <a:gd name="textAreaLeft" fmla="*/ 0 w 292320"/>
                <a:gd name="textAreaRight" fmla="*/ 292680 w 292320"/>
                <a:gd name="textAreaTop" fmla="*/ 0 h 902520"/>
                <a:gd name="textAreaBottom" fmla="*/ 902880 h 902520"/>
              </a:gdLst>
              <a:ahLst/>
              <a:cxnLst/>
              <a:rect l="textAreaLeft" t="textAreaTop" r="textAreaRight" b="textAreaBottom"/>
              <a:pathLst>
                <a:path w="292734" h="902969">
                  <a:moveTo>
                    <a:pt x="0" y="884869"/>
                  </a:moveTo>
                  <a:lnTo>
                    <a:pt x="5652" y="835213"/>
                  </a:lnTo>
                  <a:lnTo>
                    <a:pt x="13649" y="785099"/>
                  </a:lnTo>
                  <a:lnTo>
                    <a:pt x="16128" y="772549"/>
                  </a:lnTo>
                  <a:lnTo>
                    <a:pt x="18546" y="760015"/>
                  </a:lnTo>
                  <a:lnTo>
                    <a:pt x="21107" y="747442"/>
                  </a:lnTo>
                  <a:lnTo>
                    <a:pt x="23607" y="734887"/>
                  </a:lnTo>
                  <a:lnTo>
                    <a:pt x="26106" y="722331"/>
                  </a:lnTo>
                  <a:lnTo>
                    <a:pt x="28667" y="709758"/>
                  </a:lnTo>
                  <a:lnTo>
                    <a:pt x="32543" y="684954"/>
                  </a:lnTo>
                  <a:lnTo>
                    <a:pt x="37644" y="659814"/>
                  </a:lnTo>
                  <a:lnTo>
                    <a:pt x="43236" y="634540"/>
                  </a:lnTo>
                  <a:lnTo>
                    <a:pt x="48583" y="609333"/>
                  </a:lnTo>
                  <a:lnTo>
                    <a:pt x="55303" y="583788"/>
                  </a:lnTo>
                  <a:lnTo>
                    <a:pt x="61929" y="558499"/>
                  </a:lnTo>
                  <a:lnTo>
                    <a:pt x="68244" y="533757"/>
                  </a:lnTo>
                  <a:lnTo>
                    <a:pt x="74030" y="509853"/>
                  </a:lnTo>
                  <a:lnTo>
                    <a:pt x="77950" y="496908"/>
                  </a:lnTo>
                  <a:lnTo>
                    <a:pt x="81379" y="484097"/>
                  </a:lnTo>
                  <a:lnTo>
                    <a:pt x="84808" y="471286"/>
                  </a:lnTo>
                  <a:lnTo>
                    <a:pt x="88728" y="458341"/>
                  </a:lnTo>
                  <a:lnTo>
                    <a:pt x="91745" y="445687"/>
                  </a:lnTo>
                  <a:lnTo>
                    <a:pt x="95472" y="433102"/>
                  </a:lnTo>
                  <a:lnTo>
                    <a:pt x="99763" y="420890"/>
                  </a:lnTo>
                  <a:lnTo>
                    <a:pt x="104471" y="409356"/>
                  </a:lnTo>
                  <a:lnTo>
                    <a:pt x="111268" y="383790"/>
                  </a:lnTo>
                  <a:lnTo>
                    <a:pt x="118430" y="358354"/>
                  </a:lnTo>
                  <a:lnTo>
                    <a:pt x="126200" y="333213"/>
                  </a:lnTo>
                  <a:lnTo>
                    <a:pt x="134822" y="308531"/>
                  </a:lnTo>
                  <a:lnTo>
                    <a:pt x="143903" y="283965"/>
                  </a:lnTo>
                  <a:lnTo>
                    <a:pt x="152841" y="258878"/>
                  </a:lnTo>
                  <a:lnTo>
                    <a:pt x="161763" y="233729"/>
                  </a:lnTo>
                  <a:lnTo>
                    <a:pt x="170794" y="208979"/>
                  </a:lnTo>
                  <a:lnTo>
                    <a:pt x="175234" y="196331"/>
                  </a:lnTo>
                  <a:lnTo>
                    <a:pt x="179809" y="184173"/>
                  </a:lnTo>
                  <a:lnTo>
                    <a:pt x="184384" y="172015"/>
                  </a:lnTo>
                  <a:lnTo>
                    <a:pt x="188825" y="159367"/>
                  </a:lnTo>
                  <a:lnTo>
                    <a:pt x="209772" y="111417"/>
                  </a:lnTo>
                  <a:lnTo>
                    <a:pt x="229105" y="65342"/>
                  </a:lnTo>
                  <a:lnTo>
                    <a:pt x="249182" y="19576"/>
                  </a:lnTo>
                  <a:lnTo>
                    <a:pt x="256350" y="3928"/>
                  </a:lnTo>
                </a:path>
                <a:path w="292734" h="902969">
                  <a:moveTo>
                    <a:pt x="290888" y="3928"/>
                  </a:moveTo>
                  <a:lnTo>
                    <a:pt x="276998" y="33929"/>
                  </a:lnTo>
                  <a:lnTo>
                    <a:pt x="256832" y="79308"/>
                  </a:lnTo>
                  <a:lnTo>
                    <a:pt x="237385" y="124949"/>
                  </a:lnTo>
                  <a:lnTo>
                    <a:pt x="218726" y="172271"/>
                  </a:lnTo>
                  <a:lnTo>
                    <a:pt x="212461" y="184195"/>
                  </a:lnTo>
                  <a:lnTo>
                    <a:pt x="207074" y="196438"/>
                  </a:lnTo>
                  <a:lnTo>
                    <a:pt x="202195" y="208607"/>
                  </a:lnTo>
                  <a:lnTo>
                    <a:pt x="197452" y="220311"/>
                  </a:lnTo>
                  <a:lnTo>
                    <a:pt x="188779" y="244765"/>
                  </a:lnTo>
                  <a:lnTo>
                    <a:pt x="180739" y="269606"/>
                  </a:lnTo>
                  <a:lnTo>
                    <a:pt x="172717" y="294508"/>
                  </a:lnTo>
                  <a:lnTo>
                    <a:pt x="164095" y="319146"/>
                  </a:lnTo>
                  <a:lnTo>
                    <a:pt x="155412" y="343603"/>
                  </a:lnTo>
                  <a:lnTo>
                    <a:pt x="147546" y="368396"/>
                  </a:lnTo>
                  <a:lnTo>
                    <a:pt x="140187" y="393116"/>
                  </a:lnTo>
                  <a:lnTo>
                    <a:pt x="133026" y="417353"/>
                  </a:lnTo>
                  <a:lnTo>
                    <a:pt x="128621" y="429992"/>
                  </a:lnTo>
                  <a:lnTo>
                    <a:pt x="124297" y="442081"/>
                  </a:lnTo>
                  <a:lnTo>
                    <a:pt x="120401" y="454053"/>
                  </a:lnTo>
                  <a:lnTo>
                    <a:pt x="117283" y="466338"/>
                  </a:lnTo>
                  <a:lnTo>
                    <a:pt x="113364" y="479284"/>
                  </a:lnTo>
                  <a:lnTo>
                    <a:pt x="109934" y="492094"/>
                  </a:lnTo>
                  <a:lnTo>
                    <a:pt x="106505" y="504905"/>
                  </a:lnTo>
                  <a:lnTo>
                    <a:pt x="102585" y="517851"/>
                  </a:lnTo>
                  <a:lnTo>
                    <a:pt x="96799" y="541755"/>
                  </a:lnTo>
                  <a:lnTo>
                    <a:pt x="90484" y="566497"/>
                  </a:lnTo>
                  <a:lnTo>
                    <a:pt x="83859" y="591785"/>
                  </a:lnTo>
                  <a:lnTo>
                    <a:pt x="77138" y="617330"/>
                  </a:lnTo>
                  <a:lnTo>
                    <a:pt x="72061" y="642079"/>
                  </a:lnTo>
                  <a:lnTo>
                    <a:pt x="61672" y="690717"/>
                  </a:lnTo>
                  <a:lnTo>
                    <a:pt x="51534" y="740594"/>
                  </a:lnTo>
                  <a:lnTo>
                    <a:pt x="49035" y="753150"/>
                  </a:lnTo>
                  <a:lnTo>
                    <a:pt x="46474" y="765723"/>
                  </a:lnTo>
                  <a:lnTo>
                    <a:pt x="44091" y="778247"/>
                  </a:lnTo>
                  <a:lnTo>
                    <a:pt x="41863" y="790728"/>
                  </a:lnTo>
                  <a:lnTo>
                    <a:pt x="40063" y="803092"/>
                  </a:lnTo>
                  <a:lnTo>
                    <a:pt x="38968" y="815263"/>
                  </a:lnTo>
                  <a:lnTo>
                    <a:pt x="34443" y="840283"/>
                  </a:lnTo>
                  <a:lnTo>
                    <a:pt x="30682" y="865325"/>
                  </a:lnTo>
                  <a:lnTo>
                    <a:pt x="27468" y="890678"/>
                  </a:lnTo>
                  <a:lnTo>
                    <a:pt x="26151" y="902535"/>
                  </a:lnTo>
                </a:path>
                <a:path w="292734" h="902969">
                  <a:moveTo>
                    <a:pt x="292707" y="0"/>
                  </a:moveTo>
                  <a:lnTo>
                    <a:pt x="290888" y="3928"/>
                  </a:lnTo>
                </a:path>
              </a:pathLst>
            </a:custGeom>
            <a:noFill/>
            <a:ln w="5088">
              <a:solidFill>
                <a:srgbClr val="F8B500"/>
              </a:solidFill>
              <a:round/>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en-US" sz="1800" b="0" strike="noStrike" spc="-1">
                <a:solidFill>
                  <a:srgbClr val="000000"/>
                </a:solidFill>
                <a:latin typeface="Calibri"/>
              </a:endParaRPr>
            </a:p>
          </p:txBody>
        </p:sp>
      </p:grpSp>
      <p:grpSp>
        <p:nvGrpSpPr>
          <p:cNvPr id="319" name="object 28"/>
          <p:cNvGrpSpPr/>
          <p:nvPr/>
        </p:nvGrpSpPr>
        <p:grpSpPr>
          <a:xfrm>
            <a:off x="-2520" y="3112920"/>
            <a:ext cx="12194280" cy="3747240"/>
            <a:chOff x="-2520" y="3112920"/>
            <a:chExt cx="12194280" cy="3747240"/>
          </a:xfrm>
        </p:grpSpPr>
        <p:pic>
          <p:nvPicPr>
            <p:cNvPr id="320" name="object 29"/>
            <p:cNvPicPr/>
            <p:nvPr/>
          </p:nvPicPr>
          <p:blipFill>
            <a:blip r:embed="rId5"/>
            <a:stretch/>
          </p:blipFill>
          <p:spPr>
            <a:xfrm>
              <a:off x="-2520" y="3112920"/>
              <a:ext cx="1793160" cy="3747240"/>
            </a:xfrm>
            <a:prstGeom prst="rect">
              <a:avLst/>
            </a:prstGeom>
            <a:ln w="0">
              <a:noFill/>
            </a:ln>
          </p:spPr>
        </p:pic>
        <p:pic>
          <p:nvPicPr>
            <p:cNvPr id="321" name="object 30"/>
            <p:cNvPicPr/>
            <p:nvPr/>
          </p:nvPicPr>
          <p:blipFill>
            <a:blip r:embed="rId6"/>
            <a:stretch/>
          </p:blipFill>
          <p:spPr>
            <a:xfrm>
              <a:off x="0" y="5943600"/>
              <a:ext cx="12191760" cy="914040"/>
            </a:xfrm>
            <a:prstGeom prst="rect">
              <a:avLst/>
            </a:prstGeom>
            <a:ln w="0">
              <a:noFill/>
            </a:ln>
          </p:spPr>
        </p:pic>
      </p:grpSp>
      <p:sp>
        <p:nvSpPr>
          <p:cNvPr id="322" name="PlaceHolder 1"/>
          <p:cNvSpPr>
            <a:spLocks noGrp="1"/>
          </p:cNvSpPr>
          <p:nvPr>
            <p:ph type="title"/>
          </p:nvPr>
        </p:nvSpPr>
        <p:spPr>
          <a:xfrm>
            <a:off x="3153240" y="1928520"/>
            <a:ext cx="5700960" cy="2250000"/>
          </a:xfrm>
          <a:prstGeom prst="rect">
            <a:avLst/>
          </a:prstGeom>
          <a:noFill/>
          <a:ln w="0">
            <a:noFill/>
          </a:ln>
        </p:spPr>
        <p:txBody>
          <a:bodyPr lIns="0" tIns="69120" rIns="0" bIns="0" anchor="t">
            <a:noAutofit/>
          </a:bodyPr>
          <a:lstStyle/>
          <a:p>
            <a:pPr marL="12600" indent="0" algn="ctr">
              <a:lnSpc>
                <a:spcPct val="90000"/>
              </a:lnSpc>
              <a:spcBef>
                <a:spcPts val="544"/>
              </a:spcBef>
              <a:buNone/>
            </a:pPr>
            <a:r>
              <a:rPr lang="ru-RU" sz="3200" b="1" strike="noStrike" spc="-72">
                <a:solidFill>
                  <a:srgbClr val="81C1D2"/>
                </a:solidFill>
                <a:latin typeface="Calibri"/>
              </a:rPr>
              <a:t>Процедури за извършване на Н</a:t>
            </a:r>
            <a:r>
              <a:rPr lang="bg-BG" sz="3200" b="1" strike="noStrike" spc="-72">
                <a:solidFill>
                  <a:srgbClr val="81C1D2"/>
                </a:solidFill>
                <a:latin typeface="Calibri"/>
              </a:rPr>
              <a:t>ационален </a:t>
            </a:r>
            <a:r>
              <a:rPr lang="ru-RU" sz="3200" b="1" strike="noStrike" spc="-72">
                <a:solidFill>
                  <a:srgbClr val="81C1D2"/>
                </a:solidFill>
                <a:latin typeface="Calibri"/>
              </a:rPr>
              <a:t>Контрол/Допустимост на разходите </a:t>
            </a:r>
            <a:r>
              <a:rPr sz="2800"/>
              <a:t/>
            </a:r>
            <a:br>
              <a:rPr sz="2800"/>
            </a:br>
            <a:endParaRPr lang="en-US" sz="3200" b="0" strike="noStrike" spc="-1">
              <a:solidFill>
                <a:srgbClr val="000000"/>
              </a:solidFill>
              <a:latin typeface="Calibri"/>
            </a:endParaRPr>
          </a:p>
        </p:txBody>
      </p:sp>
      <p:sp>
        <p:nvSpPr>
          <p:cNvPr id="323" name="object 33"/>
          <p:cNvSpPr/>
          <p:nvPr/>
        </p:nvSpPr>
        <p:spPr>
          <a:xfrm>
            <a:off x="3733920" y="5021280"/>
            <a:ext cx="5028840" cy="86040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gn="ctr">
              <a:lnSpc>
                <a:spcPct val="100000"/>
              </a:lnSpc>
              <a:spcBef>
                <a:spcPts val="99"/>
              </a:spcBef>
            </a:pPr>
            <a:r>
              <a:rPr lang="ru-RU" sz="1800" b="0" strike="noStrike" spc="-72">
                <a:solidFill>
                  <a:srgbClr val="81C1D2"/>
                </a:solidFill>
                <a:latin typeface="Calibri"/>
              </a:rPr>
              <a:t>Информационен ден </a:t>
            </a:r>
            <a:endParaRPr lang="en-US" sz="1800" b="0" strike="noStrike" spc="-1">
              <a:solidFill>
                <a:srgbClr val="000000"/>
              </a:solidFill>
              <a:latin typeface="Arial"/>
            </a:endParaRPr>
          </a:p>
          <a:p>
            <a:pPr marL="12600" algn="ctr">
              <a:lnSpc>
                <a:spcPct val="100000"/>
              </a:lnSpc>
              <a:spcBef>
                <a:spcPts val="99"/>
              </a:spcBef>
            </a:pPr>
            <a:r>
              <a:rPr lang="ru-RU" sz="1800" b="0" strike="noStrike" spc="-72">
                <a:solidFill>
                  <a:srgbClr val="81C1D2"/>
                </a:solidFill>
                <a:latin typeface="Calibri"/>
              </a:rPr>
              <a:t>Четвърта покана</a:t>
            </a:r>
            <a:r>
              <a:rPr lang="en-US" sz="1800" b="0" strike="noStrike" spc="-72">
                <a:solidFill>
                  <a:srgbClr val="81C1D2"/>
                </a:solidFill>
                <a:latin typeface="Calibri"/>
              </a:rPr>
              <a:t> </a:t>
            </a:r>
            <a:r>
              <a:rPr lang="ru-RU" sz="1800" b="0" strike="noStrike" spc="-106">
                <a:solidFill>
                  <a:srgbClr val="81C1D2"/>
                </a:solidFill>
                <a:latin typeface="Calibri"/>
              </a:rPr>
              <a:t>Euro-MED04</a:t>
            </a:r>
            <a:endParaRPr lang="en-US" sz="1800" b="0" strike="noStrike" spc="-1">
              <a:solidFill>
                <a:srgbClr val="000000"/>
              </a:solidFill>
              <a:latin typeface="Arial"/>
            </a:endParaRPr>
          </a:p>
          <a:p>
            <a:pPr marL="12600" algn="ctr">
              <a:lnSpc>
                <a:spcPct val="100000"/>
              </a:lnSpc>
              <a:spcBef>
                <a:spcPts val="99"/>
              </a:spcBef>
            </a:pPr>
            <a:r>
              <a:rPr lang="bg-BG" sz="1800" b="0" strike="noStrike" spc="24">
                <a:solidFill>
                  <a:srgbClr val="FFFFFF"/>
                </a:solidFill>
                <a:latin typeface="Verdana"/>
              </a:rPr>
              <a:t>България, 25</a:t>
            </a:r>
            <a:r>
              <a:rPr lang="en-US" sz="1800" b="0" strike="noStrike" spc="-165">
                <a:solidFill>
                  <a:srgbClr val="FFFFFF"/>
                </a:solidFill>
                <a:latin typeface="Verdana"/>
              </a:rPr>
              <a:t> </a:t>
            </a:r>
            <a:r>
              <a:rPr lang="bg-BG" sz="1800" b="0" strike="noStrike" spc="188">
                <a:solidFill>
                  <a:srgbClr val="FFFFFF"/>
                </a:solidFill>
                <a:latin typeface="Verdana"/>
              </a:rPr>
              <a:t>април</a:t>
            </a:r>
            <a:r>
              <a:rPr lang="en-US" sz="1800" b="0" strike="noStrike" spc="-157">
                <a:solidFill>
                  <a:srgbClr val="FFFFFF"/>
                </a:solidFill>
                <a:latin typeface="Verdana"/>
              </a:rPr>
              <a:t> </a:t>
            </a:r>
            <a:r>
              <a:rPr lang="en-US" sz="1800" b="0" strike="noStrike" spc="-41">
                <a:solidFill>
                  <a:srgbClr val="FFFFFF"/>
                </a:solidFill>
                <a:latin typeface="Verdana"/>
              </a:rPr>
              <a:t>2</a:t>
            </a:r>
            <a:r>
              <a:rPr lang="en-US" sz="1800" b="0" strike="noStrike" spc="-52">
                <a:solidFill>
                  <a:srgbClr val="FFFFFF"/>
                </a:solidFill>
                <a:latin typeface="Verdana"/>
              </a:rPr>
              <a:t>0</a:t>
            </a:r>
            <a:r>
              <a:rPr lang="en-US" sz="1800" b="0" strike="noStrike" spc="-41">
                <a:solidFill>
                  <a:srgbClr val="FFFFFF"/>
                </a:solidFill>
                <a:latin typeface="Verdana"/>
              </a:rPr>
              <a:t>24</a:t>
            </a:r>
            <a:endParaRPr lang="en-US" sz="1800" b="0" strike="noStrike" spc="-1">
              <a:solidFill>
                <a:srgbClr val="000000"/>
              </a:solidFill>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6">
            <a:extLst>
              <a:ext uri="{FF2B5EF4-FFF2-40B4-BE49-F238E27FC236}">
                <a16:creationId xmlns:a16="http://schemas.microsoft.com/office/drawing/2014/main" id="{61D38309-CB59-6790-382D-60A232E0DB7C}"/>
              </a:ext>
            </a:extLst>
          </p:cNvPr>
          <p:cNvSpPr txBox="1"/>
          <p:nvPr/>
        </p:nvSpPr>
        <p:spPr>
          <a:xfrm>
            <a:off x="-24507" y="-6853"/>
            <a:ext cx="10142572" cy="892552"/>
          </a:xfrm>
          <a:prstGeom prst="rect">
            <a:avLst/>
          </a:prstGeom>
          <a:noFill/>
        </p:spPr>
        <p:txBody>
          <a:bodyPr wrap="square" rtlCol="0">
            <a:spAutoFit/>
          </a:bodyPr>
          <a:lstStyle/>
          <a:p>
            <a:pPr>
              <a:defRPr/>
            </a:pPr>
            <a:r>
              <a:rPr lang="bg-BG" sz="2800" b="1" dirty="0">
                <a:solidFill>
                  <a:schemeClr val="accent1">
                    <a:lumMod val="75000"/>
                  </a:schemeClr>
                </a:solidFill>
                <a:latin typeface="Montserrat" panose="00000500000000000000" pitchFamily="2" charset="0"/>
              </a:rPr>
              <a:t>Партньорски </a:t>
            </a:r>
            <a:r>
              <a:rPr lang="bg-BG" sz="2800" b="1" dirty="0" smtClean="0">
                <a:solidFill>
                  <a:schemeClr val="accent1">
                    <a:lumMod val="75000"/>
                  </a:schemeClr>
                </a:solidFill>
                <a:latin typeface="Montserrat" panose="00000500000000000000" pitchFamily="2" charset="0"/>
              </a:rPr>
              <a:t>отчет</a:t>
            </a:r>
            <a:r>
              <a:rPr lang="en-US" sz="2800" b="1" dirty="0" smtClean="0">
                <a:solidFill>
                  <a:schemeClr val="accent1">
                    <a:lumMod val="75000"/>
                  </a:schemeClr>
                </a:solidFill>
                <a:latin typeface="Montserrat" panose="00000500000000000000" pitchFamily="2" charset="0"/>
              </a:rPr>
              <a:t> </a:t>
            </a:r>
            <a:r>
              <a:rPr lang="bg-BG" sz="2800" b="1" dirty="0" smtClean="0">
                <a:solidFill>
                  <a:schemeClr val="accent1">
                    <a:lumMod val="75000"/>
                  </a:schemeClr>
                </a:solidFill>
                <a:latin typeface="Montserrat" panose="00000500000000000000" pitchFamily="2" charset="0"/>
              </a:rPr>
              <a:t>/</a:t>
            </a:r>
            <a:r>
              <a:rPr lang="en-US" sz="2800" b="1" dirty="0" smtClean="0">
                <a:solidFill>
                  <a:schemeClr val="accent1">
                    <a:lumMod val="75000"/>
                  </a:schemeClr>
                </a:solidFill>
                <a:latin typeface="Montserrat" panose="00000500000000000000" pitchFamily="2" charset="0"/>
              </a:rPr>
              <a:t> </a:t>
            </a:r>
            <a:r>
              <a:rPr lang="bg-BG" sz="2800" b="1" dirty="0" smtClean="0">
                <a:solidFill>
                  <a:schemeClr val="accent1">
                    <a:lumMod val="75000"/>
                  </a:schemeClr>
                </a:solidFill>
                <a:latin typeface="Montserrat" panose="00000500000000000000" pitchFamily="2" charset="0"/>
              </a:rPr>
              <a:t>Пакет </a:t>
            </a:r>
            <a:r>
              <a:rPr lang="bg-BG" sz="2800" b="1" dirty="0">
                <a:solidFill>
                  <a:schemeClr val="accent1">
                    <a:lumMod val="75000"/>
                  </a:schemeClr>
                </a:solidFill>
                <a:latin typeface="Montserrat" panose="00000500000000000000" pitchFamily="2" charset="0"/>
              </a:rPr>
              <a:t>от документи за НК</a:t>
            </a:r>
            <a:endParaRPr lang="en-US" sz="2800" b="1" dirty="0">
              <a:solidFill>
                <a:schemeClr val="accent1">
                  <a:lumMod val="75000"/>
                </a:schemeClr>
              </a:solidFill>
              <a:latin typeface="Montserrat" panose="00000500000000000000" pitchFamily="2" charset="0"/>
            </a:endParaRPr>
          </a:p>
          <a:p>
            <a:pPr>
              <a:defRPr/>
            </a:pPr>
            <a:r>
              <a:rPr lang="bg-BG" sz="2400" b="1" dirty="0">
                <a:solidFill>
                  <a:schemeClr val="accent1">
                    <a:lumMod val="60000"/>
                    <a:lumOff val="40000"/>
                  </a:schemeClr>
                </a:solidFill>
                <a:latin typeface="Montserrat" panose="00000500000000000000" pitchFamily="2" charset="0"/>
              </a:rPr>
              <a:t>Стартиране на работа от страна на НК</a:t>
            </a:r>
            <a:endParaRPr lang="en-US" sz="2400" b="1" dirty="0">
              <a:solidFill>
                <a:schemeClr val="accent1">
                  <a:lumMod val="60000"/>
                  <a:lumOff val="40000"/>
                </a:schemeClr>
              </a:solidFill>
              <a:latin typeface="Montserrat" panose="00000500000000000000" pitchFamily="2" charset="0"/>
            </a:endParaRPr>
          </a:p>
        </p:txBody>
      </p:sp>
      <p:sp>
        <p:nvSpPr>
          <p:cNvPr id="12" name="ZoneTexte 11">
            <a:extLst>
              <a:ext uri="{FF2B5EF4-FFF2-40B4-BE49-F238E27FC236}">
                <a16:creationId xmlns:a16="http://schemas.microsoft.com/office/drawing/2014/main" id="{DA4F5561-5AFD-58E4-D5B9-099C97DBB010}"/>
              </a:ext>
            </a:extLst>
          </p:cNvPr>
          <p:cNvSpPr txBox="1"/>
          <p:nvPr/>
        </p:nvSpPr>
        <p:spPr>
          <a:xfrm>
            <a:off x="152298" y="888248"/>
            <a:ext cx="5353394" cy="1292020"/>
          </a:xfrm>
          <a:prstGeom prst="rect">
            <a:avLst/>
          </a:prstGeom>
          <a:noFill/>
        </p:spPr>
        <p:txBody>
          <a:bodyPr wrap="square">
            <a:spAutoFit/>
          </a:bodyPr>
          <a:lstStyle/>
          <a:p>
            <a:pPr>
              <a:lnSpc>
                <a:spcPct val="150000"/>
              </a:lnSpc>
            </a:pPr>
            <a:r>
              <a:rPr lang="en-GB" dirty="0">
                <a:solidFill>
                  <a:srgbClr val="2C2C2C"/>
                </a:solidFill>
                <a:latin typeface="Montserrat" panose="00000500000000000000" pitchFamily="2" charset="0"/>
                <a:ea typeface="Open Sans" panose="020B0606030504020204" pitchFamily="34" charset="0"/>
                <a:cs typeface="Poppins" panose="00000500000000000000" pitchFamily="2" charset="0"/>
              </a:rPr>
              <a:t>Partner Report is </a:t>
            </a:r>
            <a:r>
              <a:rPr kumimoji="0" lang="en-GB" b="0" i="0" u="none" strike="noStrike" kern="1200" cap="none" spc="0" normalizeH="0" baseline="0" noProof="0" dirty="0">
                <a:ln>
                  <a:noFill/>
                </a:ln>
                <a:solidFill>
                  <a:srgbClr val="2C2C2C"/>
                </a:solidFill>
                <a:effectLst/>
                <a:uLnTx/>
                <a:uFillTx/>
                <a:latin typeface="Montserrat" panose="00000500000000000000" pitchFamily="2" charset="0"/>
                <a:ea typeface="Open Sans" panose="020B0606030504020204" pitchFamily="34" charset="0"/>
                <a:cs typeface="Poppins" panose="00000500000000000000" pitchFamily="2" charset="0"/>
              </a:rPr>
              <a:t>submitted </a:t>
            </a:r>
          </a:p>
          <a:p>
            <a:pPr marL="285750" indent="-285750">
              <a:lnSpc>
                <a:spcPct val="150000"/>
              </a:lnSpc>
              <a:buFontTx/>
              <a:buChar char="-"/>
            </a:pPr>
            <a:endParaRPr lang="en-GB" dirty="0">
              <a:solidFill>
                <a:srgbClr val="2C2C2C"/>
              </a:solidFill>
              <a:latin typeface="Montserrat" panose="00000500000000000000" pitchFamily="2" charset="0"/>
              <a:ea typeface="Open Sans" panose="020B0606030504020204" pitchFamily="34" charset="0"/>
              <a:cs typeface="Poppins" panose="00000500000000000000" pitchFamily="2" charset="0"/>
            </a:endParaRPr>
          </a:p>
          <a:p>
            <a:pPr>
              <a:lnSpc>
                <a:spcPct val="150000"/>
              </a:lnSpc>
            </a:pPr>
            <a:endParaRPr kumimoji="0" lang="en-GB" b="0" i="0" u="none" strike="noStrike" kern="1200" cap="none" spc="0" normalizeH="0" baseline="0" noProof="0" dirty="0">
              <a:ln>
                <a:noFill/>
              </a:ln>
              <a:solidFill>
                <a:srgbClr val="2C2C2C"/>
              </a:solidFill>
              <a:effectLst/>
              <a:uLnTx/>
              <a:uFillTx/>
              <a:latin typeface="Montserrat" panose="00000500000000000000" pitchFamily="2" charset="0"/>
              <a:ea typeface="Open Sans" panose="020B0606030504020204" pitchFamily="34" charset="0"/>
              <a:cs typeface="Poppins" panose="00000500000000000000" pitchFamily="2" charset="0"/>
            </a:endParaRPr>
          </a:p>
        </p:txBody>
      </p:sp>
      <p:pic>
        <p:nvPicPr>
          <p:cNvPr id="13" name="Picture 109">
            <a:extLst>
              <a:ext uri="{FF2B5EF4-FFF2-40B4-BE49-F238E27FC236}">
                <a16:creationId xmlns:a16="http://schemas.microsoft.com/office/drawing/2014/main" id="{BBC52C72-FE02-74BB-7BCF-0C5C1C9180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809" y="1218520"/>
            <a:ext cx="7602964" cy="2023189"/>
          </a:xfrm>
          <a:prstGeom prst="rect">
            <a:avLst/>
          </a:prstGeom>
          <a:noFill/>
        </p:spPr>
      </p:pic>
      <p:pic>
        <p:nvPicPr>
          <p:cNvPr id="17" name="Graphique 16" descr="Coche avec un remplissage uni">
            <a:extLst>
              <a:ext uri="{FF2B5EF4-FFF2-40B4-BE49-F238E27FC236}">
                <a16:creationId xmlns:a16="http://schemas.microsoft.com/office/drawing/2014/main" id="{0D7DB47E-A310-EA92-498D-95FDD12B4CD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563851" y="955047"/>
            <a:ext cx="401644" cy="401644"/>
          </a:xfrm>
          <a:prstGeom prst="rect">
            <a:avLst/>
          </a:prstGeom>
        </p:spPr>
      </p:pic>
      <p:sp>
        <p:nvSpPr>
          <p:cNvPr id="22" name="ZoneTexte 21">
            <a:extLst>
              <a:ext uri="{FF2B5EF4-FFF2-40B4-BE49-F238E27FC236}">
                <a16:creationId xmlns:a16="http://schemas.microsoft.com/office/drawing/2014/main" id="{EC7F9521-F75F-0473-3E62-91A738B70A16}"/>
              </a:ext>
            </a:extLst>
          </p:cNvPr>
          <p:cNvSpPr txBox="1"/>
          <p:nvPr/>
        </p:nvSpPr>
        <p:spPr>
          <a:xfrm>
            <a:off x="7325958" y="1504546"/>
            <a:ext cx="4583348" cy="1200329"/>
          </a:xfrm>
          <a:prstGeom prst="rect">
            <a:avLst/>
          </a:prstGeom>
          <a:noFill/>
        </p:spPr>
        <p:txBody>
          <a:bodyPr wrap="square">
            <a:spAutoFit/>
          </a:bodyPr>
          <a:lstStyle/>
          <a:p>
            <a:pPr>
              <a:lnSpc>
                <a:spcPct val="150000"/>
              </a:lnSpc>
            </a:pPr>
            <a:r>
              <a:rPr lang="bg-BG" sz="1600" dirty="0" smtClean="0">
                <a:solidFill>
                  <a:srgbClr val="2C2C2C"/>
                </a:solidFill>
                <a:latin typeface="Montserrat" panose="00000500000000000000" pitchFamily="2" charset="0"/>
                <a:ea typeface="Open Sans" panose="020B0606030504020204" pitchFamily="34" charset="0"/>
                <a:cs typeface="Poppins" panose="00000500000000000000" pitchFamily="2" charset="0"/>
              </a:rPr>
              <a:t>Когато контрольорът започне работа</a:t>
            </a:r>
            <a:r>
              <a:rPr lang="en-GB" sz="1600" b="1" dirty="0" smtClean="0">
                <a:solidFill>
                  <a:srgbClr val="2C2C2C"/>
                </a:solidFill>
                <a:latin typeface="Montserrat" panose="00000500000000000000" pitchFamily="2" charset="0"/>
                <a:ea typeface="Open Sans" panose="020B0606030504020204" pitchFamily="34" charset="0"/>
                <a:cs typeface="Poppins" panose="00000500000000000000" pitchFamily="2" charset="0"/>
              </a:rPr>
              <a:t>, </a:t>
            </a:r>
            <a:r>
              <a:rPr lang="bg-BG" sz="1600" dirty="0" smtClean="0">
                <a:solidFill>
                  <a:srgbClr val="2C2C2C"/>
                </a:solidFill>
                <a:latin typeface="Montserrat" panose="00000500000000000000" pitchFamily="2" charset="0"/>
                <a:ea typeface="Open Sans" panose="020B0606030504020204" pitchFamily="34" charset="0"/>
                <a:cs typeface="Poppins" panose="00000500000000000000" pitchFamily="2" charset="0"/>
              </a:rPr>
              <a:t>Статусът на </a:t>
            </a:r>
            <a:r>
              <a:rPr lang="en-GB" sz="1600" dirty="0" smtClean="0">
                <a:solidFill>
                  <a:srgbClr val="2C2C2C"/>
                </a:solidFill>
                <a:latin typeface="Montserrat" panose="00000500000000000000" pitchFamily="2" charset="0"/>
                <a:ea typeface="Open Sans" panose="020B0606030504020204" pitchFamily="34" charset="0"/>
                <a:cs typeface="Poppins" panose="00000500000000000000" pitchFamily="2" charset="0"/>
              </a:rPr>
              <a:t>Partner </a:t>
            </a:r>
            <a:r>
              <a:rPr lang="en-GB" sz="1600" dirty="0">
                <a:solidFill>
                  <a:srgbClr val="2C2C2C"/>
                </a:solidFill>
                <a:latin typeface="Montserrat" panose="00000500000000000000" pitchFamily="2" charset="0"/>
                <a:ea typeface="Open Sans" panose="020B0606030504020204" pitchFamily="34" charset="0"/>
                <a:cs typeface="Poppins" panose="00000500000000000000" pitchFamily="2" charset="0"/>
              </a:rPr>
              <a:t>R</a:t>
            </a:r>
            <a:r>
              <a:rPr kumimoji="0" lang="en-GB" sz="1600" b="0" i="0" u="none" strike="noStrike" kern="1200" cap="none" spc="0" normalizeH="0" baseline="0" noProof="0" dirty="0" err="1">
                <a:ln>
                  <a:noFill/>
                </a:ln>
                <a:solidFill>
                  <a:srgbClr val="2C2C2C"/>
                </a:solidFill>
                <a:effectLst/>
                <a:uLnTx/>
                <a:uFillTx/>
                <a:latin typeface="Montserrat" panose="00000500000000000000" pitchFamily="2" charset="0"/>
                <a:ea typeface="Open Sans" panose="020B0606030504020204" pitchFamily="34" charset="0"/>
                <a:cs typeface="Poppins" panose="00000500000000000000" pitchFamily="2" charset="0"/>
              </a:rPr>
              <a:t>eport’s</a:t>
            </a:r>
            <a:r>
              <a:rPr kumimoji="0" lang="en-GB" sz="1600" b="0" i="0" u="none" strike="noStrike" kern="1200" cap="none" spc="0" normalizeH="0" baseline="0" noProof="0" dirty="0">
                <a:ln>
                  <a:noFill/>
                </a:ln>
                <a:solidFill>
                  <a:srgbClr val="2C2C2C"/>
                </a:solidFill>
                <a:effectLst/>
                <a:uLnTx/>
                <a:uFillTx/>
                <a:latin typeface="Montserrat" panose="00000500000000000000" pitchFamily="2" charset="0"/>
                <a:ea typeface="Open Sans" panose="020B0606030504020204" pitchFamily="34" charset="0"/>
                <a:cs typeface="Poppins" panose="00000500000000000000" pitchFamily="2" charset="0"/>
              </a:rPr>
              <a:t> </a:t>
            </a:r>
            <a:r>
              <a:rPr lang="bg-BG" sz="1600" dirty="0" smtClean="0">
                <a:solidFill>
                  <a:srgbClr val="2C2C2C"/>
                </a:solidFill>
                <a:latin typeface="Montserrat" panose="00000500000000000000" pitchFamily="2" charset="0"/>
                <a:ea typeface="Open Sans" panose="020B0606030504020204" pitchFamily="34" charset="0"/>
                <a:cs typeface="Poppins" panose="00000500000000000000" pitchFamily="2" charset="0"/>
              </a:rPr>
              <a:t>се променя от </a:t>
            </a:r>
            <a:r>
              <a:rPr lang="en-US" sz="1600" dirty="0" smtClean="0">
                <a:solidFill>
                  <a:srgbClr val="2C2C2C"/>
                </a:solidFill>
                <a:latin typeface="Montserrat" panose="00000500000000000000" pitchFamily="2" charset="0"/>
                <a:ea typeface="Open Sans" panose="020B0606030504020204" pitchFamily="34" charset="0"/>
                <a:cs typeface="Poppins" panose="00000500000000000000" pitchFamily="2" charset="0"/>
              </a:rPr>
              <a:t>“</a:t>
            </a:r>
            <a:r>
              <a:rPr lang="en-US" sz="1600" b="1" dirty="0" smtClean="0">
                <a:solidFill>
                  <a:srgbClr val="2C2C2C"/>
                </a:solidFill>
                <a:latin typeface="Montserrat" panose="00000500000000000000" pitchFamily="2" charset="0"/>
                <a:ea typeface="Open Sans" panose="020B0606030504020204" pitchFamily="34" charset="0"/>
                <a:cs typeface="Poppins" panose="00000500000000000000" pitchFamily="2" charset="0"/>
              </a:rPr>
              <a:t>submitted”</a:t>
            </a:r>
            <a:r>
              <a:rPr lang="en-US" sz="1600" dirty="0" smtClean="0">
                <a:solidFill>
                  <a:srgbClr val="2C2C2C"/>
                </a:solidFill>
                <a:latin typeface="Montserrat" panose="00000500000000000000" pitchFamily="2" charset="0"/>
                <a:ea typeface="Open Sans" panose="020B0606030504020204" pitchFamily="34" charset="0"/>
                <a:cs typeface="Poppins" panose="00000500000000000000" pitchFamily="2" charset="0"/>
              </a:rPr>
              <a:t> </a:t>
            </a:r>
            <a:r>
              <a:rPr lang="bg-BG" sz="1600" dirty="0" smtClean="0">
                <a:solidFill>
                  <a:srgbClr val="2C2C2C"/>
                </a:solidFill>
                <a:latin typeface="Montserrat" panose="00000500000000000000" pitchFamily="2" charset="0"/>
                <a:ea typeface="Open Sans" panose="020B0606030504020204" pitchFamily="34" charset="0"/>
                <a:cs typeface="Poppins" panose="00000500000000000000" pitchFamily="2" charset="0"/>
              </a:rPr>
              <a:t>на</a:t>
            </a:r>
            <a:r>
              <a:rPr kumimoji="0" lang="en-GB" sz="1600" b="0" i="0" u="none" strike="noStrike" kern="1200" cap="none" spc="0" normalizeH="0" baseline="0" noProof="0" dirty="0" smtClean="0">
                <a:ln>
                  <a:noFill/>
                </a:ln>
                <a:solidFill>
                  <a:srgbClr val="2C2C2C"/>
                </a:solidFill>
                <a:effectLst/>
                <a:uLnTx/>
                <a:uFillTx/>
                <a:latin typeface="Montserrat" panose="00000500000000000000" pitchFamily="2" charset="0"/>
                <a:ea typeface="Open Sans" panose="020B0606030504020204" pitchFamily="34" charset="0"/>
                <a:cs typeface="Poppins" panose="00000500000000000000" pitchFamily="2" charset="0"/>
              </a:rPr>
              <a:t> </a:t>
            </a:r>
            <a:r>
              <a:rPr kumimoji="0" lang="en-GB" sz="1600" b="0" i="0" u="none" strike="noStrike" kern="1200" cap="none" spc="0" normalizeH="0" baseline="0" noProof="0" dirty="0">
                <a:ln>
                  <a:noFill/>
                </a:ln>
                <a:solidFill>
                  <a:srgbClr val="2C2C2C"/>
                </a:solidFill>
                <a:effectLst/>
                <a:uLnTx/>
                <a:uFillTx/>
                <a:latin typeface="Montserrat" panose="00000500000000000000" pitchFamily="2" charset="0"/>
                <a:ea typeface="Open Sans" panose="020B0606030504020204" pitchFamily="34" charset="0"/>
                <a:cs typeface="Poppins" panose="00000500000000000000" pitchFamily="2" charset="0"/>
              </a:rPr>
              <a:t>“</a:t>
            </a:r>
            <a:r>
              <a:rPr kumimoji="0" lang="en-GB" sz="1600" b="1" i="0" u="none" strike="noStrike" kern="1200" cap="none" spc="0" normalizeH="0" baseline="0" noProof="0" dirty="0">
                <a:ln>
                  <a:noFill/>
                </a:ln>
                <a:solidFill>
                  <a:srgbClr val="2C2C2C"/>
                </a:solidFill>
                <a:effectLst/>
                <a:uLnTx/>
                <a:uFillTx/>
                <a:latin typeface="Montserrat" panose="00000500000000000000" pitchFamily="2" charset="0"/>
                <a:ea typeface="Open Sans" panose="020B0606030504020204" pitchFamily="34" charset="0"/>
                <a:cs typeface="Poppins" panose="00000500000000000000" pitchFamily="2" charset="0"/>
              </a:rPr>
              <a:t>control ongoing</a:t>
            </a:r>
            <a:r>
              <a:rPr kumimoji="0" lang="en-GB" sz="1600" b="0" i="0" u="none" strike="noStrike" kern="1200" cap="none" spc="0" normalizeH="0" baseline="0" noProof="0" dirty="0">
                <a:ln>
                  <a:noFill/>
                </a:ln>
                <a:solidFill>
                  <a:srgbClr val="2C2C2C"/>
                </a:solidFill>
                <a:effectLst/>
                <a:uLnTx/>
                <a:uFillTx/>
                <a:latin typeface="Montserrat" panose="00000500000000000000" pitchFamily="2" charset="0"/>
                <a:ea typeface="Open Sans" panose="020B0606030504020204" pitchFamily="34" charset="0"/>
                <a:cs typeface="Poppins" panose="00000500000000000000" pitchFamily="2" charset="0"/>
              </a:rPr>
              <a:t>”.</a:t>
            </a:r>
          </a:p>
        </p:txBody>
      </p:sp>
      <p:pic>
        <p:nvPicPr>
          <p:cNvPr id="25" name="Image 24">
            <a:extLst>
              <a:ext uri="{FF2B5EF4-FFF2-40B4-BE49-F238E27FC236}">
                <a16:creationId xmlns:a16="http://schemas.microsoft.com/office/drawing/2014/main" id="{1F2E9995-0A42-FF6A-408F-E6D05BFB0F6D}"/>
              </a:ext>
            </a:extLst>
          </p:cNvPr>
          <p:cNvPicPr>
            <a:picLocks noChangeAspect="1"/>
          </p:cNvPicPr>
          <p:nvPr/>
        </p:nvPicPr>
        <p:blipFill>
          <a:blip r:embed="rId6"/>
          <a:stretch>
            <a:fillRect/>
          </a:stretch>
        </p:blipFill>
        <p:spPr>
          <a:xfrm>
            <a:off x="152298" y="3087271"/>
            <a:ext cx="11546778" cy="399516"/>
          </a:xfrm>
          <a:prstGeom prst="rect">
            <a:avLst/>
          </a:prstGeom>
          <a:ln>
            <a:noFill/>
          </a:ln>
          <a:effectLst>
            <a:outerShdw blurRad="292100" dist="139700" dir="2700000" algn="tl" rotWithShape="0">
              <a:srgbClr val="333333">
                <a:alpha val="65000"/>
              </a:srgbClr>
            </a:outerShdw>
          </a:effectLst>
        </p:spPr>
      </p:pic>
      <p:sp>
        <p:nvSpPr>
          <p:cNvPr id="11" name="ZoneTexte 10">
            <a:extLst>
              <a:ext uri="{FF2B5EF4-FFF2-40B4-BE49-F238E27FC236}">
                <a16:creationId xmlns:a16="http://schemas.microsoft.com/office/drawing/2014/main" id="{B1D889AF-FC42-A8DA-71F5-C05A1BBC4D0D}"/>
              </a:ext>
            </a:extLst>
          </p:cNvPr>
          <p:cNvSpPr txBox="1"/>
          <p:nvPr/>
        </p:nvSpPr>
        <p:spPr>
          <a:xfrm>
            <a:off x="479729" y="3963898"/>
            <a:ext cx="11712271" cy="1723100"/>
          </a:xfrm>
          <a:prstGeom prst="rect">
            <a:avLst/>
          </a:prstGeom>
          <a:noFill/>
        </p:spPr>
        <p:txBody>
          <a:bodyPr wrap="square">
            <a:spAutoFit/>
          </a:bodyPr>
          <a:lstStyle/>
          <a:p>
            <a:pPr marL="342900" indent="-342900">
              <a:lnSpc>
                <a:spcPct val="150000"/>
              </a:lnSpc>
              <a:buFont typeface="+mj-lt"/>
              <a:buAutoNum type="arabicPeriod"/>
            </a:pPr>
            <a:r>
              <a:rPr kumimoji="0" lang="en-GB" sz="1200" b="0" i="0" u="none" strike="noStrike" kern="1200" cap="none" spc="0" normalizeH="0" baseline="0" noProof="0" dirty="0">
                <a:ln>
                  <a:noFill/>
                </a:ln>
                <a:solidFill>
                  <a:srgbClr val="2C2C2C"/>
                </a:solidFill>
                <a:effectLst/>
                <a:uLnTx/>
                <a:uFillTx/>
                <a:latin typeface="Montserrat" panose="00000500000000000000" pitchFamily="2" charset="0"/>
                <a:ea typeface="Open Sans" panose="020B0606030504020204" pitchFamily="34" charset="0"/>
                <a:cs typeface="Poppins" panose="00000500000000000000" pitchFamily="2" charset="0"/>
              </a:rPr>
              <a:t>Control identification</a:t>
            </a:r>
          </a:p>
          <a:p>
            <a:pPr marL="342900" indent="-342900">
              <a:lnSpc>
                <a:spcPct val="150000"/>
              </a:lnSpc>
              <a:buFont typeface="+mj-lt"/>
              <a:buAutoNum type="arabicPeriod"/>
            </a:pPr>
            <a:r>
              <a:rPr lang="en-GB" sz="1200" u="sng" dirty="0">
                <a:solidFill>
                  <a:srgbClr val="2C2C2C"/>
                </a:solidFill>
                <a:latin typeface="Montserrat" panose="00000500000000000000" pitchFamily="2" charset="0"/>
                <a:ea typeface="Open Sans" panose="020B0606030504020204" pitchFamily="34" charset="0"/>
                <a:cs typeface="Poppins" panose="00000500000000000000" pitchFamily="2" charset="0"/>
              </a:rPr>
              <a:t>Control checklist</a:t>
            </a:r>
            <a:r>
              <a:rPr lang="en-GB" sz="1200" dirty="0">
                <a:solidFill>
                  <a:srgbClr val="2C2C2C"/>
                </a:solidFill>
                <a:latin typeface="Montserrat" panose="00000500000000000000" pitchFamily="2" charset="0"/>
                <a:ea typeface="Open Sans" panose="020B0606030504020204" pitchFamily="34" charset="0"/>
                <a:cs typeface="Poppins" panose="00000500000000000000" pitchFamily="2" charset="0"/>
              </a:rPr>
              <a:t>: the NC </a:t>
            </a:r>
            <a:r>
              <a:rPr lang="en-GB" sz="1200" b="1" dirty="0">
                <a:solidFill>
                  <a:srgbClr val="2C2C2C"/>
                </a:solidFill>
                <a:latin typeface="Montserrat" panose="00000500000000000000" pitchFamily="2" charset="0"/>
                <a:ea typeface="Open Sans" panose="020B0606030504020204" pitchFamily="34" charset="0"/>
                <a:cs typeface="Poppins" panose="00000500000000000000" pitchFamily="2" charset="0"/>
              </a:rPr>
              <a:t>must</a:t>
            </a:r>
            <a:r>
              <a:rPr lang="en-GB" sz="1200" dirty="0">
                <a:solidFill>
                  <a:srgbClr val="2C2C2C"/>
                </a:solidFill>
                <a:latin typeface="Montserrat" panose="00000500000000000000" pitchFamily="2" charset="0"/>
                <a:ea typeface="Open Sans" panose="020B0606030504020204" pitchFamily="34" charset="0"/>
                <a:cs typeface="Poppins" panose="00000500000000000000" pitchFamily="2" charset="0"/>
              </a:rPr>
              <a:t> generate and upload a checklist with questions regarding the control of expenditures and eventual checklists on external contracts</a:t>
            </a:r>
          </a:p>
          <a:p>
            <a:pPr marL="342900" indent="-342900">
              <a:lnSpc>
                <a:spcPct val="150000"/>
              </a:lnSpc>
              <a:buFont typeface="+mj-lt"/>
              <a:buAutoNum type="arabicPeriod"/>
            </a:pPr>
            <a:r>
              <a:rPr kumimoji="0" lang="en-GB" sz="1200" b="0" i="0" u="sng" strike="noStrike" kern="1200" cap="none" spc="0" normalizeH="0" baseline="0" noProof="0" dirty="0">
                <a:ln>
                  <a:noFill/>
                </a:ln>
                <a:solidFill>
                  <a:srgbClr val="2C2C2C"/>
                </a:solidFill>
                <a:effectLst/>
                <a:uLnTx/>
                <a:uFillTx/>
                <a:latin typeface="Montserrat" panose="00000500000000000000" pitchFamily="2" charset="0"/>
                <a:ea typeface="Open Sans" panose="020B0606030504020204" pitchFamily="34" charset="0"/>
                <a:cs typeface="Poppins" panose="00000500000000000000" pitchFamily="2" charset="0"/>
              </a:rPr>
              <a:t>Expenditure verification</a:t>
            </a:r>
            <a:r>
              <a:rPr kumimoji="0" lang="en-GB" sz="1200" b="0" i="0" u="none" strike="noStrike" kern="1200" cap="none" spc="0" normalizeH="0" baseline="0" noProof="0" dirty="0">
                <a:ln>
                  <a:noFill/>
                </a:ln>
                <a:solidFill>
                  <a:srgbClr val="2C2C2C"/>
                </a:solidFill>
                <a:effectLst/>
                <a:uLnTx/>
                <a:uFillTx/>
                <a:latin typeface="Montserrat" panose="00000500000000000000" pitchFamily="2" charset="0"/>
                <a:ea typeface="Open Sans" panose="020B0606030504020204" pitchFamily="34" charset="0"/>
                <a:cs typeface="Poppins" panose="00000500000000000000" pitchFamily="2" charset="0"/>
              </a:rPr>
              <a:t>: </a:t>
            </a:r>
            <a:r>
              <a:rPr kumimoji="0" lang="en-GB" sz="1200" b="1" i="0" u="none" strike="noStrike" kern="1200" cap="none" spc="0" normalizeH="0" baseline="0" noProof="0" dirty="0">
                <a:ln>
                  <a:noFill/>
                </a:ln>
                <a:solidFill>
                  <a:srgbClr val="2C2C2C"/>
                </a:solidFill>
                <a:effectLst/>
                <a:uLnTx/>
                <a:uFillTx/>
                <a:latin typeface="Montserrat" panose="00000500000000000000" pitchFamily="2" charset="0"/>
                <a:ea typeface="Open Sans" panose="020B0606030504020204" pitchFamily="34" charset="0"/>
                <a:cs typeface="Poppins" panose="00000500000000000000" pitchFamily="2" charset="0"/>
              </a:rPr>
              <a:t>corrections</a:t>
            </a:r>
            <a:r>
              <a:rPr kumimoji="0" lang="en-GB" sz="1200" b="0" i="0" u="none" strike="noStrike" kern="1200" cap="none" spc="0" normalizeH="0" baseline="0" noProof="0" dirty="0">
                <a:ln>
                  <a:noFill/>
                </a:ln>
                <a:solidFill>
                  <a:srgbClr val="2C2C2C"/>
                </a:solidFill>
                <a:effectLst/>
                <a:uLnTx/>
                <a:uFillTx/>
                <a:latin typeface="Montserrat" panose="00000500000000000000" pitchFamily="2" charset="0"/>
                <a:ea typeface="Open Sans" panose="020B0606030504020204" pitchFamily="34" charset="0"/>
                <a:cs typeface="Poppins" panose="00000500000000000000" pitchFamily="2" charset="0"/>
              </a:rPr>
              <a:t> and </a:t>
            </a:r>
            <a:r>
              <a:rPr kumimoji="0" lang="en-GB" sz="1200" b="1" i="0" u="none" strike="noStrike" kern="1200" cap="none" spc="0" normalizeH="0" baseline="0" noProof="0" dirty="0">
                <a:ln>
                  <a:noFill/>
                </a:ln>
                <a:solidFill>
                  <a:srgbClr val="2C2C2C"/>
                </a:solidFill>
                <a:effectLst/>
                <a:uLnTx/>
                <a:uFillTx/>
                <a:latin typeface="Montserrat" panose="00000500000000000000" pitchFamily="2" charset="0"/>
                <a:ea typeface="Open Sans" panose="020B0606030504020204" pitchFamily="34" charset="0"/>
                <a:cs typeface="Poppins" panose="00000500000000000000" pitchFamily="2" charset="0"/>
              </a:rPr>
              <a:t>possibility to park expenditures</a:t>
            </a:r>
          </a:p>
          <a:p>
            <a:pPr marL="342900" indent="-342900">
              <a:lnSpc>
                <a:spcPct val="150000"/>
              </a:lnSpc>
              <a:buFont typeface="+mj-lt"/>
              <a:buAutoNum type="arabicPeriod"/>
            </a:pPr>
            <a:r>
              <a:rPr lang="en-GB" sz="1200" u="sng" dirty="0">
                <a:solidFill>
                  <a:srgbClr val="2C2C2C"/>
                </a:solidFill>
                <a:latin typeface="Montserrat" panose="00000500000000000000" pitchFamily="2" charset="0"/>
                <a:ea typeface="Open Sans" panose="020B0606030504020204" pitchFamily="34" charset="0"/>
                <a:cs typeface="Poppins" panose="00000500000000000000" pitchFamily="2" charset="0"/>
              </a:rPr>
              <a:t>Control documents</a:t>
            </a:r>
            <a:r>
              <a:rPr lang="en-GB" sz="1200" dirty="0">
                <a:solidFill>
                  <a:srgbClr val="2C2C2C"/>
                </a:solidFill>
                <a:latin typeface="Montserrat" panose="00000500000000000000" pitchFamily="2" charset="0"/>
                <a:ea typeface="Open Sans" panose="020B0606030504020204" pitchFamily="34" charset="0"/>
                <a:cs typeface="Poppins" panose="00000500000000000000" pitchFamily="2" charset="0"/>
              </a:rPr>
              <a:t>: the NC has the possibility to ask for supporting documents to clarify expenditures items</a:t>
            </a:r>
          </a:p>
          <a:p>
            <a:pPr marL="342900" indent="-342900">
              <a:lnSpc>
                <a:spcPct val="150000"/>
              </a:lnSpc>
              <a:buFont typeface="+mj-lt"/>
              <a:buAutoNum type="arabicPeriod"/>
            </a:pPr>
            <a:r>
              <a:rPr lang="en-GB" sz="1200" u="sng" dirty="0">
                <a:solidFill>
                  <a:srgbClr val="2C2C2C"/>
                </a:solidFill>
                <a:latin typeface="Montserrat" panose="00000500000000000000" pitchFamily="2" charset="0"/>
                <a:ea typeface="Open Sans" panose="020B0606030504020204" pitchFamily="34" charset="0"/>
                <a:cs typeface="Poppins" panose="00000500000000000000" pitchFamily="2" charset="0"/>
              </a:rPr>
              <a:t>Overview and finalize</a:t>
            </a:r>
            <a:r>
              <a:rPr lang="en-GB" sz="1200" dirty="0">
                <a:solidFill>
                  <a:srgbClr val="2C2C2C"/>
                </a:solidFill>
                <a:latin typeface="Montserrat" panose="00000500000000000000" pitchFamily="2" charset="0"/>
                <a:ea typeface="Open Sans" panose="020B0606030504020204" pitchFamily="34" charset="0"/>
                <a:cs typeface="Poppins" panose="00000500000000000000" pitchFamily="2" charset="0"/>
              </a:rPr>
              <a:t>: the </a:t>
            </a:r>
            <a:r>
              <a:rPr lang="en-GB" sz="1200" b="1" dirty="0">
                <a:solidFill>
                  <a:srgbClr val="2C2C2C"/>
                </a:solidFill>
                <a:latin typeface="Montserrat" panose="00000500000000000000" pitchFamily="2" charset="0"/>
                <a:ea typeface="Open Sans" panose="020B0606030504020204" pitchFamily="34" charset="0"/>
                <a:cs typeface="Poppins" panose="00000500000000000000" pitchFamily="2" charset="0"/>
              </a:rPr>
              <a:t>NC generates </a:t>
            </a:r>
            <a:r>
              <a:rPr lang="en-GB" sz="1200" dirty="0">
                <a:solidFill>
                  <a:srgbClr val="2C2C2C"/>
                </a:solidFill>
                <a:latin typeface="Montserrat" panose="00000500000000000000" pitchFamily="2" charset="0"/>
                <a:ea typeface="Open Sans" panose="020B0606030504020204" pitchFamily="34" charset="0"/>
                <a:cs typeface="Poppins" panose="00000500000000000000" pitchFamily="2" charset="0"/>
              </a:rPr>
              <a:t>and uploads the</a:t>
            </a:r>
            <a:r>
              <a:rPr lang="en-GB" sz="1200" b="1" dirty="0">
                <a:solidFill>
                  <a:srgbClr val="2C2C2C"/>
                </a:solidFill>
                <a:latin typeface="Montserrat" panose="00000500000000000000" pitchFamily="2" charset="0"/>
                <a:ea typeface="Open Sans" panose="020B0606030504020204" pitchFamily="34" charset="0"/>
                <a:cs typeface="Poppins" panose="00000500000000000000" pitchFamily="2" charset="0"/>
              </a:rPr>
              <a:t> Control Certificate and Report </a:t>
            </a:r>
          </a:p>
        </p:txBody>
      </p:sp>
      <p:sp>
        <p:nvSpPr>
          <p:cNvPr id="14" name="ZoneTexte 13">
            <a:extLst>
              <a:ext uri="{FF2B5EF4-FFF2-40B4-BE49-F238E27FC236}">
                <a16:creationId xmlns:a16="http://schemas.microsoft.com/office/drawing/2014/main" id="{2D2107BF-3234-B3CE-2FB4-22786F0D512F}"/>
              </a:ext>
            </a:extLst>
          </p:cNvPr>
          <p:cNvSpPr txBox="1"/>
          <p:nvPr/>
        </p:nvSpPr>
        <p:spPr>
          <a:xfrm>
            <a:off x="733528" y="3571981"/>
            <a:ext cx="9943460" cy="461024"/>
          </a:xfrm>
          <a:prstGeom prst="rect">
            <a:avLst/>
          </a:prstGeom>
          <a:noFill/>
        </p:spPr>
        <p:txBody>
          <a:bodyPr wrap="square">
            <a:spAutoFit/>
          </a:bodyPr>
          <a:lstStyle/>
          <a:p>
            <a:pPr>
              <a:lnSpc>
                <a:spcPct val="150000"/>
              </a:lnSpc>
            </a:pPr>
            <a:r>
              <a:rPr lang="ru-RU" b="1" dirty="0" smtClean="0">
                <a:solidFill>
                  <a:srgbClr val="2C2C2C"/>
                </a:solidFill>
                <a:latin typeface="Montserrat" panose="00000500000000000000" pitchFamily="2" charset="0"/>
                <a:ea typeface="Open Sans" panose="020B0606030504020204" pitchFamily="34" charset="0"/>
                <a:cs typeface="Poppins" panose="00000500000000000000" pitchFamily="2" charset="0"/>
              </a:rPr>
              <a:t>Контрольорът </a:t>
            </a:r>
            <a:r>
              <a:rPr lang="ru-RU" b="1" dirty="0">
                <a:solidFill>
                  <a:srgbClr val="2C2C2C"/>
                </a:solidFill>
                <a:latin typeface="Montserrat" panose="00000500000000000000" pitchFamily="2" charset="0"/>
                <a:ea typeface="Open Sans" panose="020B0606030504020204" pitchFamily="34" charset="0"/>
                <a:cs typeface="Poppins" panose="00000500000000000000" pitchFamily="2" charset="0"/>
              </a:rPr>
              <a:t>може да отвори контролния отчет и да започне </a:t>
            </a:r>
            <a:r>
              <a:rPr lang="ru-RU" b="1" dirty="0" smtClean="0">
                <a:solidFill>
                  <a:srgbClr val="2C2C2C"/>
                </a:solidFill>
                <a:latin typeface="Montserrat" panose="00000500000000000000" pitchFamily="2" charset="0"/>
                <a:ea typeface="Open Sans" panose="020B0606030504020204" pitchFamily="34" charset="0"/>
                <a:cs typeface="Poppins" panose="00000500000000000000" pitchFamily="2" charset="0"/>
              </a:rPr>
              <a:t>проверката</a:t>
            </a:r>
            <a:r>
              <a:rPr lang="en-GB" sz="1400" dirty="0" smtClean="0">
                <a:solidFill>
                  <a:srgbClr val="2C2C2C"/>
                </a:solidFill>
                <a:latin typeface="Montserrat" panose="00000500000000000000" pitchFamily="2" charset="0"/>
                <a:ea typeface="Open Sans" panose="020B0606030504020204" pitchFamily="34" charset="0"/>
                <a:cs typeface="Poppins" panose="00000500000000000000" pitchFamily="2" charset="0"/>
              </a:rPr>
              <a:t>:</a:t>
            </a:r>
            <a:endParaRPr lang="en-GB" sz="1400" dirty="0">
              <a:solidFill>
                <a:srgbClr val="2C2C2C"/>
              </a:solidFill>
              <a:latin typeface="Montserrat" panose="00000500000000000000" pitchFamily="2" charset="0"/>
              <a:ea typeface="Open Sans" panose="020B0606030504020204" pitchFamily="34" charset="0"/>
              <a:cs typeface="Poppins" panose="00000500000000000000" pitchFamily="2" charset="0"/>
            </a:endParaRPr>
          </a:p>
        </p:txBody>
      </p:sp>
      <p:sp>
        <p:nvSpPr>
          <p:cNvPr id="9" name="Ellipse 8">
            <a:extLst>
              <a:ext uri="{FF2B5EF4-FFF2-40B4-BE49-F238E27FC236}">
                <a16:creationId xmlns:a16="http://schemas.microsoft.com/office/drawing/2014/main" id="{0B0A7A91-A918-4780-4E9F-AAFF0A28F106}"/>
              </a:ext>
            </a:extLst>
          </p:cNvPr>
          <p:cNvSpPr/>
          <p:nvPr/>
        </p:nvSpPr>
        <p:spPr>
          <a:xfrm>
            <a:off x="6335865" y="2524923"/>
            <a:ext cx="728042" cy="298274"/>
          </a:xfrm>
          <a:prstGeom prst="ellipse">
            <a:avLst/>
          </a:prstGeom>
          <a:noFill/>
          <a:ln w="28575">
            <a:solidFill>
              <a:srgbClr val="66B5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 name="Groupe 2">
            <a:extLst>
              <a:ext uri="{FF2B5EF4-FFF2-40B4-BE49-F238E27FC236}">
                <a16:creationId xmlns:a16="http://schemas.microsoft.com/office/drawing/2014/main" id="{435B8A9C-1192-1F5E-58B1-ADB6B6443171}"/>
              </a:ext>
            </a:extLst>
          </p:cNvPr>
          <p:cNvGrpSpPr/>
          <p:nvPr/>
        </p:nvGrpSpPr>
        <p:grpSpPr>
          <a:xfrm rot="1349977">
            <a:off x="10638641" y="727342"/>
            <a:ext cx="1015900" cy="798748"/>
            <a:chOff x="9508596" y="954991"/>
            <a:chExt cx="1015900" cy="798748"/>
          </a:xfrm>
        </p:grpSpPr>
        <p:pic>
          <p:nvPicPr>
            <p:cNvPr id="10" name="Graphique 9" descr="Internet avec un remplissage uni">
              <a:extLst>
                <a:ext uri="{FF2B5EF4-FFF2-40B4-BE49-F238E27FC236}">
                  <a16:creationId xmlns:a16="http://schemas.microsoft.com/office/drawing/2014/main" id="{580DB041-5362-7F8A-365D-5F99049C04B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9678684" y="1097687"/>
              <a:ext cx="629805" cy="656052"/>
            </a:xfrm>
            <a:prstGeom prst="rect">
              <a:avLst/>
            </a:prstGeom>
          </p:spPr>
        </p:pic>
        <p:sp>
          <p:nvSpPr>
            <p:cNvPr id="15" name="ZoneTexte 14">
              <a:extLst>
                <a:ext uri="{FF2B5EF4-FFF2-40B4-BE49-F238E27FC236}">
                  <a16:creationId xmlns:a16="http://schemas.microsoft.com/office/drawing/2014/main" id="{0A7EC3DB-D7FD-FF08-C121-FF3113BADEEA}"/>
                </a:ext>
              </a:extLst>
            </p:cNvPr>
            <p:cNvSpPr txBox="1"/>
            <p:nvPr/>
          </p:nvSpPr>
          <p:spPr>
            <a:xfrm>
              <a:off x="9508596" y="954991"/>
              <a:ext cx="1015900" cy="276999"/>
            </a:xfrm>
            <a:prstGeom prst="rect">
              <a:avLst/>
            </a:prstGeom>
            <a:noFill/>
          </p:spPr>
          <p:txBody>
            <a:bodyPr wrap="square">
              <a:spAutoFit/>
            </a:bodyPr>
            <a:lstStyle/>
            <a:p>
              <a:pPr algn="ctr"/>
              <a:r>
                <a:rPr lang="fr-FR" sz="1200" b="1" err="1">
                  <a:solidFill>
                    <a:srgbClr val="164194"/>
                  </a:solidFill>
                  <a:latin typeface="Montserrat" panose="00000500000000000000" pitchFamily="2" charset="0"/>
                </a:rPr>
                <a:t>Jems</a:t>
              </a:r>
              <a:endParaRPr lang="fr-FR" sz="1200" b="1">
                <a:solidFill>
                  <a:srgbClr val="164194"/>
                </a:solidFill>
                <a:latin typeface="Montserrat" panose="00000500000000000000" pitchFamily="2" charset="0"/>
              </a:endParaRPr>
            </a:p>
          </p:txBody>
        </p:sp>
      </p:grpSp>
      <p:sp>
        <p:nvSpPr>
          <p:cNvPr id="4" name="Ellipse 3">
            <a:extLst>
              <a:ext uri="{FF2B5EF4-FFF2-40B4-BE49-F238E27FC236}">
                <a16:creationId xmlns:a16="http://schemas.microsoft.com/office/drawing/2014/main" id="{A15022D9-296B-6CCB-90F1-8B6D0470C6C2}"/>
              </a:ext>
            </a:extLst>
          </p:cNvPr>
          <p:cNvSpPr/>
          <p:nvPr/>
        </p:nvSpPr>
        <p:spPr>
          <a:xfrm>
            <a:off x="152298" y="2988792"/>
            <a:ext cx="1466773" cy="583189"/>
          </a:xfrm>
          <a:prstGeom prst="ellipse">
            <a:avLst/>
          </a:prstGeom>
          <a:noFill/>
          <a:ln w="38100">
            <a:solidFill>
              <a:srgbClr val="66B5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solidFill>
            </a:endParaRPr>
          </a:p>
        </p:txBody>
      </p:sp>
    </p:spTree>
    <p:extLst>
      <p:ext uri="{BB962C8B-B14F-4D97-AF65-F5344CB8AC3E}">
        <p14:creationId xmlns:p14="http://schemas.microsoft.com/office/powerpoint/2010/main" val="4080846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0" name="object 32"/>
          <p:cNvSpPr/>
          <p:nvPr/>
        </p:nvSpPr>
        <p:spPr>
          <a:xfrm>
            <a:off x="278780" y="677130"/>
            <a:ext cx="4393581" cy="369332"/>
          </a:xfrm>
          <a:custGeom>
            <a:avLst/>
            <a:gdLst>
              <a:gd name="textAreaLeft" fmla="*/ 0 w 12191760"/>
              <a:gd name="textAreaRight" fmla="*/ 12192120 w 12191760"/>
              <a:gd name="textAreaTop" fmla="*/ 0 h 6857640"/>
              <a:gd name="textAreaBottom" fmla="*/ 6858000 h 6857640"/>
            </a:gdLst>
            <a:ahLst/>
            <a:cxnLst/>
            <a:rect l="textAreaLeft" t="textAreaTop" r="textAreaRight" b="textAreaBottom"/>
            <a:pathLst>
              <a:path w="12192000" h="6858000">
                <a:moveTo>
                  <a:pt x="12192000" y="0"/>
                </a:moveTo>
                <a:lnTo>
                  <a:pt x="0" y="0"/>
                </a:lnTo>
                <a:lnTo>
                  <a:pt x="0" y="6858000"/>
                </a:lnTo>
                <a:lnTo>
                  <a:pt x="12192000" y="6858000"/>
                </a:lnTo>
                <a:lnTo>
                  <a:pt x="12192000" y="0"/>
                </a:lnTo>
                <a:close/>
              </a:path>
            </a:pathLst>
          </a:custGeom>
          <a:solidFill>
            <a:srgbClr val="F4F4F4"/>
          </a:solid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defRPr/>
            </a:pPr>
            <a:r>
              <a:rPr lang="bg-BG" sz="2400" b="1" dirty="0" smtClean="0">
                <a:solidFill>
                  <a:schemeClr val="accent1">
                    <a:lumMod val="60000"/>
                    <a:lumOff val="40000"/>
                  </a:schemeClr>
                </a:solidFill>
                <a:latin typeface="Montserrat" panose="00000500000000000000" pitchFamily="2" charset="0"/>
              </a:rPr>
              <a:t>Често</a:t>
            </a:r>
            <a:r>
              <a:rPr lang="bg-BG" sz="1600" b="1" dirty="0" smtClean="0">
                <a:solidFill>
                  <a:schemeClr val="accent1">
                    <a:lumMod val="60000"/>
                    <a:lumOff val="40000"/>
                  </a:schemeClr>
                </a:solidFill>
                <a:latin typeface="Montserrat" panose="00000500000000000000" pitchFamily="2" charset="0"/>
              </a:rPr>
              <a:t> </a:t>
            </a:r>
            <a:r>
              <a:rPr lang="bg-BG" sz="2400" b="1" dirty="0">
                <a:solidFill>
                  <a:schemeClr val="accent1">
                    <a:lumMod val="60000"/>
                    <a:lumOff val="40000"/>
                  </a:schemeClr>
                </a:solidFill>
                <a:latin typeface="Montserrat" panose="00000500000000000000" pitchFamily="2" charset="0"/>
              </a:rPr>
              <a:t>допускани грешки</a:t>
            </a:r>
            <a:endParaRPr lang="en-US" sz="2400" b="1" dirty="0">
              <a:solidFill>
                <a:schemeClr val="accent1">
                  <a:lumMod val="60000"/>
                  <a:lumOff val="40000"/>
                </a:schemeClr>
              </a:solidFill>
              <a:latin typeface="Montserrat" panose="00000500000000000000" pitchFamily="2" charset="0"/>
            </a:endParaRPr>
          </a:p>
        </p:txBody>
      </p:sp>
      <p:sp>
        <p:nvSpPr>
          <p:cNvPr id="331" name="object 34"/>
          <p:cNvSpPr/>
          <p:nvPr/>
        </p:nvSpPr>
        <p:spPr>
          <a:xfrm>
            <a:off x="0" y="147941"/>
            <a:ext cx="12191760" cy="471960"/>
          </a:xfrm>
          <a:custGeom>
            <a:avLst/>
            <a:gdLst>
              <a:gd name="textAreaLeft" fmla="*/ 0 w 12191760"/>
              <a:gd name="textAreaRight" fmla="*/ 12192120 w 12191760"/>
              <a:gd name="textAreaTop" fmla="*/ 0 h 471960"/>
              <a:gd name="textAreaBottom" fmla="*/ 472320 h 471960"/>
            </a:gdLst>
            <a:ahLst/>
            <a:cxnLst/>
            <a:rect l="textAreaLeft" t="textAreaTop" r="textAreaRight" b="textAreaBottom"/>
            <a:pathLst>
              <a:path w="12192000" h="472440">
                <a:moveTo>
                  <a:pt x="12192000" y="0"/>
                </a:moveTo>
                <a:lnTo>
                  <a:pt x="0" y="0"/>
                </a:lnTo>
                <a:lnTo>
                  <a:pt x="0" y="234708"/>
                </a:lnTo>
                <a:lnTo>
                  <a:pt x="0" y="237756"/>
                </a:lnTo>
                <a:lnTo>
                  <a:pt x="0" y="472440"/>
                </a:lnTo>
                <a:lnTo>
                  <a:pt x="12192000" y="472440"/>
                </a:lnTo>
                <a:lnTo>
                  <a:pt x="12192000" y="237756"/>
                </a:lnTo>
                <a:lnTo>
                  <a:pt x="12192000" y="234708"/>
                </a:lnTo>
                <a:lnTo>
                  <a:pt x="12192000" y="0"/>
                </a:lnTo>
                <a:close/>
              </a:path>
            </a:pathLst>
          </a:custGeom>
          <a:solidFill>
            <a:srgbClr val="81C1D2"/>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r>
              <a:rPr lang="ru-RU" sz="1800" b="0" strike="noStrike" spc="-126" dirty="0">
                <a:solidFill>
                  <a:srgbClr val="000000"/>
                </a:solidFill>
                <a:latin typeface="Calibri"/>
              </a:rPr>
              <a:t>        </a:t>
            </a:r>
            <a:r>
              <a:rPr lang="ru-RU" sz="2800" b="1" dirty="0" smtClean="0">
                <a:solidFill>
                  <a:schemeClr val="accent1">
                    <a:lumMod val="75000"/>
                  </a:schemeClr>
                </a:solidFill>
                <a:latin typeface="Montserrat"/>
              </a:rPr>
              <a:t>Външни </a:t>
            </a:r>
            <a:r>
              <a:rPr lang="ru-RU" sz="2800" b="1" dirty="0">
                <a:solidFill>
                  <a:schemeClr val="accent1">
                    <a:lumMod val="75000"/>
                  </a:schemeClr>
                </a:solidFill>
                <a:latin typeface="Montserrat"/>
              </a:rPr>
              <a:t>договори, свързани с</a:t>
            </a:r>
            <a:r>
              <a:rPr lang="ru-RU" sz="2200" b="1" strike="noStrike" spc="-1" dirty="0" smtClean="0">
                <a:solidFill>
                  <a:schemeClr val="accent1">
                    <a:lumMod val="75000"/>
                  </a:schemeClr>
                </a:solidFill>
                <a:latin typeface="Montserrat"/>
              </a:rPr>
              <a:t> </a:t>
            </a:r>
            <a:r>
              <a:rPr lang="bg-BG" sz="2800" b="1" dirty="0" smtClean="0">
                <a:solidFill>
                  <a:schemeClr val="accent1">
                    <a:lumMod val="75000"/>
                  </a:schemeClr>
                </a:solidFill>
                <a:latin typeface="Montserrat"/>
              </a:rPr>
              <a:t>О</a:t>
            </a:r>
            <a:r>
              <a:rPr lang="bg-BG" sz="2800" b="1" dirty="0" smtClean="0">
                <a:solidFill>
                  <a:schemeClr val="accent1">
                    <a:lumMod val="75000"/>
                  </a:schemeClr>
                </a:solidFill>
                <a:latin typeface="Montserrat" panose="00000500000000000000" pitchFamily="2" charset="0"/>
              </a:rPr>
              <a:t>бществени </a:t>
            </a:r>
            <a:r>
              <a:rPr lang="bg-BG" sz="2800" b="1" dirty="0">
                <a:solidFill>
                  <a:schemeClr val="accent1">
                    <a:lumMod val="75000"/>
                  </a:schemeClr>
                </a:solidFill>
                <a:latin typeface="Montserrat" panose="00000500000000000000" pitchFamily="2" charset="0"/>
              </a:rPr>
              <a:t>поръчки </a:t>
            </a:r>
            <a:r>
              <a:rPr lang="ru-RU" sz="1800" b="0" strike="noStrike" spc="-126" dirty="0" smtClean="0">
                <a:solidFill>
                  <a:srgbClr val="81C1D2"/>
                </a:solidFill>
                <a:latin typeface="Calibri"/>
              </a:rPr>
              <a:t>на </a:t>
            </a:r>
            <a:r>
              <a:rPr lang="ru-RU" sz="1800" b="0" strike="noStrike" spc="-126" dirty="0">
                <a:solidFill>
                  <a:srgbClr val="81C1D2"/>
                </a:solidFill>
                <a:latin typeface="Calibri"/>
              </a:rPr>
              <a:t>Ннтрол</a:t>
            </a:r>
            <a:endParaRPr lang="en-US" sz="1800" b="0" strike="noStrike" spc="-1" dirty="0">
              <a:solidFill>
                <a:srgbClr val="000000"/>
              </a:solidFill>
              <a:latin typeface="Arial"/>
            </a:endParaRPr>
          </a:p>
        </p:txBody>
      </p:sp>
      <p:grpSp>
        <p:nvGrpSpPr>
          <p:cNvPr id="332" name="object 35"/>
          <p:cNvGrpSpPr/>
          <p:nvPr/>
        </p:nvGrpSpPr>
        <p:grpSpPr>
          <a:xfrm>
            <a:off x="0" y="5846040"/>
            <a:ext cx="12191760" cy="1011960"/>
            <a:chOff x="0" y="5846040"/>
            <a:chExt cx="12191760" cy="1011960"/>
          </a:xfrm>
        </p:grpSpPr>
        <p:sp>
          <p:nvSpPr>
            <p:cNvPr id="333" name="object 36"/>
            <p:cNvSpPr/>
            <p:nvPr/>
          </p:nvSpPr>
          <p:spPr>
            <a:xfrm>
              <a:off x="0" y="5846040"/>
              <a:ext cx="12191760" cy="1011960"/>
            </a:xfrm>
            <a:custGeom>
              <a:avLst/>
              <a:gdLst>
                <a:gd name="textAreaLeft" fmla="*/ 0 w 12191760"/>
                <a:gd name="textAreaRight" fmla="*/ 12192120 w 12191760"/>
                <a:gd name="textAreaTop" fmla="*/ 0 h 1011960"/>
                <a:gd name="textAreaBottom" fmla="*/ 1012320 h 1011960"/>
              </a:gdLst>
              <a:ahLst/>
              <a:cxnLst/>
              <a:rect l="textAreaLeft" t="textAreaTop" r="textAreaRight" b="textAreaBottom"/>
              <a:pathLst>
                <a:path w="12192000" h="1012190">
                  <a:moveTo>
                    <a:pt x="12192000" y="0"/>
                  </a:moveTo>
                  <a:lnTo>
                    <a:pt x="0" y="0"/>
                  </a:lnTo>
                  <a:lnTo>
                    <a:pt x="0" y="1011936"/>
                  </a:lnTo>
                  <a:lnTo>
                    <a:pt x="12192000" y="1011936"/>
                  </a:lnTo>
                  <a:lnTo>
                    <a:pt x="12192000" y="0"/>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0" tIns="0" rIns="0" bIns="0" anchor="t">
              <a:noAutofit/>
            </a:bodyPr>
            <a:lstStyle/>
            <a:p>
              <a:endParaRPr lang="en-US" sz="1800" b="0" strike="noStrike" spc="-1">
                <a:solidFill>
                  <a:srgbClr val="000000"/>
                </a:solidFill>
                <a:latin typeface="Calibri"/>
              </a:endParaRPr>
            </a:p>
          </p:txBody>
        </p:sp>
        <p:pic>
          <p:nvPicPr>
            <p:cNvPr id="334" name="object 37"/>
            <p:cNvPicPr/>
            <p:nvPr/>
          </p:nvPicPr>
          <p:blipFill>
            <a:blip r:embed="rId3"/>
            <a:stretch/>
          </p:blipFill>
          <p:spPr>
            <a:xfrm>
              <a:off x="123480" y="5958720"/>
              <a:ext cx="3785400" cy="785880"/>
            </a:xfrm>
            <a:prstGeom prst="rect">
              <a:avLst/>
            </a:prstGeom>
            <a:ln w="0">
              <a:noFill/>
            </a:ln>
          </p:spPr>
        </p:pic>
      </p:grpSp>
      <p:sp>
        <p:nvSpPr>
          <p:cNvPr id="335" name="TextBox 2"/>
          <p:cNvSpPr/>
          <p:nvPr/>
        </p:nvSpPr>
        <p:spPr>
          <a:xfrm>
            <a:off x="1960200" y="3275219"/>
            <a:ext cx="8555400" cy="58332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just"/>
            <a:endParaRPr lang="en-US" sz="1600" b="0" strike="noStrike" spc="-1" dirty="0">
              <a:solidFill>
                <a:srgbClr val="000000"/>
              </a:solidFill>
              <a:latin typeface="Arial"/>
            </a:endParaRPr>
          </a:p>
          <a:p>
            <a:pPr algn="just">
              <a:lnSpc>
                <a:spcPct val="100000"/>
              </a:lnSpc>
            </a:pPr>
            <a:r>
              <a:rPr lang="ru-RU" sz="1600" b="0" strike="noStrike" spc="-1" dirty="0">
                <a:solidFill>
                  <a:srgbClr val="000000"/>
                </a:solidFill>
                <a:latin typeface="Calibri"/>
              </a:rPr>
              <a:t> </a:t>
            </a:r>
            <a:endParaRPr lang="en-US" sz="1600" b="0" strike="noStrike" spc="-1" dirty="0">
              <a:solidFill>
                <a:srgbClr val="000000"/>
              </a:solidFill>
              <a:latin typeface="Arial"/>
            </a:endParaRPr>
          </a:p>
        </p:txBody>
      </p:sp>
      <p:sp>
        <p:nvSpPr>
          <p:cNvPr id="2" name="TextBox 2">
            <a:extLst>
              <a:ext uri="{FF2B5EF4-FFF2-40B4-BE49-F238E27FC236}">
                <a16:creationId xmlns:a16="http://schemas.microsoft.com/office/drawing/2014/main" id="{3CCC1714-DC54-4D69-E617-06AE517B6D7E}"/>
              </a:ext>
            </a:extLst>
          </p:cNvPr>
          <p:cNvSpPr/>
          <p:nvPr/>
        </p:nvSpPr>
        <p:spPr>
          <a:xfrm>
            <a:off x="914399" y="677130"/>
            <a:ext cx="8761369" cy="566163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ctr">
            <a:spAutoFit/>
          </a:bodyPr>
          <a:lstStyle/>
          <a:p>
            <a:pPr marL="0" marR="0">
              <a:lnSpc>
                <a:spcPct val="150000"/>
              </a:lnSpc>
              <a:spcBef>
                <a:spcPts val="0"/>
              </a:spcBef>
              <a:spcAft>
                <a:spcPts val="0"/>
              </a:spcAft>
            </a:pPr>
            <a:endParaRPr lang="bg-BG" sz="2000" b="1" u="sng" kern="100" dirty="0">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bg-BG" sz="2000" b="1" u="sng" kern="100" dirty="0">
                <a:latin typeface="Calibri" panose="020F0502020204030204" pitchFamily="34" charset="0"/>
                <a:ea typeface="Calibri" panose="020F0502020204030204" pitchFamily="34" charset="0"/>
                <a:cs typeface="Calibri" panose="020F0502020204030204" pitchFamily="34" charset="0"/>
              </a:rPr>
              <a:t>П</a:t>
            </a:r>
            <a:r>
              <a:rPr lang="bg-BG" sz="2000" b="1" u="sng" kern="100" dirty="0">
                <a:effectLst/>
                <a:latin typeface="Calibri" panose="020F0502020204030204" pitchFamily="34" charset="0"/>
                <a:ea typeface="Calibri" panose="020F0502020204030204" pitchFamily="34" charset="0"/>
                <a:cs typeface="Calibri" panose="020F0502020204030204" pitchFamily="34" charset="0"/>
              </a:rPr>
              <a:t>ри обявяването на процедура -</a:t>
            </a:r>
            <a:r>
              <a:rPr lang="bg-BG" sz="2000" b="1" kern="100" dirty="0">
                <a:effectLst/>
                <a:latin typeface="Times New Roman" panose="02020603050405020304" pitchFamily="18" charset="0"/>
                <a:ea typeface="Tahoma" panose="020B0604030504040204" pitchFamily="34" charset="0"/>
                <a:cs typeface="Liberation Sans"/>
              </a:rPr>
              <a:t> </a:t>
            </a:r>
            <a:r>
              <a:rPr lang="bg-BG" sz="2000" kern="100" dirty="0">
                <a:effectLst/>
                <a:latin typeface="Times New Roman" panose="02020603050405020304" pitchFamily="18" charset="0"/>
                <a:ea typeface="Tahoma" panose="020B0604030504040204" pitchFamily="34" charset="0"/>
                <a:cs typeface="Liberation Sans"/>
              </a:rPr>
              <a:t>разделяне на поръчки на части;</a:t>
            </a:r>
            <a:r>
              <a:rPr lang="bg-BG" sz="2000" kern="100" dirty="0">
                <a:latin typeface="Times New Roman" panose="02020603050405020304" pitchFamily="18" charset="0"/>
                <a:ea typeface="Tahoma" panose="020B0604030504040204" pitchFamily="34" charset="0"/>
                <a:cs typeface="Liberation Sans"/>
              </a:rPr>
              <a:t> с</a:t>
            </a:r>
            <a:r>
              <a:rPr lang="bg-BG" sz="2000" kern="100" dirty="0">
                <a:effectLst/>
                <a:latin typeface="Times New Roman" panose="02020603050405020304" pitchFamily="18" charset="0"/>
                <a:ea typeface="Tahoma" panose="020B0604030504040204" pitchFamily="34" charset="0"/>
                <a:cs typeface="Liberation Sans"/>
              </a:rPr>
              <a:t>рокове –недостатъчни, неудължени;</a:t>
            </a:r>
            <a:r>
              <a:rPr lang="bg-BG" sz="2000" kern="100" dirty="0">
                <a:latin typeface="Times New Roman" panose="02020603050405020304" pitchFamily="18" charset="0"/>
                <a:ea typeface="Tahoma" panose="020B0604030504040204" pitchFamily="34" charset="0"/>
                <a:cs typeface="Liberation Sans"/>
              </a:rPr>
              <a:t> о</a:t>
            </a:r>
            <a:r>
              <a:rPr lang="bg-BG" sz="2000" kern="100" dirty="0">
                <a:effectLst/>
                <a:latin typeface="Times New Roman" panose="02020603050405020304" pitchFamily="18" charset="0"/>
                <a:ea typeface="Tahoma" panose="020B0604030504040204" pitchFamily="34" charset="0"/>
                <a:cs typeface="Liberation Sans"/>
              </a:rPr>
              <a:t>граничителни условия за допустимост – международни, национални;</a:t>
            </a:r>
            <a:r>
              <a:rPr lang="bg-BG" sz="2000" kern="100" dirty="0">
                <a:latin typeface="Times New Roman" panose="02020603050405020304" pitchFamily="18" charset="0"/>
                <a:ea typeface="Tahoma" panose="020B0604030504040204" pitchFamily="34" charset="0"/>
                <a:cs typeface="Liberation Sans"/>
              </a:rPr>
              <a:t> </a:t>
            </a:r>
            <a:r>
              <a:rPr lang="bg-BG" sz="2000" kern="100" dirty="0">
                <a:effectLst/>
                <a:latin typeface="Times New Roman" panose="02020603050405020304" pitchFamily="18" charset="0"/>
                <a:ea typeface="Tahoma" panose="020B0604030504040204" pitchFamily="34" charset="0"/>
                <a:cs typeface="Liberation Sans"/>
              </a:rPr>
              <a:t>Недостатъчно или неточно описание на предмета на поръчката;</a:t>
            </a:r>
            <a:r>
              <a:rPr lang="bg-BG" sz="2000" kern="100" dirty="0">
                <a:latin typeface="Times New Roman" panose="02020603050405020304" pitchFamily="18" charset="0"/>
                <a:ea typeface="Tahoma" panose="020B0604030504040204" pitchFamily="34" charset="0"/>
                <a:cs typeface="Liberation Sans"/>
              </a:rPr>
              <a:t> н</a:t>
            </a:r>
            <a:r>
              <a:rPr lang="bg-BG" sz="2000" kern="100" dirty="0">
                <a:effectLst/>
                <a:latin typeface="Times New Roman" panose="02020603050405020304" pitchFamily="18" charset="0"/>
                <a:ea typeface="Tahoma" panose="020B0604030504040204" pitchFamily="34" charset="0"/>
                <a:cs typeface="Liberation Sans"/>
              </a:rPr>
              <a:t>еправомерна методика; </a:t>
            </a:r>
            <a:r>
              <a:rPr lang="bg-BG" sz="2000" kern="100" dirty="0">
                <a:latin typeface="Times New Roman" panose="02020603050405020304" pitchFamily="18" charset="0"/>
                <a:ea typeface="Calibri" panose="020F0502020204030204" pitchFamily="34" charset="0"/>
                <a:cs typeface="Calibri" panose="020F0502020204030204" pitchFamily="34" charset="0"/>
              </a:rPr>
              <a:t>н</a:t>
            </a:r>
            <a:r>
              <a:rPr lang="bg-BG" sz="2000" dirty="0">
                <a:effectLst/>
                <a:latin typeface="Times New Roman" panose="02020603050405020304" pitchFamily="18" charset="0"/>
                <a:ea typeface="Calibri" panose="020F0502020204030204" pitchFamily="34" charset="0"/>
                <a:cs typeface="Calibri" panose="020F0502020204030204" pitchFamily="34" charset="0"/>
              </a:rPr>
              <a:t>еправомерно директно възлагане</a:t>
            </a:r>
            <a:r>
              <a:rPr lang="bg-BG" sz="2000" kern="100" dirty="0">
                <a:latin typeface="Calibri" panose="020F0502020204030204" pitchFamily="34" charset="0"/>
                <a:ea typeface="Calibri" panose="020F0502020204030204" pitchFamily="34" charset="0"/>
                <a:cs typeface="Calibri" panose="020F0502020204030204" pitchFamily="34" charset="0"/>
              </a:rPr>
              <a:t>;</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bg-BG" sz="2000" b="1" u="sng" kern="100" dirty="0">
                <a:effectLst/>
                <a:latin typeface="Calibri" panose="020F0502020204030204" pitchFamily="34" charset="0"/>
                <a:ea typeface="Calibri" panose="020F0502020204030204" pitchFamily="34" charset="0"/>
                <a:cs typeface="Calibri" panose="020F0502020204030204" pitchFamily="34" charset="0"/>
              </a:rPr>
              <a:t>При оценката на офертите - </a:t>
            </a:r>
            <a:r>
              <a:rPr lang="bg-BG" sz="2000" kern="100" dirty="0">
                <a:effectLst/>
                <a:latin typeface="Times New Roman" panose="02020603050405020304" pitchFamily="18" charset="0"/>
                <a:ea typeface="Tahoma" panose="020B0604030504040204" pitchFamily="34" charset="0"/>
                <a:cs typeface="Liberation Sans"/>
              </a:rPr>
              <a:t>Конфликт на интереси на екипа– декларации, проверки за свързаност, др.; Конфликт на интереси на кандидати – проверки за свързаност с членове на екипа; между кандидати</a:t>
            </a:r>
            <a:r>
              <a:rPr lang="bg-BG" sz="2000" kern="100" dirty="0" smtClean="0">
                <a:effectLst/>
                <a:latin typeface="Times New Roman" panose="02020603050405020304" pitchFamily="18" charset="0"/>
                <a:ea typeface="Tahoma" panose="020B0604030504040204" pitchFamily="34" charset="0"/>
                <a:cs typeface="Liberation Sans"/>
              </a:rPr>
              <a:t>; Пазарни </a:t>
            </a:r>
            <a:r>
              <a:rPr lang="bg-BG" sz="2000" kern="100" dirty="0">
                <a:effectLst/>
                <a:latin typeface="Times New Roman" panose="02020603050405020304" pitchFamily="18" charset="0"/>
                <a:ea typeface="Tahoma" panose="020B0604030504040204" pitchFamily="34" charset="0"/>
                <a:cs typeface="Liberation Sans"/>
              </a:rPr>
              <a:t>проучвания за правдоподобност на цените</a:t>
            </a:r>
            <a:r>
              <a:rPr lang="bg-BG" sz="2000" kern="100" dirty="0" smtClean="0">
                <a:effectLst/>
                <a:latin typeface="Times New Roman" panose="02020603050405020304" pitchFamily="18" charset="0"/>
                <a:ea typeface="Tahoma" panose="020B0604030504040204" pitchFamily="34" charset="0"/>
                <a:cs typeface="Liberation Sans"/>
              </a:rPr>
              <a:t>; Проверка </a:t>
            </a:r>
            <a:r>
              <a:rPr lang="bg-BG" sz="2000" kern="100" dirty="0">
                <a:effectLst/>
                <a:latin typeface="Times New Roman" panose="02020603050405020304" pitchFamily="18" charset="0"/>
                <a:ea typeface="Tahoma" panose="020B0604030504040204" pitchFamily="34" charset="0"/>
                <a:cs typeface="Liberation Sans"/>
              </a:rPr>
              <a:t>за съответствие между тръжните спецификации и предложените стоки/услуги/СМР;</a:t>
            </a:r>
            <a:r>
              <a:rPr lang="bg-BG" sz="2000" kern="100" dirty="0">
                <a:latin typeface="Times New Roman" panose="02020603050405020304" pitchFamily="18" charset="0"/>
                <a:ea typeface="Tahoma" panose="020B0604030504040204" pitchFamily="34" charset="0"/>
                <a:cs typeface="Liberation Sans"/>
              </a:rPr>
              <a:t> </a:t>
            </a:r>
            <a:r>
              <a:rPr lang="bg-BG" sz="2000" kern="100" dirty="0">
                <a:effectLst/>
                <a:latin typeface="Times New Roman" panose="02020603050405020304" pitchFamily="18" charset="0"/>
                <a:ea typeface="Tahoma" panose="020B0604030504040204" pitchFamily="34" charset="0"/>
                <a:cs typeface="Liberation Sans"/>
              </a:rPr>
              <a:t>Основания за отхвърляне на кандидати.</a:t>
            </a:r>
            <a:endParaRPr lang="en-US" sz="2000" kern="100" dirty="0">
              <a:effectLst/>
              <a:latin typeface="Lucida Sans" panose="020B0602030504020204" pitchFamily="34" charset="0"/>
              <a:ea typeface="Tahoma" panose="020B0604030504040204" pitchFamily="34" charset="0"/>
              <a:cs typeface="Liberation Sans"/>
            </a:endParaRPr>
          </a:p>
          <a:p>
            <a:pPr algn="just"/>
            <a:endParaRPr lang="en-US" sz="1600" b="0" strike="noStrike" spc="-1" dirty="0">
              <a:solidFill>
                <a:srgbClr val="000000"/>
              </a:solidFill>
              <a:latin typeface="Arial"/>
            </a:endParaRPr>
          </a:p>
          <a:p>
            <a:pPr algn="just">
              <a:lnSpc>
                <a:spcPct val="100000"/>
              </a:lnSpc>
            </a:pPr>
            <a:r>
              <a:rPr lang="ru-RU" sz="1600" b="0" strike="noStrike" spc="-1" dirty="0">
                <a:solidFill>
                  <a:srgbClr val="000000"/>
                </a:solidFill>
                <a:latin typeface="Calibri"/>
              </a:rPr>
              <a:t> </a:t>
            </a:r>
            <a:endParaRPr lang="en-US" sz="1600" b="0" strike="noStrike" spc="-1" dirty="0">
              <a:solidFill>
                <a:srgbClr val="000000"/>
              </a:solidFill>
              <a:latin typeface="Arial"/>
            </a:endParaRPr>
          </a:p>
        </p:txBody>
      </p:sp>
    </p:spTree>
    <p:extLst>
      <p:ext uri="{BB962C8B-B14F-4D97-AF65-F5344CB8AC3E}">
        <p14:creationId xmlns:p14="http://schemas.microsoft.com/office/powerpoint/2010/main" val="2742645746"/>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object 32"/>
          <p:cNvSpPr/>
          <p:nvPr/>
        </p:nvSpPr>
        <p:spPr>
          <a:xfrm>
            <a:off x="240" y="-7200"/>
            <a:ext cx="12191760" cy="6857640"/>
          </a:xfrm>
          <a:custGeom>
            <a:avLst/>
            <a:gdLst>
              <a:gd name="textAreaLeft" fmla="*/ 0 w 12191760"/>
              <a:gd name="textAreaRight" fmla="*/ 12192120 w 12191760"/>
              <a:gd name="textAreaTop" fmla="*/ 0 h 6857640"/>
              <a:gd name="textAreaBottom" fmla="*/ 6858000 h 6857640"/>
            </a:gdLst>
            <a:ahLst/>
            <a:cxnLst/>
            <a:rect l="textAreaLeft" t="textAreaTop" r="textAreaRight" b="textAreaBottom"/>
            <a:pathLst>
              <a:path w="12192000" h="6858000">
                <a:moveTo>
                  <a:pt x="12192000" y="0"/>
                </a:moveTo>
                <a:lnTo>
                  <a:pt x="0" y="0"/>
                </a:lnTo>
                <a:lnTo>
                  <a:pt x="0" y="6858000"/>
                </a:lnTo>
                <a:lnTo>
                  <a:pt x="12192000" y="6858000"/>
                </a:lnTo>
                <a:lnTo>
                  <a:pt x="12192000" y="0"/>
                </a:lnTo>
                <a:close/>
              </a:path>
            </a:pathLst>
          </a:custGeom>
          <a:solidFill>
            <a:srgbClr val="F4F4F4"/>
          </a:solidFill>
          <a:ln w="0">
            <a:noFill/>
          </a:ln>
        </p:spPr>
        <p:style>
          <a:lnRef idx="0">
            <a:scrgbClr r="0" g="0" b="0"/>
          </a:lnRef>
          <a:fillRef idx="0">
            <a:scrgbClr r="0" g="0" b="0"/>
          </a:fillRef>
          <a:effectRef idx="0">
            <a:scrgbClr r="0" g="0" b="0"/>
          </a:effectRef>
          <a:fontRef idx="minor"/>
        </p:style>
        <p:txBody>
          <a:bodyPr wrap="none" lIns="0" tIns="0" rIns="0" bIns="0" anchor="t">
            <a:spAutoFit/>
          </a:bodyPr>
          <a:lstStyle/>
          <a:p>
            <a:pPr algn="just">
              <a:lnSpc>
                <a:spcPct val="100000"/>
              </a:lnSpc>
            </a:pPr>
            <a:endParaRPr lang="ru-RU" sz="1600" b="0" strike="noStrike" spc="-1" dirty="0">
              <a:solidFill>
                <a:srgbClr val="000000"/>
              </a:solidFill>
              <a:latin typeface="Calibri"/>
              <a:ea typeface="Microsoft YaHei"/>
            </a:endParaRPr>
          </a:p>
        </p:txBody>
      </p:sp>
      <p:sp>
        <p:nvSpPr>
          <p:cNvPr id="331" name="object 34"/>
          <p:cNvSpPr/>
          <p:nvPr/>
        </p:nvSpPr>
        <p:spPr>
          <a:xfrm>
            <a:off x="0" y="7560"/>
            <a:ext cx="12191760" cy="471960"/>
          </a:xfrm>
          <a:custGeom>
            <a:avLst/>
            <a:gdLst>
              <a:gd name="textAreaLeft" fmla="*/ 0 w 12191760"/>
              <a:gd name="textAreaRight" fmla="*/ 12192120 w 12191760"/>
              <a:gd name="textAreaTop" fmla="*/ 0 h 471960"/>
              <a:gd name="textAreaBottom" fmla="*/ 472320 h 471960"/>
            </a:gdLst>
            <a:ahLst/>
            <a:cxnLst/>
            <a:rect l="textAreaLeft" t="textAreaTop" r="textAreaRight" b="textAreaBottom"/>
            <a:pathLst>
              <a:path w="12192000" h="472440">
                <a:moveTo>
                  <a:pt x="12192000" y="0"/>
                </a:moveTo>
                <a:lnTo>
                  <a:pt x="0" y="0"/>
                </a:lnTo>
                <a:lnTo>
                  <a:pt x="0" y="234708"/>
                </a:lnTo>
                <a:lnTo>
                  <a:pt x="0" y="237756"/>
                </a:lnTo>
                <a:lnTo>
                  <a:pt x="0" y="472440"/>
                </a:lnTo>
                <a:lnTo>
                  <a:pt x="12192000" y="472440"/>
                </a:lnTo>
                <a:lnTo>
                  <a:pt x="12192000" y="237756"/>
                </a:lnTo>
                <a:lnTo>
                  <a:pt x="12192000" y="234708"/>
                </a:lnTo>
                <a:lnTo>
                  <a:pt x="12192000" y="0"/>
                </a:lnTo>
                <a:close/>
              </a:path>
            </a:pathLst>
          </a:custGeom>
          <a:solidFill>
            <a:srgbClr val="81C1D2"/>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r>
              <a:rPr lang="ru-RU" sz="1800" b="0" strike="noStrike" spc="-126" dirty="0" smtClean="0">
                <a:solidFill>
                  <a:srgbClr val="81C1D2"/>
                </a:solidFill>
                <a:latin typeface="Calibri"/>
              </a:rPr>
              <a:t>на </a:t>
            </a:r>
            <a:r>
              <a:rPr lang="ru-RU" sz="1800" b="0" strike="noStrike" spc="-126" dirty="0">
                <a:solidFill>
                  <a:srgbClr val="81C1D2"/>
                </a:solidFill>
                <a:latin typeface="Calibri"/>
              </a:rPr>
              <a:t>Ннтрол</a:t>
            </a:r>
            <a:endParaRPr lang="en-US" sz="1800" b="0" strike="noStrike" spc="-1" dirty="0">
              <a:solidFill>
                <a:srgbClr val="000000"/>
              </a:solidFill>
              <a:latin typeface="Arial"/>
            </a:endParaRPr>
          </a:p>
        </p:txBody>
      </p:sp>
      <p:grpSp>
        <p:nvGrpSpPr>
          <p:cNvPr id="332" name="object 35"/>
          <p:cNvGrpSpPr/>
          <p:nvPr/>
        </p:nvGrpSpPr>
        <p:grpSpPr>
          <a:xfrm>
            <a:off x="0" y="5846040"/>
            <a:ext cx="12191760" cy="1011960"/>
            <a:chOff x="0" y="5846040"/>
            <a:chExt cx="12191760" cy="1011960"/>
          </a:xfrm>
        </p:grpSpPr>
        <p:sp>
          <p:nvSpPr>
            <p:cNvPr id="333" name="object 36"/>
            <p:cNvSpPr/>
            <p:nvPr/>
          </p:nvSpPr>
          <p:spPr>
            <a:xfrm>
              <a:off x="0" y="5846040"/>
              <a:ext cx="12191760" cy="1011960"/>
            </a:xfrm>
            <a:custGeom>
              <a:avLst/>
              <a:gdLst>
                <a:gd name="textAreaLeft" fmla="*/ 0 w 12191760"/>
                <a:gd name="textAreaRight" fmla="*/ 12192120 w 12191760"/>
                <a:gd name="textAreaTop" fmla="*/ 0 h 1011960"/>
                <a:gd name="textAreaBottom" fmla="*/ 1012320 h 1011960"/>
              </a:gdLst>
              <a:ahLst/>
              <a:cxnLst/>
              <a:rect l="textAreaLeft" t="textAreaTop" r="textAreaRight" b="textAreaBottom"/>
              <a:pathLst>
                <a:path w="12192000" h="1012190">
                  <a:moveTo>
                    <a:pt x="12192000" y="0"/>
                  </a:moveTo>
                  <a:lnTo>
                    <a:pt x="0" y="0"/>
                  </a:lnTo>
                  <a:lnTo>
                    <a:pt x="0" y="1011936"/>
                  </a:lnTo>
                  <a:lnTo>
                    <a:pt x="12192000" y="1011936"/>
                  </a:lnTo>
                  <a:lnTo>
                    <a:pt x="12192000" y="0"/>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0" tIns="0" rIns="0" bIns="0" anchor="t">
              <a:noAutofit/>
            </a:bodyPr>
            <a:lstStyle/>
            <a:p>
              <a:endParaRPr lang="en-US" sz="1800" b="0" strike="noStrike" spc="-1">
                <a:solidFill>
                  <a:srgbClr val="000000"/>
                </a:solidFill>
                <a:latin typeface="Calibri"/>
              </a:endParaRPr>
            </a:p>
          </p:txBody>
        </p:sp>
        <p:pic>
          <p:nvPicPr>
            <p:cNvPr id="334" name="object 37"/>
            <p:cNvPicPr/>
            <p:nvPr/>
          </p:nvPicPr>
          <p:blipFill>
            <a:blip r:embed="rId2"/>
            <a:stretch/>
          </p:blipFill>
          <p:spPr>
            <a:xfrm>
              <a:off x="123480" y="5958720"/>
              <a:ext cx="3785400" cy="785880"/>
            </a:xfrm>
            <a:prstGeom prst="rect">
              <a:avLst/>
            </a:prstGeom>
            <a:ln w="0">
              <a:noFill/>
            </a:ln>
          </p:spPr>
        </p:pic>
      </p:grpSp>
      <p:sp>
        <p:nvSpPr>
          <p:cNvPr id="335" name="TextBox 2"/>
          <p:cNvSpPr/>
          <p:nvPr/>
        </p:nvSpPr>
        <p:spPr>
          <a:xfrm>
            <a:off x="1960200" y="3275219"/>
            <a:ext cx="8555400" cy="58332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just"/>
            <a:endParaRPr lang="en-US" sz="1600" b="0" strike="noStrike" spc="-1" dirty="0">
              <a:solidFill>
                <a:srgbClr val="000000"/>
              </a:solidFill>
              <a:latin typeface="Arial"/>
            </a:endParaRPr>
          </a:p>
          <a:p>
            <a:pPr algn="just">
              <a:lnSpc>
                <a:spcPct val="100000"/>
              </a:lnSpc>
            </a:pPr>
            <a:r>
              <a:rPr lang="ru-RU" sz="1600" b="0" strike="noStrike" spc="-1" dirty="0">
                <a:solidFill>
                  <a:srgbClr val="000000"/>
                </a:solidFill>
                <a:latin typeface="Calibri"/>
              </a:rPr>
              <a:t> </a:t>
            </a:r>
            <a:endParaRPr lang="en-US" sz="1600" b="0" strike="noStrike" spc="-1" dirty="0">
              <a:solidFill>
                <a:srgbClr val="000000"/>
              </a:solidFill>
              <a:latin typeface="Arial"/>
            </a:endParaRPr>
          </a:p>
        </p:txBody>
      </p:sp>
      <p:sp>
        <p:nvSpPr>
          <p:cNvPr id="2" name="TextBox 2">
            <a:extLst>
              <a:ext uri="{FF2B5EF4-FFF2-40B4-BE49-F238E27FC236}">
                <a16:creationId xmlns:a16="http://schemas.microsoft.com/office/drawing/2014/main" id="{3CCC1714-DC54-4D69-E617-06AE517B6D7E}"/>
              </a:ext>
            </a:extLst>
          </p:cNvPr>
          <p:cNvSpPr/>
          <p:nvPr/>
        </p:nvSpPr>
        <p:spPr>
          <a:xfrm>
            <a:off x="1159727" y="108662"/>
            <a:ext cx="8672159" cy="672346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ctr">
            <a:spAutoFit/>
          </a:bodyPr>
          <a:lstStyle/>
          <a:p>
            <a:pPr marL="0" marR="0">
              <a:lnSpc>
                <a:spcPct val="150000"/>
              </a:lnSpc>
              <a:spcBef>
                <a:spcPts val="0"/>
              </a:spcBef>
              <a:spcAft>
                <a:spcPts val="0"/>
              </a:spcAft>
            </a:pPr>
            <a:endParaRPr lang="bg-BG" sz="2000" b="1" u="sng" kern="100" dirty="0">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endParaRPr lang="bg-BG" sz="1800" u="sng" kern="100" dirty="0">
              <a:effectLst/>
              <a:latin typeface="Times New Roman" panose="02020603050405020304" pitchFamily="18" charset="0"/>
              <a:ea typeface="Tahoma" panose="020B0604030504040204" pitchFamily="34" charset="0"/>
              <a:cs typeface="Liberation Sans"/>
            </a:endParaRPr>
          </a:p>
          <a:p>
            <a:pPr algn="just"/>
            <a:r>
              <a:rPr lang="bg-BG" b="1" u="sng" kern="100" dirty="0">
                <a:effectLst/>
                <a:latin typeface="Times New Roman" panose="02020603050405020304" pitchFamily="18" charset="0"/>
                <a:ea typeface="Tahoma" panose="020B0604030504040204" pitchFamily="34" charset="0"/>
                <a:cs typeface="Liberation Sans"/>
              </a:rPr>
              <a:t>При начина на </a:t>
            </a:r>
            <a:r>
              <a:rPr lang="bg-BG" b="1" u="sng" kern="100" dirty="0" smtClean="0">
                <a:effectLst/>
                <a:latin typeface="Times New Roman" panose="02020603050405020304" pitchFamily="18" charset="0"/>
                <a:ea typeface="Tahoma" panose="020B0604030504040204" pitchFamily="34" charset="0"/>
                <a:cs typeface="Liberation Sans"/>
              </a:rPr>
              <a:t>възлагане - </a:t>
            </a:r>
            <a:r>
              <a:rPr lang="bg-BG" kern="100" dirty="0" smtClean="0">
                <a:latin typeface="Times New Roman" panose="02020603050405020304" pitchFamily="18" charset="0"/>
                <a:ea typeface="Tahoma" panose="020B0604030504040204" pitchFamily="34" charset="0"/>
                <a:cs typeface="Liberation Sans"/>
              </a:rPr>
              <a:t>Документи </a:t>
            </a:r>
            <a:r>
              <a:rPr lang="bg-BG" kern="100" dirty="0">
                <a:latin typeface="Times New Roman" panose="02020603050405020304" pitchFamily="18" charset="0"/>
                <a:ea typeface="Tahoma" panose="020B0604030504040204" pitchFamily="34" charset="0"/>
                <a:cs typeface="Liberation Sans"/>
              </a:rPr>
              <a:t>за сключване на </a:t>
            </a:r>
            <a:r>
              <a:rPr lang="bg-BG" kern="100" dirty="0" smtClean="0">
                <a:latin typeface="Times New Roman" panose="02020603050405020304" pitchFamily="18" charset="0"/>
                <a:ea typeface="Tahoma" panose="020B0604030504040204" pitchFamily="34" charset="0"/>
                <a:cs typeface="Liberation Sans"/>
              </a:rPr>
              <a:t>договор</a:t>
            </a:r>
            <a:r>
              <a:rPr lang="bg-BG" kern="100" dirty="0" smtClean="0">
                <a:effectLst/>
                <a:latin typeface="Times New Roman" panose="02020603050405020304" pitchFamily="18" charset="0"/>
                <a:ea typeface="Tahoma" panose="020B0604030504040204" pitchFamily="34" charset="0"/>
                <a:cs typeface="Liberation Sans"/>
              </a:rPr>
              <a:t>:</a:t>
            </a:r>
          </a:p>
          <a:p>
            <a:pPr algn="just"/>
            <a:r>
              <a:rPr lang="bg-BG" kern="100" dirty="0" smtClean="0">
                <a:effectLst/>
                <a:latin typeface="Times New Roman" panose="02020603050405020304" pitchFamily="18" charset="0"/>
                <a:ea typeface="Tahoma" panose="020B0604030504040204" pitchFamily="34" charset="0"/>
                <a:cs typeface="Liberation Sans"/>
              </a:rPr>
              <a:t>свидетелство/а </a:t>
            </a:r>
            <a:r>
              <a:rPr lang="bg-BG" kern="100" dirty="0">
                <a:effectLst/>
                <a:latin typeface="Times New Roman" panose="02020603050405020304" pitchFamily="18" charset="0"/>
                <a:ea typeface="Tahoma" panose="020B0604030504040204" pitchFamily="34" charset="0"/>
                <a:cs typeface="Liberation Sans"/>
              </a:rPr>
              <a:t>за съдимост</a:t>
            </a:r>
            <a:r>
              <a:rPr lang="bg-BG" kern="100" dirty="0" smtClean="0">
                <a:effectLst/>
                <a:latin typeface="Times New Roman" panose="02020603050405020304" pitchFamily="18" charset="0"/>
                <a:ea typeface="Tahoma" panose="020B0604030504040204" pitchFamily="34" charset="0"/>
                <a:cs typeface="Liberation Sans"/>
              </a:rPr>
              <a:t>; удостоверение </a:t>
            </a:r>
            <a:r>
              <a:rPr lang="bg-BG" kern="100" dirty="0">
                <a:effectLst/>
                <a:latin typeface="Times New Roman" panose="02020603050405020304" pitchFamily="18" charset="0"/>
                <a:ea typeface="Tahoma" panose="020B0604030504040204" pitchFamily="34" charset="0"/>
                <a:cs typeface="Liberation Sans"/>
              </a:rPr>
              <a:t>за липса на задължения към общината/общините</a:t>
            </a:r>
            <a:r>
              <a:rPr lang="bg-BG" kern="100" dirty="0" smtClean="0">
                <a:effectLst/>
                <a:latin typeface="Times New Roman" panose="02020603050405020304" pitchFamily="18" charset="0"/>
                <a:ea typeface="Tahoma" panose="020B0604030504040204" pitchFamily="34" charset="0"/>
                <a:cs typeface="Liberation Sans"/>
              </a:rPr>
              <a:t>; удостоверение </a:t>
            </a:r>
            <a:r>
              <a:rPr lang="bg-BG" kern="100" dirty="0">
                <a:effectLst/>
                <a:latin typeface="Times New Roman" panose="02020603050405020304" pitchFamily="18" charset="0"/>
                <a:ea typeface="Tahoma" panose="020B0604030504040204" pitchFamily="34" charset="0"/>
                <a:cs typeface="Liberation Sans"/>
              </a:rPr>
              <a:t>за липса на задължения от НАП; удостоверение за липса на задължения от Главна инспекция по труда.</a:t>
            </a:r>
            <a:endParaRPr lang="en-US" kern="100" dirty="0">
              <a:effectLst/>
              <a:latin typeface="Lucida Sans" panose="020B0602030504020204" pitchFamily="34" charset="0"/>
              <a:ea typeface="Tahoma" panose="020B0604030504040204" pitchFamily="34" charset="0"/>
              <a:cs typeface="Times New Roman" panose="02020603050405020304" pitchFamily="18" charset="0"/>
            </a:endParaRPr>
          </a:p>
          <a:p>
            <a:pPr marR="0" lvl="0" algn="just">
              <a:spcBef>
                <a:spcPts val="0"/>
              </a:spcBef>
              <a:spcAft>
                <a:spcPts val="0"/>
              </a:spcAft>
              <a:tabLst>
                <a:tab pos="457200" algn="l"/>
              </a:tabLst>
            </a:pPr>
            <a:r>
              <a:rPr lang="bg-BG" kern="100" dirty="0">
                <a:effectLst/>
                <a:latin typeface="Times New Roman" panose="02020603050405020304" pitchFamily="18" charset="0"/>
                <a:ea typeface="Tahoma" panose="020B0604030504040204" pitchFamily="34" charset="0"/>
                <a:cs typeface="Liberation Sans"/>
              </a:rPr>
              <a:t>Документи за доказване на икономическа и професионална годност</a:t>
            </a:r>
            <a:r>
              <a:rPr lang="bg-BG" kern="100" dirty="0" smtClean="0">
                <a:effectLst/>
                <a:latin typeface="Times New Roman" panose="02020603050405020304" pitchFamily="18" charset="0"/>
                <a:ea typeface="Tahoma" panose="020B0604030504040204" pitchFamily="34" charset="0"/>
                <a:cs typeface="Liberation Sans"/>
              </a:rPr>
              <a:t>: финансово-счетоводни </a:t>
            </a:r>
            <a:r>
              <a:rPr lang="bg-BG" kern="100" dirty="0">
                <a:effectLst/>
                <a:latin typeface="Times New Roman" panose="02020603050405020304" pitchFamily="18" charset="0"/>
                <a:ea typeface="Tahoma" panose="020B0604030504040204" pitchFamily="34" charset="0"/>
                <a:cs typeface="Liberation Sans"/>
              </a:rPr>
              <a:t>документи</a:t>
            </a:r>
            <a:r>
              <a:rPr lang="bg-BG" kern="100" dirty="0" smtClean="0">
                <a:effectLst/>
                <a:latin typeface="Times New Roman" panose="02020603050405020304" pitchFamily="18" charset="0"/>
                <a:ea typeface="Tahoma" panose="020B0604030504040204" pitchFamily="34" charset="0"/>
                <a:cs typeface="Liberation Sans"/>
              </a:rPr>
              <a:t>; лицензи</a:t>
            </a:r>
            <a:r>
              <a:rPr lang="bg-BG" kern="100" dirty="0">
                <a:effectLst/>
                <a:latin typeface="Times New Roman" panose="02020603050405020304" pitchFamily="18" charset="0"/>
                <a:ea typeface="Tahoma" panose="020B0604030504040204" pitchFamily="34" charset="0"/>
                <a:cs typeface="Liberation Sans"/>
              </a:rPr>
              <a:t>, сертификати, застраховки, други; договори/приемо-предавателни протоколи за сходни дейности; гаранция за изпълнение</a:t>
            </a:r>
            <a:r>
              <a:rPr lang="bg-BG" kern="100" dirty="0">
                <a:latin typeface="Times New Roman" panose="02020603050405020304" pitchFamily="18" charset="0"/>
                <a:ea typeface="Tahoma" panose="020B0604030504040204" pitchFamily="34" charset="0"/>
                <a:cs typeface="Liberation Sans"/>
              </a:rPr>
              <a:t>;</a:t>
            </a:r>
          </a:p>
          <a:p>
            <a:pPr marL="0" marR="0" algn="just">
              <a:spcBef>
                <a:spcPts val="0"/>
              </a:spcBef>
              <a:spcAft>
                <a:spcPts val="0"/>
              </a:spcAft>
            </a:pPr>
            <a:endParaRPr lang="bg-BG" u="sng" kern="100" dirty="0">
              <a:effectLst/>
              <a:latin typeface="Times New Roman" panose="02020603050405020304" pitchFamily="18" charset="0"/>
              <a:ea typeface="Tahoma" panose="020B0604030504040204" pitchFamily="34" charset="0"/>
              <a:cs typeface="Liberation Sans"/>
            </a:endParaRPr>
          </a:p>
          <a:p>
            <a:pPr marL="0" marR="0" algn="just">
              <a:spcBef>
                <a:spcPts val="0"/>
              </a:spcBef>
              <a:spcAft>
                <a:spcPts val="0"/>
              </a:spcAft>
            </a:pPr>
            <a:r>
              <a:rPr lang="bg-BG" b="1" u="sng" kern="100" dirty="0">
                <a:effectLst/>
                <a:latin typeface="Times New Roman" panose="02020603050405020304" pitchFamily="18" charset="0"/>
                <a:ea typeface="Tahoma" panose="020B0604030504040204" pitchFamily="34" charset="0"/>
                <a:cs typeface="Liberation Sans"/>
              </a:rPr>
              <a:t>При изпълнението на договорите </a:t>
            </a:r>
            <a:r>
              <a:rPr lang="bg-BG" b="1" kern="100" dirty="0">
                <a:effectLst/>
                <a:latin typeface="Times New Roman" panose="02020603050405020304" pitchFamily="18" charset="0"/>
                <a:ea typeface="Tahoma" panose="020B0604030504040204" pitchFamily="34" charset="0"/>
                <a:cs typeface="Liberation Sans"/>
              </a:rPr>
              <a:t> </a:t>
            </a:r>
            <a:r>
              <a:rPr lang="bg-BG" kern="100" dirty="0">
                <a:effectLst/>
                <a:latin typeface="Times New Roman" panose="02020603050405020304" pitchFamily="18" charset="0"/>
                <a:ea typeface="Tahoma" panose="020B0604030504040204" pitchFamily="34" charset="0"/>
                <a:cs typeface="Liberation Sans"/>
              </a:rPr>
              <a:t>-  несъответствие с техническата спецификация;</a:t>
            </a:r>
            <a:r>
              <a:rPr lang="bg-BG" kern="100" dirty="0">
                <a:latin typeface="Times New Roman" panose="02020603050405020304" pitchFamily="18" charset="0"/>
                <a:ea typeface="Tahoma" panose="020B0604030504040204" pitchFamily="34" charset="0"/>
                <a:cs typeface="Liberation Sans"/>
              </a:rPr>
              <a:t> </a:t>
            </a:r>
            <a:r>
              <a:rPr lang="bg-BG" kern="100" dirty="0">
                <a:effectLst/>
                <a:latin typeface="Times New Roman" panose="02020603050405020304" pitchFamily="18" charset="0"/>
                <a:ea typeface="Tahoma" panose="020B0604030504040204" pitchFamily="34" charset="0"/>
                <a:cs typeface="Liberation Sans"/>
              </a:rPr>
              <a:t>изменен срок за изпълнение, променен обем на поръчката,  различна стойност</a:t>
            </a:r>
            <a:r>
              <a:rPr lang="bg-BG" kern="100" dirty="0">
                <a:latin typeface="Times New Roman" panose="02020603050405020304" pitchFamily="18" charset="0"/>
                <a:ea typeface="Tahoma" panose="020B0604030504040204" pitchFamily="34" charset="0"/>
                <a:cs typeface="Liberation Sans"/>
              </a:rPr>
              <a:t>, в</a:t>
            </a:r>
            <a:r>
              <a:rPr lang="bg-BG" kern="100" dirty="0">
                <a:effectLst/>
                <a:latin typeface="Times New Roman" panose="02020603050405020304" pitchFamily="18" charset="0"/>
                <a:ea typeface="Tahoma" panose="020B0604030504040204" pitchFamily="34" charset="0"/>
                <a:cs typeface="Liberation Sans"/>
              </a:rPr>
              <a:t>ъзлагане на допълнителни договори; </a:t>
            </a:r>
            <a:r>
              <a:rPr lang="bg-BG" kern="100" dirty="0">
                <a:latin typeface="Times New Roman" panose="02020603050405020304" pitchFamily="18" charset="0"/>
                <a:ea typeface="Tahoma" panose="020B0604030504040204" pitchFamily="34" charset="0"/>
                <a:cs typeface="Liberation Sans"/>
              </a:rPr>
              <a:t>н</a:t>
            </a:r>
            <a:r>
              <a:rPr lang="bg-BG" kern="100" dirty="0">
                <a:effectLst/>
                <a:latin typeface="Times New Roman" panose="02020603050405020304" pitchFamily="18" charset="0"/>
                <a:ea typeface="Tahoma" panose="020B0604030504040204" pitchFamily="34" charset="0"/>
                <a:cs typeface="Liberation Sans"/>
              </a:rPr>
              <a:t>еспазване на принципа за ефективност, ефикасност и икономичност</a:t>
            </a:r>
            <a:r>
              <a:rPr lang="bg-BG" kern="100" dirty="0" smtClean="0">
                <a:effectLst/>
                <a:latin typeface="Times New Roman" panose="02020603050405020304" pitchFamily="18" charset="0"/>
                <a:ea typeface="Tahoma" panose="020B0604030504040204" pitchFamily="34" charset="0"/>
                <a:cs typeface="Liberation Sans"/>
              </a:rPr>
              <a:t>; </a:t>
            </a:r>
            <a:r>
              <a:rPr lang="bg-BG" kern="100" dirty="0" smtClean="0">
                <a:latin typeface="Times New Roman" panose="02020603050405020304" pitchFamily="18" charset="0"/>
                <a:ea typeface="Tahoma" panose="020B0604030504040204" pitchFamily="34" charset="0"/>
                <a:cs typeface="Liberation Sans"/>
              </a:rPr>
              <a:t>н</a:t>
            </a:r>
            <a:r>
              <a:rPr lang="bg-BG" kern="100" dirty="0" smtClean="0">
                <a:effectLst/>
                <a:latin typeface="Times New Roman" panose="02020603050405020304" pitchFamily="18" charset="0"/>
                <a:ea typeface="Tahoma" panose="020B0604030504040204" pitchFamily="34" charset="0"/>
                <a:cs typeface="Liberation Sans"/>
              </a:rPr>
              <a:t>еясна </a:t>
            </a:r>
            <a:r>
              <a:rPr lang="bg-BG" kern="100" dirty="0">
                <a:effectLst/>
                <a:latin typeface="Times New Roman" panose="02020603050405020304" pitchFamily="18" charset="0"/>
                <a:ea typeface="Tahoma" panose="020B0604030504040204" pitchFamily="34" charset="0"/>
                <a:cs typeface="Liberation Sans"/>
              </a:rPr>
              <a:t>одитна следа</a:t>
            </a:r>
            <a:r>
              <a:rPr lang="bg-BG" kern="100" dirty="0" smtClean="0">
                <a:effectLst/>
                <a:latin typeface="Times New Roman" panose="02020603050405020304" pitchFamily="18" charset="0"/>
                <a:ea typeface="Tahoma" panose="020B0604030504040204" pitchFamily="34" charset="0"/>
                <a:cs typeface="Liberation Sans"/>
              </a:rPr>
              <a:t>; </a:t>
            </a:r>
            <a:r>
              <a:rPr lang="bg-BG" kern="100" dirty="0" smtClean="0">
                <a:latin typeface="Times New Roman" panose="02020603050405020304" pitchFamily="18" charset="0"/>
                <a:ea typeface="Tahoma" panose="020B0604030504040204" pitchFamily="34" charset="0"/>
                <a:cs typeface="Liberation Sans"/>
              </a:rPr>
              <a:t>н</a:t>
            </a:r>
            <a:r>
              <a:rPr lang="bg-BG" kern="100" dirty="0" smtClean="0">
                <a:effectLst/>
                <a:latin typeface="Times New Roman" panose="02020603050405020304" pitchFamily="18" charset="0"/>
                <a:ea typeface="Tahoma" panose="020B0604030504040204" pitchFamily="34" charset="0"/>
                <a:cs typeface="Liberation Sans"/>
              </a:rPr>
              <a:t>еизпълнение </a:t>
            </a:r>
            <a:r>
              <a:rPr lang="bg-BG" kern="100" dirty="0">
                <a:effectLst/>
                <a:latin typeface="Times New Roman" panose="02020603050405020304" pitchFamily="18" charset="0"/>
                <a:ea typeface="Tahoma" panose="020B0604030504040204" pitchFamily="34" charset="0"/>
                <a:cs typeface="Liberation Sans"/>
              </a:rPr>
              <a:t>на мерките за информация и комуникация.</a:t>
            </a:r>
            <a:endParaRPr lang="en-US" kern="100" dirty="0">
              <a:effectLst/>
              <a:latin typeface="Lucida Sans" panose="020B0602030504020204" pitchFamily="34" charset="0"/>
              <a:ea typeface="Tahoma" panose="020B0604030504040204" pitchFamily="34" charset="0"/>
              <a:cs typeface="Times New Roman" panose="02020603050405020304" pitchFamily="18" charset="0"/>
            </a:endParaRPr>
          </a:p>
          <a:p>
            <a:pPr marR="0" lvl="0" algn="just">
              <a:spcBef>
                <a:spcPts val="0"/>
              </a:spcBef>
              <a:spcAft>
                <a:spcPts val="0"/>
              </a:spcAft>
              <a:tabLst>
                <a:tab pos="457200" algn="l"/>
              </a:tabLst>
            </a:pPr>
            <a:endParaRPr lang="bg-BG" kern="100" dirty="0">
              <a:effectLst/>
              <a:latin typeface="Times New Roman" panose="02020603050405020304" pitchFamily="18" charset="0"/>
              <a:ea typeface="Tahoma" panose="020B0604030504040204" pitchFamily="34" charset="0"/>
              <a:cs typeface="Liberation Sans"/>
            </a:endParaRPr>
          </a:p>
          <a:p>
            <a:pPr marR="0" lvl="0" algn="just">
              <a:spcBef>
                <a:spcPts val="0"/>
              </a:spcBef>
              <a:spcAft>
                <a:spcPts val="0"/>
              </a:spcAft>
              <a:tabLst>
                <a:tab pos="457200" algn="l"/>
              </a:tabLst>
            </a:pPr>
            <a:r>
              <a:rPr lang="bg-BG" u="sng" kern="100" dirty="0">
                <a:effectLst/>
                <a:latin typeface="Times New Roman" panose="02020603050405020304" pitchFamily="18" charset="0"/>
                <a:ea typeface="Tahoma" panose="020B0604030504040204" pitchFamily="34" charset="0"/>
                <a:cs typeface="Liberation Sans"/>
              </a:rPr>
              <a:t>Фокус на внимание!</a:t>
            </a:r>
            <a:endParaRPr lang="en-US" u="sng" kern="100" dirty="0">
              <a:effectLst/>
              <a:latin typeface="Lucida Sans" panose="020B0602030504020204" pitchFamily="34" charset="0"/>
              <a:ea typeface="Tahoma" panose="020B0604030504040204" pitchFamily="34" charset="0"/>
              <a:cs typeface="Times New Roman" panose="02020603050405020304" pitchFamily="18" charset="0"/>
            </a:endParaRPr>
          </a:p>
          <a:p>
            <a:pPr marR="0" lvl="0" algn="just">
              <a:spcBef>
                <a:spcPts val="0"/>
              </a:spcBef>
              <a:spcAft>
                <a:spcPts val="0"/>
              </a:spcAft>
              <a:tabLst>
                <a:tab pos="457200" algn="l"/>
              </a:tabLst>
            </a:pPr>
            <a:r>
              <a:rPr lang="bg-BG" b="1" kern="100" dirty="0">
                <a:effectLst/>
                <a:latin typeface="Times New Roman" panose="02020603050405020304" pitchFamily="18" charset="0"/>
                <a:ea typeface="Tahoma" panose="020B0604030504040204" pitchFamily="34" charset="0"/>
                <a:cs typeface="Liberation Sans"/>
              </a:rPr>
              <a:t>За нарушения при избор на изпълнител по ЗОП или ПМС </a:t>
            </a:r>
            <a:r>
              <a:rPr lang="bg-BG" b="1" kern="100" dirty="0" smtClean="0">
                <a:latin typeface="Times New Roman" panose="02020603050405020304" pitchFamily="18" charset="0"/>
                <a:ea typeface="Tahoma" panose="020B0604030504040204" pitchFamily="34" charset="0"/>
                <a:cs typeface="Liberation Sans"/>
              </a:rPr>
              <a:t>4</a:t>
            </a:r>
            <a:r>
              <a:rPr lang="bg-BG" b="1" kern="100" dirty="0" smtClean="0">
                <a:effectLst/>
                <a:latin typeface="Times New Roman" panose="02020603050405020304" pitchFamily="18" charset="0"/>
                <a:ea typeface="Tahoma" panose="020B0604030504040204" pitchFamily="34" charset="0"/>
                <a:cs typeface="Liberation Sans"/>
              </a:rPr>
              <a:t>/2024 </a:t>
            </a:r>
            <a:r>
              <a:rPr lang="bg-BG" b="1" kern="100" dirty="0">
                <a:effectLst/>
                <a:latin typeface="Times New Roman" panose="02020603050405020304" pitchFamily="18" charset="0"/>
                <a:ea typeface="Tahoma" panose="020B0604030504040204" pitchFamily="34" charset="0"/>
                <a:cs typeface="Liberation Sans"/>
              </a:rPr>
              <a:t>се прилага Наредбата за посочване на нередности и процентни показатели за определяне размера на финансовите корекции по реда ЗУСЕФСУ</a:t>
            </a:r>
            <a:endParaRPr lang="en-US" kern="100" dirty="0">
              <a:effectLst/>
              <a:latin typeface="Lucida Sans" panose="020B0602030504020204" pitchFamily="34" charset="0"/>
              <a:ea typeface="Tahoma" panose="020B0604030504040204" pitchFamily="34" charset="0"/>
              <a:cs typeface="Times New Roman" panose="02020603050405020304" pitchFamily="18" charset="0"/>
            </a:endParaRPr>
          </a:p>
          <a:p>
            <a:pPr marL="0" marR="0">
              <a:lnSpc>
                <a:spcPct val="150000"/>
              </a:lnSpc>
              <a:spcBef>
                <a:spcPts val="0"/>
              </a:spcBef>
              <a:spcAft>
                <a:spcPts val="0"/>
              </a:spcAft>
            </a:pPr>
            <a:r>
              <a:rPr lang="en-US" sz="1800" kern="100" dirty="0">
                <a:effectLst/>
                <a:latin typeface="Times New Roman" panose="02020603050405020304" pitchFamily="18" charset="0"/>
                <a:ea typeface="Tahoma" panose="020B0604030504040204" pitchFamily="34" charset="0"/>
                <a:cs typeface="Liberation Sans"/>
              </a:rPr>
              <a:t> </a:t>
            </a:r>
            <a:endParaRPr lang="en-US" sz="1800" kern="100" dirty="0">
              <a:effectLst/>
              <a:latin typeface="Lucida Sans" panose="020B0602030504020204" pitchFamily="34" charset="0"/>
              <a:ea typeface="Tahoma" panose="020B0604030504040204" pitchFamily="34" charset="0"/>
              <a:cs typeface="Liberation Sans"/>
            </a:endParaRPr>
          </a:p>
          <a:p>
            <a:pPr algn="just"/>
            <a:endParaRPr lang="en-US" sz="1600" b="0" strike="noStrike" spc="-1" dirty="0">
              <a:solidFill>
                <a:srgbClr val="000000"/>
              </a:solidFill>
              <a:latin typeface="Arial"/>
            </a:endParaRPr>
          </a:p>
          <a:p>
            <a:pPr algn="just">
              <a:lnSpc>
                <a:spcPct val="100000"/>
              </a:lnSpc>
            </a:pPr>
            <a:r>
              <a:rPr lang="ru-RU" sz="1600" b="0" strike="noStrike" spc="-1" dirty="0">
                <a:solidFill>
                  <a:srgbClr val="000000"/>
                </a:solidFill>
                <a:latin typeface="Calibri"/>
              </a:rPr>
              <a:t> </a:t>
            </a:r>
            <a:endParaRPr lang="en-US" sz="1600" b="0" strike="noStrike" spc="-1" dirty="0">
              <a:solidFill>
                <a:srgbClr val="000000"/>
              </a:solidFill>
              <a:latin typeface="Arial"/>
            </a:endParaRPr>
          </a:p>
        </p:txBody>
      </p:sp>
      <p:sp>
        <p:nvSpPr>
          <p:cNvPr id="9" name="TextBox 36">
            <a:extLst>
              <a:ext uri="{FF2B5EF4-FFF2-40B4-BE49-F238E27FC236}">
                <a16:creationId xmlns:a16="http://schemas.microsoft.com/office/drawing/2014/main" id="{61D38309-CB59-6790-382D-60A232E0DB7C}"/>
              </a:ext>
            </a:extLst>
          </p:cNvPr>
          <p:cNvSpPr txBox="1"/>
          <p:nvPr/>
        </p:nvSpPr>
        <p:spPr>
          <a:xfrm>
            <a:off x="-24507" y="-6853"/>
            <a:ext cx="10142572" cy="892552"/>
          </a:xfrm>
          <a:prstGeom prst="rect">
            <a:avLst/>
          </a:prstGeom>
          <a:noFill/>
        </p:spPr>
        <p:txBody>
          <a:bodyPr wrap="square" rtlCol="0">
            <a:spAutoFit/>
          </a:bodyPr>
          <a:lstStyle/>
          <a:p>
            <a:pPr>
              <a:defRPr/>
            </a:pPr>
            <a:r>
              <a:rPr lang="ru-RU" spc="-126" dirty="0">
                <a:solidFill>
                  <a:srgbClr val="000000"/>
                </a:solidFill>
                <a:latin typeface="Calibri"/>
              </a:rPr>
              <a:t> </a:t>
            </a:r>
            <a:r>
              <a:rPr lang="ru-RU" sz="2800" b="1" dirty="0">
                <a:solidFill>
                  <a:schemeClr val="accent1">
                    <a:lumMod val="75000"/>
                  </a:schemeClr>
                </a:solidFill>
                <a:latin typeface="Montserrat"/>
              </a:rPr>
              <a:t>Външни договори, свързани с</a:t>
            </a:r>
            <a:r>
              <a:rPr lang="ru-RU" sz="2200" b="1" spc="-1" dirty="0">
                <a:solidFill>
                  <a:schemeClr val="accent1">
                    <a:lumMod val="75000"/>
                  </a:schemeClr>
                </a:solidFill>
                <a:latin typeface="Montserrat"/>
              </a:rPr>
              <a:t> </a:t>
            </a:r>
            <a:r>
              <a:rPr lang="bg-BG" sz="2800" b="1" dirty="0">
                <a:solidFill>
                  <a:schemeClr val="accent1">
                    <a:lumMod val="75000"/>
                  </a:schemeClr>
                </a:solidFill>
                <a:latin typeface="Montserrat"/>
              </a:rPr>
              <a:t>О</a:t>
            </a:r>
            <a:r>
              <a:rPr lang="bg-BG" sz="2800" b="1" dirty="0">
                <a:solidFill>
                  <a:schemeClr val="accent1">
                    <a:lumMod val="75000"/>
                  </a:schemeClr>
                </a:solidFill>
                <a:latin typeface="Montserrat" panose="00000500000000000000" pitchFamily="2" charset="0"/>
              </a:rPr>
              <a:t>бществени поръчки </a:t>
            </a:r>
            <a:r>
              <a:rPr lang="bg-BG" sz="2400" b="1" dirty="0" smtClean="0">
                <a:solidFill>
                  <a:schemeClr val="accent1">
                    <a:lumMod val="60000"/>
                    <a:lumOff val="40000"/>
                  </a:schemeClr>
                </a:solidFill>
                <a:latin typeface="Montserrat" panose="00000500000000000000" pitchFamily="2" charset="0"/>
              </a:rPr>
              <a:t>С</a:t>
            </a:r>
          </a:p>
          <a:p>
            <a:pPr>
              <a:defRPr/>
            </a:pPr>
            <a:r>
              <a:rPr lang="bg-BG" sz="2400" b="1" dirty="0" smtClean="0">
                <a:solidFill>
                  <a:schemeClr val="accent1">
                    <a:lumMod val="60000"/>
                    <a:lumOff val="40000"/>
                  </a:schemeClr>
                </a:solidFill>
                <a:latin typeface="Montserrat" panose="00000500000000000000" pitchFamily="2" charset="0"/>
              </a:rPr>
              <a:t>Често допускани грешки</a:t>
            </a:r>
            <a:endParaRPr lang="en-US" sz="2400" b="1" dirty="0">
              <a:solidFill>
                <a:schemeClr val="accent1">
                  <a:lumMod val="60000"/>
                  <a:lumOff val="40000"/>
                </a:schemeClr>
              </a:solidFill>
              <a:latin typeface="Montserrat" panose="00000500000000000000" pitchFamily="2" charset="0"/>
            </a:endParaRPr>
          </a:p>
        </p:txBody>
      </p:sp>
    </p:spTree>
    <p:extLst>
      <p:ext uri="{BB962C8B-B14F-4D97-AF65-F5344CB8AC3E}">
        <p14:creationId xmlns:p14="http://schemas.microsoft.com/office/powerpoint/2010/main" val="1726149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Titre 1"/>
          <p:cNvSpPr/>
          <p:nvPr/>
        </p:nvSpPr>
        <p:spPr>
          <a:xfrm>
            <a:off x="1842840" y="1338120"/>
            <a:ext cx="7639920" cy="175896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marL="95760" algn="ctr">
              <a:lnSpc>
                <a:spcPct val="90000"/>
              </a:lnSpc>
              <a:tabLst>
                <a:tab pos="0" algn="l"/>
              </a:tabLst>
            </a:pPr>
            <a:r>
              <a:rPr lang="bg-BG" sz="4000" b="1" strike="noStrike" spc="-1">
                <a:solidFill>
                  <a:srgbClr val="FFFFFF"/>
                </a:solidFill>
                <a:latin typeface="Montserrat Light"/>
              </a:rPr>
              <a:t>Допустимост на разходите</a:t>
            </a:r>
            <a:endParaRPr lang="en-US" sz="4000" b="0" strike="noStrike" spc="-1">
              <a:solidFill>
                <a:srgbClr val="FFFFFF"/>
              </a:solidFill>
              <a:latin typeface="Arial"/>
            </a:endParaRPr>
          </a:p>
        </p:txBody>
      </p:sp>
      <p:sp>
        <p:nvSpPr>
          <p:cNvPr id="379" name="PlaceHolder 1"/>
          <p:cNvSpPr>
            <a:spLocks noGrp="1"/>
          </p:cNvSpPr>
          <p:nvPr>
            <p:ph type="title"/>
          </p:nvPr>
        </p:nvSpPr>
        <p:spPr>
          <a:xfrm>
            <a:off x="1842840" y="3013200"/>
            <a:ext cx="7639920" cy="1941120"/>
          </a:xfrm>
          <a:prstGeom prst="rect">
            <a:avLst/>
          </a:prstGeom>
          <a:noFill/>
          <a:ln w="0">
            <a:noFill/>
          </a:ln>
        </p:spPr>
        <p:txBody>
          <a:bodyPr anchor="ctr">
            <a:normAutofit fontScale="90000"/>
          </a:bodyPr>
          <a:lstStyle/>
          <a:p>
            <a:pPr marL="1492920" indent="0">
              <a:lnSpc>
                <a:spcPct val="90000"/>
              </a:lnSpc>
              <a:buNone/>
            </a:pPr>
            <a:r>
              <a:rPr lang="en-US" sz="2000" b="0" strike="noStrike" spc="-1" dirty="0">
                <a:solidFill>
                  <a:srgbClr val="FFFFFF"/>
                </a:solidFill>
                <a:latin typeface="Montserrat Light"/>
              </a:rPr>
              <a:t>CC1 – </a:t>
            </a:r>
            <a:r>
              <a:rPr lang="bg-BG" sz="2000" b="0" strike="noStrike" spc="-1" dirty="0">
                <a:solidFill>
                  <a:srgbClr val="FFFFFF"/>
                </a:solidFill>
                <a:latin typeface="Montserrat Light"/>
              </a:rPr>
              <a:t>Разходи за персонал</a:t>
            </a:r>
            <a:r>
              <a:rPr lang="en-US" sz="2000" b="0" strike="noStrike" spc="-1" dirty="0">
                <a:solidFill>
                  <a:srgbClr val="FFFFFF"/>
                </a:solidFill>
                <a:latin typeface="Montserrat Light"/>
              </a:rPr>
              <a:t> </a:t>
            </a:r>
            <a:r>
              <a:rPr sz="2000" dirty="0"/>
              <a:t/>
            </a:r>
            <a:br>
              <a:rPr sz="2000" dirty="0"/>
            </a:br>
            <a:r>
              <a:rPr lang="en-US" sz="2000" b="0" strike="noStrike" spc="-1" dirty="0">
                <a:solidFill>
                  <a:srgbClr val="FFFFFF"/>
                </a:solidFill>
                <a:latin typeface="Montserrat Light"/>
              </a:rPr>
              <a:t>CC2 - </a:t>
            </a:r>
            <a:r>
              <a:rPr lang="bg-BG" sz="2000" b="0" strike="noStrike" spc="-1" dirty="0">
                <a:solidFill>
                  <a:srgbClr val="FFFFFF"/>
                </a:solidFill>
                <a:latin typeface="Montserrat Light"/>
              </a:rPr>
              <a:t>Офис и административни разходи</a:t>
            </a:r>
            <a:r>
              <a:rPr sz="2000" dirty="0"/>
              <a:t/>
            </a:r>
            <a:br>
              <a:rPr sz="2000" dirty="0"/>
            </a:br>
            <a:r>
              <a:rPr lang="en-US" sz="2000" b="0" strike="noStrike" spc="-1" dirty="0">
                <a:solidFill>
                  <a:srgbClr val="FFFFFF"/>
                </a:solidFill>
                <a:latin typeface="Montserrat Light"/>
              </a:rPr>
              <a:t>CC3 – </a:t>
            </a:r>
            <a:r>
              <a:rPr lang="bg-BG" sz="2000" b="0" strike="noStrike" spc="-1" dirty="0">
                <a:solidFill>
                  <a:srgbClr val="FFFFFF"/>
                </a:solidFill>
                <a:latin typeface="Montserrat Light"/>
              </a:rPr>
              <a:t>Пътни и квартирни разходи</a:t>
            </a:r>
            <a:r>
              <a:rPr lang="en-US" sz="2000" b="0" strike="noStrike" spc="-1" dirty="0">
                <a:solidFill>
                  <a:srgbClr val="FFFFFF"/>
                </a:solidFill>
                <a:latin typeface="Montserrat Light"/>
              </a:rPr>
              <a:t> </a:t>
            </a:r>
            <a:r>
              <a:rPr sz="2000" dirty="0"/>
              <a:t/>
            </a:r>
            <a:br>
              <a:rPr sz="2000" dirty="0"/>
            </a:br>
            <a:r>
              <a:rPr lang="en-US" sz="2000" b="0" strike="noStrike" spc="-1" dirty="0">
                <a:solidFill>
                  <a:srgbClr val="FFFFFF"/>
                </a:solidFill>
                <a:latin typeface="Montserrat Light"/>
              </a:rPr>
              <a:t>CC4 – </a:t>
            </a:r>
            <a:r>
              <a:rPr lang="bg-BG" sz="2000" b="0" strike="noStrike" spc="-1" dirty="0">
                <a:solidFill>
                  <a:srgbClr val="FFFFFF"/>
                </a:solidFill>
                <a:latin typeface="Montserrat Light"/>
              </a:rPr>
              <a:t>Разходи за външна експертиза</a:t>
            </a:r>
            <a:r>
              <a:rPr lang="en-US" sz="2000" b="0" strike="noStrike" spc="-1" dirty="0">
                <a:solidFill>
                  <a:srgbClr val="FFFFFF"/>
                </a:solidFill>
                <a:latin typeface="Montserrat Light"/>
              </a:rPr>
              <a:t> </a:t>
            </a:r>
            <a:r>
              <a:rPr lang="bg-BG" sz="2000" b="0" strike="noStrike" spc="-1" dirty="0">
                <a:solidFill>
                  <a:srgbClr val="FFFFFF"/>
                </a:solidFill>
                <a:latin typeface="Montserrat Light"/>
              </a:rPr>
              <a:t>и услуги</a:t>
            </a:r>
            <a:r>
              <a:rPr sz="2000" dirty="0"/>
              <a:t/>
            </a:r>
            <a:br>
              <a:rPr sz="2000" dirty="0"/>
            </a:br>
            <a:r>
              <a:rPr lang="en-US" sz="2000" b="0" strike="noStrike" spc="-1" dirty="0">
                <a:solidFill>
                  <a:srgbClr val="FFFFFF"/>
                </a:solidFill>
                <a:latin typeface="Montserrat Light"/>
              </a:rPr>
              <a:t>CC5 – </a:t>
            </a:r>
            <a:r>
              <a:rPr lang="bg-BG" sz="2000" b="0" strike="noStrike" spc="-1" dirty="0">
                <a:solidFill>
                  <a:srgbClr val="FFFFFF"/>
                </a:solidFill>
                <a:latin typeface="Montserrat Light"/>
              </a:rPr>
              <a:t>Разходи за оборудване</a:t>
            </a:r>
            <a:r>
              <a:rPr sz="2000" dirty="0"/>
              <a:t/>
            </a:r>
            <a:br>
              <a:rPr sz="2000" dirty="0"/>
            </a:br>
            <a:r>
              <a:rPr lang="en-US" sz="2000" b="0" strike="noStrike" spc="-1" dirty="0">
                <a:solidFill>
                  <a:srgbClr val="FFFFFF"/>
                </a:solidFill>
                <a:latin typeface="Montserrat Light"/>
              </a:rPr>
              <a:t>CC6 – </a:t>
            </a:r>
            <a:r>
              <a:rPr lang="bg-BG" sz="2000" b="0" strike="noStrike" spc="-1" dirty="0">
                <a:solidFill>
                  <a:srgbClr val="FFFFFF"/>
                </a:solidFill>
                <a:latin typeface="Montserrat Light"/>
              </a:rPr>
              <a:t>Разходи за инфраструктура и строителство</a:t>
            </a:r>
            <a:r>
              <a:rPr sz="2000" dirty="0"/>
              <a:t/>
            </a:r>
            <a:br>
              <a:rPr sz="2000" dirty="0"/>
            </a:br>
            <a:r>
              <a:rPr lang="bg-BG" sz="2000" b="0" strike="noStrike" spc="-1" dirty="0">
                <a:solidFill>
                  <a:srgbClr val="FFFFFF"/>
                </a:solidFill>
                <a:latin typeface="Montserrat Light"/>
              </a:rPr>
              <a:t>Правила за </a:t>
            </a:r>
            <a:r>
              <a:rPr lang="bg-BG" sz="2000" b="0" strike="noStrike" spc="-1" dirty="0" smtClean="0">
                <a:solidFill>
                  <a:srgbClr val="FFFFFF"/>
                </a:solidFill>
                <a:latin typeface="Montserrat Light"/>
              </a:rPr>
              <a:t>публичност</a:t>
            </a:r>
            <a:r>
              <a:rPr lang="en-US" sz="2000" b="0" strike="noStrike" spc="-1" dirty="0" smtClean="0">
                <a:solidFill>
                  <a:srgbClr val="FFFFFF"/>
                </a:solidFill>
                <a:latin typeface="Montserrat Light"/>
              </a:rPr>
              <a:t> </a:t>
            </a:r>
            <a:r>
              <a:rPr lang="bg-BG" sz="2000" b="0" strike="noStrike" spc="-1" dirty="0" smtClean="0">
                <a:solidFill>
                  <a:srgbClr val="FFFFFF"/>
                </a:solidFill>
                <a:latin typeface="Montserrat Light"/>
              </a:rPr>
              <a:t>(</a:t>
            </a:r>
            <a:r>
              <a:rPr lang="bg-BG" sz="2000" b="0" strike="noStrike" spc="-1" dirty="0">
                <a:solidFill>
                  <a:srgbClr val="FFFFFF"/>
                </a:solidFill>
                <a:latin typeface="Montserrat Light"/>
              </a:rPr>
              <a:t>популяризиране) и информираност</a:t>
            </a:r>
            <a:endParaRPr lang="en-US" sz="2000" b="0" strike="noStrike" spc="-1" dirty="0">
              <a:solidFill>
                <a:srgbClr val="000000"/>
              </a:solidFill>
              <a:latin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0" name="object 2"/>
          <p:cNvSpPr/>
          <p:nvPr/>
        </p:nvSpPr>
        <p:spPr>
          <a:xfrm>
            <a:off x="0" y="7560"/>
            <a:ext cx="12191760" cy="6857640"/>
          </a:xfrm>
          <a:custGeom>
            <a:avLst/>
            <a:gdLst>
              <a:gd name="textAreaLeft" fmla="*/ 0 w 12191760"/>
              <a:gd name="textAreaRight" fmla="*/ 12192120 w 12191760"/>
              <a:gd name="textAreaTop" fmla="*/ 0 h 6857640"/>
              <a:gd name="textAreaBottom" fmla="*/ 6858000 h 6857640"/>
            </a:gdLst>
            <a:ahLst/>
            <a:cxnLst/>
            <a:rect l="textAreaLeft" t="textAreaTop" r="textAreaRight" b="textAreaBottom"/>
            <a:pathLst>
              <a:path w="12192000" h="6858000">
                <a:moveTo>
                  <a:pt x="12192000" y="0"/>
                </a:moveTo>
                <a:lnTo>
                  <a:pt x="0" y="0"/>
                </a:lnTo>
                <a:lnTo>
                  <a:pt x="0" y="6858000"/>
                </a:lnTo>
                <a:lnTo>
                  <a:pt x="12192000" y="6858000"/>
                </a:lnTo>
                <a:lnTo>
                  <a:pt x="12192000" y="0"/>
                </a:lnTo>
                <a:close/>
              </a:path>
            </a:pathLst>
          </a:custGeom>
          <a:solidFill>
            <a:srgbClr val="F4F4F4"/>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en-US" sz="1800" b="0" strike="noStrike" spc="-1">
              <a:solidFill>
                <a:srgbClr val="000000"/>
              </a:solidFill>
              <a:latin typeface="Calibri"/>
            </a:endParaRPr>
          </a:p>
        </p:txBody>
      </p:sp>
      <p:sp>
        <p:nvSpPr>
          <p:cNvPr id="381" name="object 3"/>
          <p:cNvSpPr/>
          <p:nvPr/>
        </p:nvSpPr>
        <p:spPr>
          <a:xfrm>
            <a:off x="0" y="7560"/>
            <a:ext cx="12191760" cy="471960"/>
          </a:xfrm>
          <a:custGeom>
            <a:avLst/>
            <a:gdLst>
              <a:gd name="textAreaLeft" fmla="*/ 0 w 12191760"/>
              <a:gd name="textAreaRight" fmla="*/ 12192120 w 12191760"/>
              <a:gd name="textAreaTop" fmla="*/ 0 h 471960"/>
              <a:gd name="textAreaBottom" fmla="*/ 472320 h 471960"/>
            </a:gdLst>
            <a:ahLst/>
            <a:cxnLst/>
            <a:rect l="textAreaLeft" t="textAreaTop" r="textAreaRight" b="textAreaBottom"/>
            <a:pathLst>
              <a:path w="12192000" h="472440">
                <a:moveTo>
                  <a:pt x="12192000" y="0"/>
                </a:moveTo>
                <a:lnTo>
                  <a:pt x="0" y="0"/>
                </a:lnTo>
                <a:lnTo>
                  <a:pt x="0" y="234708"/>
                </a:lnTo>
                <a:lnTo>
                  <a:pt x="0" y="237756"/>
                </a:lnTo>
                <a:lnTo>
                  <a:pt x="0" y="472440"/>
                </a:lnTo>
                <a:lnTo>
                  <a:pt x="12192000" y="472440"/>
                </a:lnTo>
                <a:lnTo>
                  <a:pt x="12192000" y="237756"/>
                </a:lnTo>
                <a:lnTo>
                  <a:pt x="12192000" y="234708"/>
                </a:lnTo>
                <a:lnTo>
                  <a:pt x="12192000" y="0"/>
                </a:lnTo>
                <a:close/>
              </a:path>
            </a:pathLst>
          </a:custGeom>
          <a:solidFill>
            <a:srgbClr val="81C1D2"/>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r>
              <a:rPr lang="bg-BG" sz="2200" b="1" strike="noStrike" spc="-1">
                <a:solidFill>
                  <a:schemeClr val="accent1">
                    <a:lumMod val="75000"/>
                  </a:schemeClr>
                </a:solidFill>
                <a:latin typeface="Montserrat"/>
              </a:rPr>
              <a:t> Допустимост на разходите</a:t>
            </a:r>
            <a:endParaRPr lang="en-US" sz="2200" b="0" strike="noStrike" spc="-1">
              <a:solidFill>
                <a:srgbClr val="000000"/>
              </a:solidFill>
              <a:latin typeface="Arial"/>
            </a:endParaRPr>
          </a:p>
        </p:txBody>
      </p:sp>
      <p:grpSp>
        <p:nvGrpSpPr>
          <p:cNvPr id="382" name="object 4"/>
          <p:cNvGrpSpPr/>
          <p:nvPr/>
        </p:nvGrpSpPr>
        <p:grpSpPr>
          <a:xfrm>
            <a:off x="0" y="5846040"/>
            <a:ext cx="12191760" cy="1011960"/>
            <a:chOff x="0" y="5846040"/>
            <a:chExt cx="12191760" cy="1011960"/>
          </a:xfrm>
        </p:grpSpPr>
        <p:sp>
          <p:nvSpPr>
            <p:cNvPr id="383" name="object 5"/>
            <p:cNvSpPr/>
            <p:nvPr/>
          </p:nvSpPr>
          <p:spPr>
            <a:xfrm>
              <a:off x="0" y="5846040"/>
              <a:ext cx="12191760" cy="1011960"/>
            </a:xfrm>
            <a:custGeom>
              <a:avLst/>
              <a:gdLst>
                <a:gd name="textAreaLeft" fmla="*/ 0 w 12191760"/>
                <a:gd name="textAreaRight" fmla="*/ 12192120 w 12191760"/>
                <a:gd name="textAreaTop" fmla="*/ 0 h 1011960"/>
                <a:gd name="textAreaBottom" fmla="*/ 1012320 h 1011960"/>
              </a:gdLst>
              <a:ahLst/>
              <a:cxnLst/>
              <a:rect l="textAreaLeft" t="textAreaTop" r="textAreaRight" b="textAreaBottom"/>
              <a:pathLst>
                <a:path w="12192000" h="1012190">
                  <a:moveTo>
                    <a:pt x="12192000" y="0"/>
                  </a:moveTo>
                  <a:lnTo>
                    <a:pt x="0" y="0"/>
                  </a:lnTo>
                  <a:lnTo>
                    <a:pt x="0" y="1011936"/>
                  </a:lnTo>
                  <a:lnTo>
                    <a:pt x="12192000" y="1011936"/>
                  </a:lnTo>
                  <a:lnTo>
                    <a:pt x="12192000" y="0"/>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en-US" sz="1800" b="0" strike="noStrike" spc="-1">
                <a:solidFill>
                  <a:srgbClr val="000000"/>
                </a:solidFill>
                <a:latin typeface="Calibri"/>
              </a:endParaRPr>
            </a:p>
          </p:txBody>
        </p:sp>
        <p:pic>
          <p:nvPicPr>
            <p:cNvPr id="384" name="object 6"/>
            <p:cNvPicPr/>
            <p:nvPr/>
          </p:nvPicPr>
          <p:blipFill>
            <a:blip r:embed="rId2"/>
            <a:stretch/>
          </p:blipFill>
          <p:spPr>
            <a:xfrm>
              <a:off x="123480" y="5958720"/>
              <a:ext cx="3785400" cy="785880"/>
            </a:xfrm>
            <a:prstGeom prst="rect">
              <a:avLst/>
            </a:prstGeom>
            <a:ln w="0">
              <a:noFill/>
            </a:ln>
          </p:spPr>
        </p:pic>
      </p:grpSp>
      <p:sp>
        <p:nvSpPr>
          <p:cNvPr id="385" name="TextBox 16"/>
          <p:cNvSpPr/>
          <p:nvPr/>
        </p:nvSpPr>
        <p:spPr>
          <a:xfrm>
            <a:off x="990720" y="1143000"/>
            <a:ext cx="8991360" cy="423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bg-BG" sz="1800" b="0" strike="noStrike" spc="-1">
                <a:solidFill>
                  <a:srgbClr val="000000"/>
                </a:solidFill>
                <a:latin typeface="Calibri"/>
              </a:rPr>
              <a:t>Правна рамка:</a:t>
            </a:r>
            <a:endParaRPr lang="en-US" sz="1800" b="0" strike="noStrike" spc="-1">
              <a:solidFill>
                <a:srgbClr val="000000"/>
              </a:solidFill>
              <a:latin typeface="Arial"/>
            </a:endParaRPr>
          </a:p>
          <a:p>
            <a:pPr>
              <a:lnSpc>
                <a:spcPct val="100000"/>
              </a:lnSpc>
            </a:pPr>
            <a:r>
              <a:rPr lang="bg-BG" sz="1800" b="0" strike="noStrike" spc="-1">
                <a:solidFill>
                  <a:srgbClr val="000000"/>
                </a:solidFill>
                <a:latin typeface="Calibri"/>
              </a:rPr>
              <a:t>Регламент (ЕС) 2021/105</a:t>
            </a:r>
            <a:r>
              <a:rPr lang="en-US" sz="1800" b="0" strike="noStrike" spc="-1">
                <a:solidFill>
                  <a:srgbClr val="000000"/>
                </a:solidFill>
                <a:latin typeface="Calibri"/>
              </a:rPr>
              <a:t>8</a:t>
            </a:r>
            <a:r>
              <a:rPr lang="bg-BG" sz="1800" b="0" strike="noStrike" spc="-1">
                <a:solidFill>
                  <a:srgbClr val="000000"/>
                </a:solidFill>
                <a:latin typeface="Calibri"/>
              </a:rPr>
              <a:t> на Европейския парламент и на Съвета относно </a:t>
            </a:r>
            <a:r>
              <a:rPr lang="ru-RU" sz="1800" b="1" strike="noStrike" spc="-1">
                <a:solidFill>
                  <a:srgbClr val="000000"/>
                </a:solidFill>
                <a:latin typeface="Calibri"/>
              </a:rPr>
              <a:t>Европейския фонд за регионално развитие и относно Кохезионния фонд</a:t>
            </a:r>
            <a:endParaRPr lang="en-US" sz="1800" b="0" strike="noStrike" spc="-1">
              <a:solidFill>
                <a:srgbClr val="000000"/>
              </a:solidFill>
              <a:latin typeface="Arial"/>
            </a:endParaRPr>
          </a:p>
          <a:p>
            <a:pPr>
              <a:lnSpc>
                <a:spcPct val="100000"/>
              </a:lnSpc>
            </a:pPr>
            <a:r>
              <a:rPr lang="bg-BG" sz="1800" b="0" strike="noStrike" spc="-1">
                <a:solidFill>
                  <a:srgbClr val="000000"/>
                </a:solidFill>
                <a:latin typeface="Calibri"/>
              </a:rPr>
              <a:t>Регламент (ЕС) 2021/10</a:t>
            </a:r>
            <a:r>
              <a:rPr lang="en-US" sz="1800" b="0" strike="noStrike" spc="-1">
                <a:solidFill>
                  <a:srgbClr val="000000"/>
                </a:solidFill>
                <a:latin typeface="Calibri"/>
              </a:rPr>
              <a:t>59</a:t>
            </a:r>
            <a:r>
              <a:rPr lang="bg-BG" sz="1800" b="0" strike="noStrike" spc="-1">
                <a:solidFill>
                  <a:srgbClr val="000000"/>
                </a:solidFill>
                <a:latin typeface="Calibri"/>
              </a:rPr>
              <a:t> на Европейския парламент и на Съвета </a:t>
            </a:r>
            <a:r>
              <a:rPr lang="ru-RU" sz="1800" b="1" strike="noStrike" spc="-1">
                <a:solidFill>
                  <a:srgbClr val="000000"/>
                </a:solidFill>
                <a:latin typeface="Calibri"/>
              </a:rPr>
              <a:t>относно специалните разпоредби за цел „Европейско териториално сътрудничество“</a:t>
            </a:r>
            <a:r>
              <a:rPr lang="en-US" sz="1800" b="1" strike="noStrike" spc="-1">
                <a:solidFill>
                  <a:srgbClr val="000000"/>
                </a:solidFill>
                <a:latin typeface="Calibri"/>
              </a:rPr>
              <a:t>(Interreg)</a:t>
            </a:r>
            <a:endParaRPr lang="en-US" sz="1800" b="0" strike="noStrike" spc="-1">
              <a:solidFill>
                <a:srgbClr val="000000"/>
              </a:solidFill>
              <a:latin typeface="Arial"/>
            </a:endParaRPr>
          </a:p>
          <a:p>
            <a:pPr>
              <a:lnSpc>
                <a:spcPct val="100000"/>
              </a:lnSpc>
            </a:pPr>
            <a:r>
              <a:rPr lang="bg-BG" sz="1800" b="0" strike="noStrike" spc="-1">
                <a:solidFill>
                  <a:srgbClr val="000000"/>
                </a:solidFill>
                <a:latin typeface="Calibri"/>
              </a:rPr>
              <a:t>Регламент (ЕС) 2021/10</a:t>
            </a:r>
            <a:r>
              <a:rPr lang="en-US" sz="1800" b="0" strike="noStrike" spc="-1">
                <a:solidFill>
                  <a:srgbClr val="000000"/>
                </a:solidFill>
                <a:latin typeface="Calibri"/>
              </a:rPr>
              <a:t>60</a:t>
            </a:r>
            <a:r>
              <a:rPr lang="bg-BG" sz="1800" b="0" strike="noStrike" spc="-1">
                <a:solidFill>
                  <a:srgbClr val="000000"/>
                </a:solidFill>
                <a:latin typeface="Calibri"/>
              </a:rPr>
              <a:t> на Европейския парламент и на Съвета </a:t>
            </a:r>
            <a:r>
              <a:rPr lang="ru-RU" sz="1800" b="1" strike="noStrike" spc="-1">
                <a:solidFill>
                  <a:srgbClr val="000000"/>
                </a:solidFill>
                <a:latin typeface="Calibri"/>
              </a:rPr>
              <a:t>за установяване на общоприложимите разпоредби(</a:t>
            </a:r>
            <a:r>
              <a:rPr lang="en-US" sz="1800" b="1" strike="noStrike" spc="-1">
                <a:solidFill>
                  <a:srgbClr val="000000"/>
                </a:solidFill>
                <a:latin typeface="Calibri"/>
              </a:rPr>
              <a:t>CPR)</a:t>
            </a:r>
            <a:endParaRPr lang="en-US" sz="1800" b="0" strike="noStrike" spc="-1">
              <a:solidFill>
                <a:srgbClr val="000000"/>
              </a:solidFill>
              <a:latin typeface="Arial"/>
            </a:endParaRPr>
          </a:p>
          <a:p>
            <a:pPr>
              <a:lnSpc>
                <a:spcPct val="100000"/>
              </a:lnSpc>
            </a:pPr>
            <a:endParaRPr lang="en-US" sz="1800" b="0" strike="noStrike" spc="-1">
              <a:solidFill>
                <a:srgbClr val="000000"/>
              </a:solidFill>
              <a:latin typeface="Arial"/>
            </a:endParaRPr>
          </a:p>
          <a:p>
            <a:pPr>
              <a:lnSpc>
                <a:spcPct val="100000"/>
              </a:lnSpc>
            </a:pPr>
            <a:r>
              <a:rPr lang="ru-RU" sz="1800" b="0" strike="noStrike" spc="-1">
                <a:solidFill>
                  <a:srgbClr val="000000"/>
                </a:solidFill>
                <a:latin typeface="Calibri"/>
              </a:rPr>
              <a:t>Йерархия на правилата: </a:t>
            </a:r>
            <a:endParaRPr lang="en-US" sz="1800" b="0" strike="noStrike" spc="-1">
              <a:solidFill>
                <a:srgbClr val="000000"/>
              </a:solidFill>
              <a:latin typeface="Arial"/>
            </a:endParaRPr>
          </a:p>
          <a:p>
            <a:pPr>
              <a:lnSpc>
                <a:spcPct val="100000"/>
              </a:lnSpc>
            </a:pPr>
            <a:r>
              <a:rPr lang="ru-RU" sz="1800" b="0" strike="noStrike" spc="-1">
                <a:solidFill>
                  <a:srgbClr val="000000"/>
                </a:solidFill>
                <a:latin typeface="Calibri"/>
              </a:rPr>
              <a:t>1. правилата на ЕС относно допустимостта, определени в Регламента за общоприложимите разпоредби, Регламента за ЕФРР и Регламента за Interreg; </a:t>
            </a:r>
            <a:endParaRPr lang="en-US" sz="1800" b="0" strike="noStrike" spc="-1">
              <a:solidFill>
                <a:srgbClr val="000000"/>
              </a:solidFill>
              <a:latin typeface="Arial"/>
            </a:endParaRPr>
          </a:p>
          <a:p>
            <a:pPr>
              <a:lnSpc>
                <a:spcPct val="100000"/>
              </a:lnSpc>
            </a:pPr>
            <a:r>
              <a:rPr lang="ru-RU" sz="1800" b="0" strike="noStrike" spc="-1">
                <a:solidFill>
                  <a:srgbClr val="000000"/>
                </a:solidFill>
                <a:latin typeface="Calibri"/>
              </a:rPr>
              <a:t>2. Правила за допустимост на програмата; </a:t>
            </a:r>
            <a:endParaRPr lang="en-US" sz="1800" b="0" strike="noStrike" spc="-1">
              <a:solidFill>
                <a:srgbClr val="000000"/>
              </a:solidFill>
              <a:latin typeface="Arial"/>
            </a:endParaRPr>
          </a:p>
          <a:p>
            <a:pPr>
              <a:lnSpc>
                <a:spcPct val="100000"/>
              </a:lnSpc>
            </a:pPr>
            <a:r>
              <a:rPr lang="ru-RU" sz="1800" b="0" strike="noStrike" spc="-1">
                <a:solidFill>
                  <a:srgbClr val="000000"/>
                </a:solidFill>
                <a:latin typeface="Calibri"/>
              </a:rPr>
              <a:t>3. Национални (включително институционални) правила за допустимост.</a:t>
            </a:r>
            <a:endParaRPr lang="en-US" sz="1800" b="0" strike="noStrike" spc="-1">
              <a:solidFill>
                <a:srgbClr val="000000"/>
              </a:solidFill>
              <a:latin typeface="Arial"/>
            </a:endParaRPr>
          </a:p>
          <a:p>
            <a:pPr>
              <a:lnSpc>
                <a:spcPct val="100000"/>
              </a:lnSpc>
            </a:pPr>
            <a:endParaRPr lang="en-US" sz="2400" b="0" strike="noStrike" spc="-1">
              <a:solidFill>
                <a:srgbClr val="000000"/>
              </a:solidFill>
              <a:latin typeface="Arial"/>
            </a:endParaRPr>
          </a:p>
          <a:p>
            <a:pPr>
              <a:lnSpc>
                <a:spcPct val="100000"/>
              </a:lnSpc>
            </a:pPr>
            <a:endParaRPr lang="en-US" sz="1400" b="0" strike="noStrike" spc="-1">
              <a:solidFill>
                <a:srgbClr val="000000"/>
              </a:solidFill>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ZoneTexte 3"/>
          <p:cNvSpPr/>
          <p:nvPr/>
        </p:nvSpPr>
        <p:spPr>
          <a:xfrm>
            <a:off x="0" y="-15480"/>
            <a:ext cx="8246880" cy="882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bg-BG" sz="2800" b="1" strike="noStrike" spc="-1">
                <a:solidFill>
                  <a:schemeClr val="accent1">
                    <a:lumMod val="75000"/>
                  </a:schemeClr>
                </a:solidFill>
                <a:latin typeface="Montserrat"/>
              </a:rPr>
              <a:t>Допустимост на разходите</a:t>
            </a:r>
            <a:endParaRPr lang="en-US" sz="2800" b="0" strike="noStrike" spc="-1">
              <a:solidFill>
                <a:srgbClr val="000000"/>
              </a:solidFill>
              <a:latin typeface="Arial"/>
            </a:endParaRPr>
          </a:p>
          <a:p>
            <a:pPr>
              <a:lnSpc>
                <a:spcPct val="100000"/>
              </a:lnSpc>
            </a:pPr>
            <a:r>
              <a:rPr lang="fr-FR" sz="2400" b="1" strike="noStrike" spc="-1">
                <a:solidFill>
                  <a:schemeClr val="accent1">
                    <a:lumMod val="60000"/>
                    <a:lumOff val="40000"/>
                  </a:schemeClr>
                </a:solidFill>
                <a:latin typeface="Montserrat"/>
              </a:rPr>
              <a:t>(CC1)  </a:t>
            </a:r>
            <a:r>
              <a:rPr lang="bg-BG" sz="2400" b="1" strike="noStrike" spc="-1">
                <a:solidFill>
                  <a:schemeClr val="accent1">
                    <a:lumMod val="60000"/>
                    <a:lumOff val="40000"/>
                  </a:schemeClr>
                </a:solidFill>
                <a:latin typeface="Montserrat"/>
              </a:rPr>
              <a:t>Разходи за персонал</a:t>
            </a:r>
            <a:endParaRPr lang="en-US" sz="2400" b="0" strike="noStrike" spc="-1">
              <a:solidFill>
                <a:srgbClr val="000000"/>
              </a:solidFill>
              <a:latin typeface="Arial"/>
            </a:endParaRPr>
          </a:p>
        </p:txBody>
      </p:sp>
      <p:sp>
        <p:nvSpPr>
          <p:cNvPr id="387" name="ZoneTexte 1"/>
          <p:cNvSpPr/>
          <p:nvPr/>
        </p:nvSpPr>
        <p:spPr>
          <a:xfrm>
            <a:off x="430200" y="2549132"/>
            <a:ext cx="8449200" cy="3461032"/>
          </a:xfrm>
          <a:prstGeom prst="rect">
            <a:avLst/>
          </a:prstGeom>
          <a:noFill/>
          <a:ln w="1270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50000"/>
              </a:lnSpc>
              <a:spcBef>
                <a:spcPts val="601"/>
              </a:spcBef>
              <a:tabLst>
                <a:tab pos="1260360" algn="l"/>
              </a:tabLst>
            </a:pPr>
            <a:r>
              <a:rPr lang="ru-RU" sz="1400" b="1" strike="noStrike" spc="-1" dirty="0">
                <a:solidFill>
                  <a:srgbClr val="000000"/>
                </a:solidFill>
                <a:latin typeface="Montserrat"/>
                <a:ea typeface="Calibri"/>
              </a:rPr>
              <a:t>ДВА МЕТОДА: </a:t>
            </a:r>
            <a:endParaRPr lang="en-US" sz="1400" b="1" strike="noStrike" spc="-1" dirty="0">
              <a:solidFill>
                <a:srgbClr val="000000"/>
              </a:solidFill>
              <a:latin typeface="Montserrat"/>
              <a:ea typeface="Calibri"/>
            </a:endParaRPr>
          </a:p>
          <a:p>
            <a:pPr>
              <a:lnSpc>
                <a:spcPct val="150000"/>
              </a:lnSpc>
              <a:spcBef>
                <a:spcPts val="601"/>
              </a:spcBef>
              <a:tabLst>
                <a:tab pos="1260360" algn="l"/>
              </a:tabLst>
            </a:pPr>
            <a:r>
              <a:rPr lang="ru-RU" sz="1400" b="1" u="sng" strike="noStrike" spc="-1" dirty="0">
                <a:solidFill>
                  <a:srgbClr val="000000"/>
                </a:solidFill>
                <a:latin typeface="Montserrat"/>
                <a:ea typeface="Calibri"/>
              </a:rPr>
              <a:t>пълно работно време </a:t>
            </a:r>
            <a:r>
              <a:rPr lang="ru-RU" sz="1400" b="1" strike="noStrike" spc="-1" dirty="0">
                <a:solidFill>
                  <a:srgbClr val="000000"/>
                </a:solidFill>
                <a:latin typeface="Montserrat"/>
                <a:ea typeface="Calibri"/>
              </a:rPr>
              <a:t>— 100% време </a:t>
            </a:r>
            <a:r>
              <a:rPr lang="ru-RU" sz="1400" strike="noStrike" spc="-1" dirty="0">
                <a:solidFill>
                  <a:srgbClr val="000000"/>
                </a:solidFill>
                <a:latin typeface="Montserrat"/>
                <a:ea typeface="Calibri"/>
              </a:rPr>
              <a:t>за работа по</a:t>
            </a:r>
            <a:r>
              <a:rPr lang="en-US" sz="1400" strike="noStrike" spc="-1" dirty="0">
                <a:solidFill>
                  <a:srgbClr val="000000"/>
                </a:solidFill>
                <a:latin typeface="Montserrat"/>
                <a:ea typeface="Calibri"/>
              </a:rPr>
              <a:t> </a:t>
            </a:r>
            <a:r>
              <a:rPr lang="ru-RU" sz="1400" strike="noStrike" spc="-1" dirty="0">
                <a:solidFill>
                  <a:srgbClr val="000000"/>
                </a:solidFill>
                <a:latin typeface="Montserrat"/>
                <a:ea typeface="Calibri"/>
              </a:rPr>
              <a:t>проекта и </a:t>
            </a:r>
            <a:endParaRPr lang="en-US" sz="1400" strike="noStrike" spc="-1" dirty="0">
              <a:solidFill>
                <a:srgbClr val="000000"/>
              </a:solidFill>
              <a:latin typeface="Montserrat"/>
              <a:ea typeface="Calibri"/>
            </a:endParaRPr>
          </a:p>
          <a:p>
            <a:pPr>
              <a:lnSpc>
                <a:spcPct val="150000"/>
              </a:lnSpc>
              <a:spcBef>
                <a:spcPts val="601"/>
              </a:spcBef>
              <a:tabLst>
                <a:tab pos="1260360" algn="l"/>
              </a:tabLst>
            </a:pPr>
            <a:r>
              <a:rPr lang="ru-RU" sz="1400" b="1" u="sng" strike="noStrike" spc="-1" dirty="0">
                <a:solidFill>
                  <a:srgbClr val="000000"/>
                </a:solidFill>
                <a:latin typeface="Montserrat"/>
                <a:ea typeface="Calibri"/>
              </a:rPr>
              <a:t>фиксиран месечен процент </a:t>
            </a:r>
            <a:r>
              <a:rPr lang="en-US" sz="1400" u="sng" spc="-1" dirty="0">
                <a:solidFill>
                  <a:srgbClr val="000000"/>
                </a:solidFill>
                <a:latin typeface="Arial"/>
              </a:rPr>
              <a:t>- </a:t>
            </a:r>
            <a:r>
              <a:rPr lang="ru-RU" sz="1400" strike="noStrike" spc="-1" dirty="0">
                <a:solidFill>
                  <a:srgbClr val="000000"/>
                </a:solidFill>
                <a:latin typeface="Montserrat"/>
                <a:ea typeface="Calibri"/>
              </a:rPr>
              <a:t>за всеки член на персонала = месечното работно време, изразходвано за проекта, изразено в процент</a:t>
            </a:r>
            <a:endParaRPr lang="en-US" sz="1400" strike="noStrike" spc="-1" dirty="0">
              <a:solidFill>
                <a:srgbClr val="000000"/>
              </a:solidFill>
              <a:latin typeface="Arial"/>
            </a:endParaRPr>
          </a:p>
          <a:p>
            <a:pPr marL="285840" indent="-285840" algn="just">
              <a:lnSpc>
                <a:spcPct val="150000"/>
              </a:lnSpc>
              <a:spcBef>
                <a:spcPts val="601"/>
              </a:spcBef>
              <a:buClr>
                <a:srgbClr val="000000"/>
              </a:buClr>
              <a:buFont typeface="Arial"/>
              <a:buChar char="•"/>
              <a:tabLst>
                <a:tab pos="1260360" algn="l"/>
              </a:tabLst>
            </a:pPr>
            <a:r>
              <a:rPr lang="ru-RU" sz="1400" b="0" strike="noStrike" spc="-1" dirty="0">
                <a:solidFill>
                  <a:srgbClr val="000000"/>
                </a:solidFill>
                <a:latin typeface="Montserrat"/>
                <a:ea typeface="Calibri"/>
              </a:rPr>
              <a:t>Фиксиран процент, който се определя предварително </a:t>
            </a:r>
            <a:endParaRPr lang="en-US" sz="1400" b="0" strike="noStrike" spc="-1" dirty="0">
              <a:solidFill>
                <a:srgbClr val="000000"/>
              </a:solidFill>
              <a:latin typeface="Arial"/>
            </a:endParaRPr>
          </a:p>
          <a:p>
            <a:pPr marL="285840" indent="-285840" algn="just">
              <a:lnSpc>
                <a:spcPct val="150000"/>
              </a:lnSpc>
              <a:spcBef>
                <a:spcPts val="601"/>
              </a:spcBef>
              <a:buClr>
                <a:srgbClr val="000000"/>
              </a:buClr>
              <a:buFont typeface="Arial"/>
              <a:buChar char="•"/>
              <a:tabLst>
                <a:tab pos="1260360" algn="l"/>
              </a:tabLst>
            </a:pPr>
            <a:r>
              <a:rPr lang="en-US" sz="1400" b="1" strike="noStrike" spc="-1" dirty="0">
                <a:solidFill>
                  <a:srgbClr val="000000"/>
                </a:solidFill>
                <a:latin typeface="Montserrat"/>
                <a:ea typeface="Calibri"/>
              </a:rPr>
              <a:t>‘Staff Task Assignment Template</a:t>
            </a:r>
            <a:r>
              <a:rPr lang="en-US" sz="1400" b="0" strike="noStrike" spc="-1" dirty="0">
                <a:solidFill>
                  <a:srgbClr val="000000"/>
                </a:solidFill>
                <a:latin typeface="Montserrat"/>
                <a:ea typeface="Calibri"/>
              </a:rPr>
              <a:t>’ (STAT) : </a:t>
            </a:r>
            <a:r>
              <a:rPr lang="ru-RU" sz="1400" b="0" strike="noStrike" spc="-1" dirty="0">
                <a:solidFill>
                  <a:srgbClr val="000000"/>
                </a:solidFill>
                <a:latin typeface="Montserrat"/>
                <a:ea typeface="Calibri"/>
              </a:rPr>
              <a:t>ЗАДЪЛЖИТЕЛЕН шаблон, който трябва да бъде попълнен и качен в Jems</a:t>
            </a:r>
            <a:endParaRPr lang="en-US" sz="1400" b="0" strike="noStrike" spc="-1" dirty="0">
              <a:solidFill>
                <a:srgbClr val="000000"/>
              </a:solidFill>
              <a:latin typeface="Arial"/>
            </a:endParaRPr>
          </a:p>
          <a:p>
            <a:pPr marL="285840" indent="-285840" algn="just">
              <a:lnSpc>
                <a:spcPct val="150000"/>
              </a:lnSpc>
              <a:spcBef>
                <a:spcPts val="601"/>
              </a:spcBef>
              <a:buClr>
                <a:srgbClr val="000000"/>
              </a:buClr>
              <a:buFont typeface="Arial"/>
              <a:buChar char="•"/>
              <a:tabLst>
                <a:tab pos="1260360" algn="l"/>
              </a:tabLst>
            </a:pPr>
            <a:r>
              <a:rPr lang="bg-BG" sz="1400" b="0" strike="noStrike" spc="-1" dirty="0">
                <a:solidFill>
                  <a:srgbClr val="000000"/>
                </a:solidFill>
                <a:latin typeface="Montserrat"/>
                <a:ea typeface="Calibri"/>
              </a:rPr>
              <a:t>Нови шаблони -</a:t>
            </a:r>
            <a:r>
              <a:rPr lang="en-US" sz="1400" b="0" strike="noStrike" spc="-1" dirty="0">
                <a:solidFill>
                  <a:srgbClr val="000000"/>
                </a:solidFill>
                <a:latin typeface="Montserrat"/>
                <a:ea typeface="Calibri"/>
              </a:rPr>
              <a:t> STATs </a:t>
            </a:r>
            <a:r>
              <a:rPr lang="ru-RU" sz="1400" b="1" u="sng" strike="noStrike" spc="-1" dirty="0">
                <a:solidFill>
                  <a:srgbClr val="000000"/>
                </a:solidFill>
                <a:uFillTx/>
                <a:latin typeface="Montserrat"/>
                <a:ea typeface="Calibri"/>
              </a:rPr>
              <a:t>са необходими само в случай на промяна</a:t>
            </a:r>
            <a:r>
              <a:rPr lang="ru-RU" sz="1400" b="0" strike="noStrike" spc="-1" dirty="0">
                <a:solidFill>
                  <a:srgbClr val="000000"/>
                </a:solidFill>
                <a:latin typeface="Montserrat"/>
                <a:ea typeface="Calibri"/>
              </a:rPr>
              <a:t> на %</a:t>
            </a:r>
            <a:r>
              <a:rPr lang="en-US" sz="1400" b="0" strike="noStrike" spc="-1" dirty="0">
                <a:solidFill>
                  <a:srgbClr val="000000"/>
                </a:solidFill>
                <a:latin typeface="Montserrat"/>
                <a:ea typeface="Calibri"/>
              </a:rPr>
              <a:t> </a:t>
            </a:r>
            <a:endParaRPr lang="en-US" sz="1400" b="0" strike="noStrike" spc="-1" dirty="0">
              <a:solidFill>
                <a:srgbClr val="000000"/>
              </a:solidFill>
              <a:latin typeface="Arial"/>
            </a:endParaRPr>
          </a:p>
          <a:p>
            <a:pPr marL="285840" indent="-285840" algn="just">
              <a:lnSpc>
                <a:spcPct val="150000"/>
              </a:lnSpc>
              <a:spcBef>
                <a:spcPts val="601"/>
              </a:spcBef>
              <a:buClr>
                <a:srgbClr val="000000"/>
              </a:buClr>
              <a:buFont typeface="Arial"/>
              <a:buChar char="•"/>
              <a:tabLst>
                <a:tab pos="1260360" algn="l"/>
              </a:tabLst>
            </a:pPr>
            <a:r>
              <a:rPr lang="ru-RU" sz="1400" b="0" strike="noStrike" spc="-1" dirty="0">
                <a:solidFill>
                  <a:srgbClr val="000000"/>
                </a:solidFill>
                <a:latin typeface="Montserrat"/>
                <a:ea typeface="Calibri"/>
              </a:rPr>
              <a:t>Прилаганият процент следва да обхваща </a:t>
            </a:r>
            <a:r>
              <a:rPr lang="ru-RU" sz="1400" b="1" strike="noStrike" spc="-1" dirty="0">
                <a:solidFill>
                  <a:srgbClr val="000000"/>
                </a:solidFill>
                <a:latin typeface="Montserrat"/>
                <a:ea typeface="Calibri"/>
              </a:rPr>
              <a:t>ПОНЕ ЕДИН пълен </a:t>
            </a:r>
            <a:r>
              <a:rPr lang="ru-RU" sz="1400" b="0" strike="noStrike" spc="-1" dirty="0">
                <a:solidFill>
                  <a:srgbClr val="000000"/>
                </a:solidFill>
                <a:latin typeface="Montserrat"/>
                <a:ea typeface="Calibri"/>
              </a:rPr>
              <a:t>отчетен период</a:t>
            </a:r>
            <a:endParaRPr lang="en-US" sz="1400" b="0" strike="noStrike" spc="-1" dirty="0">
              <a:solidFill>
                <a:srgbClr val="000000"/>
              </a:solidFill>
              <a:latin typeface="Arial"/>
            </a:endParaRPr>
          </a:p>
        </p:txBody>
      </p:sp>
      <p:sp>
        <p:nvSpPr>
          <p:cNvPr id="388" name="ZoneTexte 13"/>
          <p:cNvSpPr/>
          <p:nvPr/>
        </p:nvSpPr>
        <p:spPr>
          <a:xfrm>
            <a:off x="447004" y="939060"/>
            <a:ext cx="8449200" cy="1208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15000"/>
              </a:lnSpc>
              <a:spcBef>
                <a:spcPts val="601"/>
              </a:spcBef>
              <a:tabLst>
                <a:tab pos="1260360" algn="l"/>
              </a:tabLst>
            </a:pPr>
            <a:r>
              <a:rPr lang="ru-RU" sz="1600" b="1" strike="noStrike" spc="-1" dirty="0">
                <a:solidFill>
                  <a:srgbClr val="000000"/>
                </a:solidFill>
                <a:latin typeface="Montserrat"/>
              </a:rPr>
              <a:t>Допустими разходи: ограничени до изплащането на брутните заплати, определени в документ/акт за наемане на работа, и други разходи, пряко свързани с изплащането на заплати на персонала, нает от бенефициера за изпълнение на проекта</a:t>
            </a:r>
            <a:endParaRPr lang="en-US" sz="1600" b="0" strike="noStrike" spc="-1" dirty="0">
              <a:solidFill>
                <a:srgbClr val="000000"/>
              </a:solidFill>
              <a:latin typeface="Arial"/>
            </a:endParaRPr>
          </a:p>
        </p:txBody>
      </p:sp>
      <p:sp>
        <p:nvSpPr>
          <p:cNvPr id="389" name="ZoneTexte 7"/>
          <p:cNvSpPr/>
          <p:nvPr/>
        </p:nvSpPr>
        <p:spPr>
          <a:xfrm>
            <a:off x="356760" y="2110651"/>
            <a:ext cx="4439160" cy="39865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pPr>
            <a:r>
              <a:rPr lang="bg-BG" sz="2000" b="1" strike="noStrike" spc="-1">
                <a:solidFill>
                  <a:srgbClr val="66B598"/>
                </a:solidFill>
                <a:latin typeface="Montserrat"/>
              </a:rPr>
              <a:t>Реални разходи</a:t>
            </a:r>
            <a:r>
              <a:rPr lang="en-US" sz="2000" b="1" strike="noStrike" spc="-1">
                <a:solidFill>
                  <a:srgbClr val="66B598"/>
                </a:solidFill>
                <a:latin typeface="Montserrat"/>
              </a:rPr>
              <a:t> </a:t>
            </a:r>
            <a:endParaRPr lang="en-US" sz="2000" b="0" strike="noStrike" spc="-1">
              <a:solidFill>
                <a:srgbClr val="000000"/>
              </a:solidFill>
              <a:latin typeface="Arial"/>
            </a:endParaRPr>
          </a:p>
        </p:txBody>
      </p:sp>
      <p:grpSp>
        <p:nvGrpSpPr>
          <p:cNvPr id="390" name="Groupe 6"/>
          <p:cNvGrpSpPr/>
          <p:nvPr/>
        </p:nvGrpSpPr>
        <p:grpSpPr>
          <a:xfrm>
            <a:off x="9545760" y="520200"/>
            <a:ext cx="2126880" cy="1229040"/>
            <a:chOff x="9545760" y="520200"/>
            <a:chExt cx="2126880" cy="1229040"/>
          </a:xfrm>
        </p:grpSpPr>
        <p:sp>
          <p:nvSpPr>
            <p:cNvPr id="391" name="Rectangle : coins arrondis 4"/>
            <p:cNvSpPr/>
            <p:nvPr/>
          </p:nvSpPr>
          <p:spPr>
            <a:xfrm rot="339000">
              <a:off x="9591480" y="617760"/>
              <a:ext cx="2034720" cy="1033920"/>
            </a:xfrm>
            <a:prstGeom prst="roundRect">
              <a:avLst>
                <a:gd name="adj" fmla="val 16667"/>
              </a:avLst>
            </a:prstGeom>
            <a:solidFill>
              <a:srgbClr val="EDBA42"/>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fr-FR" sz="1800" b="0" strike="noStrike" spc="-1">
                <a:solidFill>
                  <a:schemeClr val="lt1"/>
                </a:solidFill>
                <a:latin typeface="Calibri"/>
              </a:endParaRPr>
            </a:p>
          </p:txBody>
        </p:sp>
        <p:sp>
          <p:nvSpPr>
            <p:cNvPr id="392" name="ZoneTexte 5"/>
            <p:cNvSpPr/>
            <p:nvPr/>
          </p:nvSpPr>
          <p:spPr>
            <a:xfrm rot="397800">
              <a:off x="9601560" y="663120"/>
              <a:ext cx="1961280" cy="698760"/>
            </a:xfrm>
            <a:prstGeom prst="rect">
              <a:avLst/>
            </a:prstGeom>
            <a:solidFill>
              <a:srgbClr val="EDBA42"/>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bg-BG" sz="1000" b="1" strike="noStrike" spc="-1" dirty="0">
                  <a:solidFill>
                    <a:srgbClr val="000000"/>
                  </a:solidFill>
                  <a:latin typeface="Montserrat"/>
                </a:rPr>
                <a:t>Препратка към</a:t>
              </a:r>
              <a:r>
                <a:rPr lang="fr-FR" sz="1000" b="1" strike="noStrike" spc="-1" dirty="0">
                  <a:solidFill>
                    <a:srgbClr val="000000"/>
                  </a:solidFill>
                  <a:latin typeface="Montserrat"/>
                </a:rPr>
                <a:t>:</a:t>
              </a:r>
              <a:endParaRPr lang="en-US" sz="1000" b="0" strike="noStrike" spc="-1" dirty="0">
                <a:solidFill>
                  <a:srgbClr val="000000"/>
                </a:solidFill>
                <a:latin typeface="Arial"/>
              </a:endParaRPr>
            </a:p>
            <a:p>
              <a:pPr>
                <a:lnSpc>
                  <a:spcPct val="100000"/>
                </a:lnSpc>
              </a:pPr>
              <a:r>
                <a:rPr lang="bg-BG" sz="1000" b="0" strike="noStrike" spc="-1" dirty="0" err="1">
                  <a:solidFill>
                    <a:srgbClr val="000000"/>
                  </a:solidFill>
                  <a:latin typeface="Montserrat"/>
                </a:rPr>
                <a:t>Чл</a:t>
              </a:r>
              <a:r>
                <a:rPr lang="fr-FR" sz="1000" b="0" strike="noStrike" spc="-1" dirty="0">
                  <a:solidFill>
                    <a:srgbClr val="000000"/>
                  </a:solidFill>
                  <a:latin typeface="Montserrat"/>
                </a:rPr>
                <a:t>. 39 </a:t>
              </a:r>
              <a:r>
                <a:rPr lang="bg-BG" sz="1000" b="0" strike="noStrike" spc="-1" dirty="0" err="1">
                  <a:solidFill>
                    <a:srgbClr val="000000"/>
                  </a:solidFill>
                  <a:latin typeface="Montserrat"/>
                </a:rPr>
                <a:t>Регл</a:t>
              </a:r>
              <a:r>
                <a:rPr lang="bg-BG" sz="1000" b="0" strike="noStrike" spc="-1" dirty="0">
                  <a:solidFill>
                    <a:srgbClr val="000000"/>
                  </a:solidFill>
                  <a:latin typeface="Montserrat"/>
                </a:rPr>
                <a:t>.</a:t>
              </a:r>
              <a:r>
                <a:rPr lang="fr-FR" sz="1000" b="0" strike="noStrike" spc="-1" dirty="0">
                  <a:solidFill>
                    <a:srgbClr val="000000"/>
                  </a:solidFill>
                  <a:latin typeface="Montserrat"/>
                </a:rPr>
                <a:t> 1059/2021</a:t>
              </a:r>
              <a:endParaRPr lang="en-US" sz="1000" b="0" strike="noStrike" spc="-1" dirty="0">
                <a:solidFill>
                  <a:srgbClr val="000000"/>
                </a:solidFill>
                <a:latin typeface="Arial"/>
              </a:endParaRPr>
            </a:p>
            <a:p>
              <a:pPr>
                <a:lnSpc>
                  <a:spcPct val="100000"/>
                </a:lnSpc>
              </a:pPr>
              <a:r>
                <a:rPr lang="bg-BG" sz="1000" b="0" strike="noStrike" spc="-1" dirty="0" err="1">
                  <a:solidFill>
                    <a:srgbClr val="000000"/>
                  </a:solidFill>
                  <a:latin typeface="Montserrat"/>
                </a:rPr>
                <a:t>Чл</a:t>
              </a:r>
              <a:r>
                <a:rPr lang="fr-FR" sz="1000" b="0" strike="noStrike" spc="-1" dirty="0">
                  <a:solidFill>
                    <a:srgbClr val="000000"/>
                  </a:solidFill>
                  <a:latin typeface="Montserrat"/>
                </a:rPr>
                <a:t>. 55 (2) </a:t>
              </a:r>
              <a:r>
                <a:rPr lang="bg-BG" sz="1000" b="0" strike="noStrike" spc="-1" dirty="0" err="1">
                  <a:solidFill>
                    <a:srgbClr val="000000"/>
                  </a:solidFill>
                  <a:latin typeface="Montserrat"/>
                </a:rPr>
                <a:t>Регл</a:t>
              </a:r>
              <a:r>
                <a:rPr lang="bg-BG" sz="1000" b="0" strike="noStrike" spc="-1" dirty="0">
                  <a:solidFill>
                    <a:srgbClr val="000000"/>
                  </a:solidFill>
                  <a:latin typeface="Montserrat"/>
                </a:rPr>
                <a:t>.</a:t>
              </a:r>
              <a:r>
                <a:rPr lang="fr-FR" sz="1000" b="0" strike="noStrike" spc="-1" dirty="0">
                  <a:solidFill>
                    <a:srgbClr val="000000"/>
                  </a:solidFill>
                  <a:latin typeface="Montserrat"/>
                </a:rPr>
                <a:t> 1060/2021</a:t>
              </a:r>
              <a:endParaRPr lang="en-US" sz="1000" b="0" strike="noStrike" spc="-1" dirty="0">
                <a:solidFill>
                  <a:srgbClr val="000000"/>
                </a:solidFill>
                <a:latin typeface="Arial"/>
              </a:endParaRPr>
            </a:p>
            <a:p>
              <a:pPr>
                <a:lnSpc>
                  <a:spcPct val="100000"/>
                </a:lnSpc>
              </a:pPr>
              <a:r>
                <a:rPr lang="bg-BG" sz="1000" b="0" strike="noStrike" spc="-1" dirty="0">
                  <a:solidFill>
                    <a:srgbClr val="000000"/>
                  </a:solidFill>
                  <a:latin typeface="Montserrat"/>
                </a:rPr>
                <a:t>Наръчника по Програмата</a:t>
              </a:r>
              <a:endParaRPr lang="en-US" sz="1000" b="0" strike="noStrike" spc="-1" dirty="0">
                <a:solidFill>
                  <a:srgbClr val="000000"/>
                </a:solidFill>
                <a:latin typeface="Arial"/>
              </a:endParaRPr>
            </a:p>
          </p:txBody>
        </p:sp>
      </p:grpSp>
      <p:sp>
        <p:nvSpPr>
          <p:cNvPr id="393" name="Flèche : droite 12"/>
          <p:cNvSpPr/>
          <p:nvPr/>
        </p:nvSpPr>
        <p:spPr>
          <a:xfrm>
            <a:off x="2971800" y="2090738"/>
            <a:ext cx="1340280" cy="438480"/>
          </a:xfrm>
          <a:prstGeom prst="rightArrow">
            <a:avLst>
              <a:gd name="adj1" fmla="val 50000"/>
              <a:gd name="adj2" fmla="val 50000"/>
            </a:avLst>
          </a:prstGeom>
          <a:solidFill>
            <a:srgbClr val="66B598"/>
          </a:solidFill>
          <a:ln>
            <a:solidFill>
              <a:srgbClr val="66B598"/>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fr-FR" sz="1800" b="0" strike="noStrike" spc="-1">
              <a:solidFill>
                <a:srgbClr val="66B598"/>
              </a:solidFill>
              <a:latin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ZoneTexte 1"/>
          <p:cNvSpPr/>
          <p:nvPr/>
        </p:nvSpPr>
        <p:spPr>
          <a:xfrm>
            <a:off x="729720" y="2315160"/>
            <a:ext cx="9509400" cy="2076840"/>
          </a:xfrm>
          <a:prstGeom prst="rect">
            <a:avLst/>
          </a:prstGeom>
          <a:noFill/>
          <a:ln w="1270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15000"/>
              </a:lnSpc>
              <a:spcBef>
                <a:spcPts val="601"/>
              </a:spcBef>
              <a:tabLst>
                <a:tab pos="1260360" algn="l"/>
              </a:tabLst>
            </a:pPr>
            <a:endParaRPr lang="en-US" sz="1400" b="0" strike="noStrike" spc="-1">
              <a:solidFill>
                <a:srgbClr val="000000"/>
              </a:solidFill>
              <a:latin typeface="Arial"/>
            </a:endParaRPr>
          </a:p>
          <a:p>
            <a:pPr marL="285840" indent="-285840" algn="just">
              <a:lnSpc>
                <a:spcPct val="115000"/>
              </a:lnSpc>
              <a:spcBef>
                <a:spcPts val="601"/>
              </a:spcBef>
              <a:buClr>
                <a:srgbClr val="000000"/>
              </a:buClr>
              <a:buFont typeface="Arial"/>
              <a:buChar char="•"/>
              <a:tabLst>
                <a:tab pos="1260360" algn="l"/>
              </a:tabLst>
            </a:pPr>
            <a:r>
              <a:rPr lang="ru-RU" sz="1400" b="0" u="sng" strike="noStrike" spc="-1">
                <a:solidFill>
                  <a:srgbClr val="000000"/>
                </a:solidFill>
                <a:uFillTx/>
                <a:latin typeface="Montserrat"/>
              </a:rPr>
              <a:t>Задължителен за всички партньори по проекта и фиксиран на 15% от разходите за персонал</a:t>
            </a:r>
            <a:endParaRPr lang="en-US" sz="1400" b="0" strike="noStrike" spc="-1">
              <a:solidFill>
                <a:srgbClr val="000000"/>
              </a:solidFill>
              <a:latin typeface="Arial"/>
            </a:endParaRPr>
          </a:p>
          <a:p>
            <a:pPr marL="285840" indent="-285840" algn="just">
              <a:lnSpc>
                <a:spcPct val="115000"/>
              </a:lnSpc>
              <a:spcBef>
                <a:spcPts val="601"/>
              </a:spcBef>
              <a:buClr>
                <a:srgbClr val="000000"/>
              </a:buClr>
              <a:buFont typeface="Arial"/>
              <a:buChar char="•"/>
              <a:tabLst>
                <a:tab pos="1260360" algn="l"/>
              </a:tabLst>
            </a:pPr>
            <a:r>
              <a:rPr lang="bg-BG" sz="1400" b="1" strike="noStrike" spc="-1">
                <a:solidFill>
                  <a:srgbClr val="000000"/>
                </a:solidFill>
                <a:latin typeface="Montserrat"/>
              </a:rPr>
              <a:t>Опростени варианти за разходите - </a:t>
            </a:r>
            <a:r>
              <a:rPr lang="en-US" sz="1400" b="1" strike="noStrike" spc="-1">
                <a:solidFill>
                  <a:srgbClr val="000000"/>
                </a:solidFill>
                <a:latin typeface="Montserrat"/>
              </a:rPr>
              <a:t>Simplified Cost Option</a:t>
            </a:r>
            <a:r>
              <a:rPr lang="bg-BG" sz="1400" b="1" strike="noStrike" spc="-1">
                <a:solidFill>
                  <a:srgbClr val="000000"/>
                </a:solidFill>
                <a:latin typeface="Montserrat"/>
              </a:rPr>
              <a:t>(</a:t>
            </a:r>
            <a:r>
              <a:rPr lang="en-US" sz="1400" b="1" strike="noStrike" spc="-1">
                <a:solidFill>
                  <a:srgbClr val="000000"/>
                </a:solidFill>
                <a:latin typeface="Montserrat"/>
              </a:rPr>
              <a:t>SCO) </a:t>
            </a:r>
            <a:r>
              <a:rPr lang="bg-BG" sz="1400" b="0" strike="noStrike" spc="-1">
                <a:solidFill>
                  <a:srgbClr val="000000"/>
                </a:solidFill>
                <a:latin typeface="Montserrat"/>
              </a:rPr>
              <a:t>предвидени в чл</a:t>
            </a:r>
            <a:r>
              <a:rPr lang="en-US" sz="1400" b="0" strike="noStrike" spc="-1">
                <a:solidFill>
                  <a:srgbClr val="000000"/>
                </a:solidFill>
                <a:latin typeface="Montserrat"/>
              </a:rPr>
              <a:t>. 54 </a:t>
            </a:r>
            <a:r>
              <a:rPr lang="bg-BG" sz="1400" b="0" strike="noStrike" spc="-1">
                <a:solidFill>
                  <a:srgbClr val="000000"/>
                </a:solidFill>
                <a:latin typeface="Montserrat"/>
              </a:rPr>
              <a:t>б</a:t>
            </a:r>
            <a:r>
              <a:rPr lang="en-US" sz="1400" b="0" strike="noStrike" spc="-1">
                <a:solidFill>
                  <a:srgbClr val="000000"/>
                </a:solidFill>
                <a:latin typeface="Montserrat"/>
              </a:rPr>
              <a:t>) CPR (EU) 1060/2021</a:t>
            </a:r>
            <a:endParaRPr lang="en-US" sz="1400" b="0" strike="noStrike" spc="-1">
              <a:solidFill>
                <a:srgbClr val="000000"/>
              </a:solidFill>
              <a:latin typeface="Arial"/>
            </a:endParaRPr>
          </a:p>
          <a:p>
            <a:pPr marL="285840" indent="-285840" algn="just">
              <a:lnSpc>
                <a:spcPct val="115000"/>
              </a:lnSpc>
              <a:spcBef>
                <a:spcPts val="601"/>
              </a:spcBef>
              <a:buClr>
                <a:srgbClr val="000000"/>
              </a:buClr>
              <a:buFont typeface="Arial"/>
              <a:buChar char="•"/>
              <a:tabLst>
                <a:tab pos="1260360" algn="l"/>
              </a:tabLst>
            </a:pPr>
            <a:r>
              <a:rPr lang="ru-RU" sz="1400" b="0" strike="noStrike" spc="-1">
                <a:solidFill>
                  <a:srgbClr val="000000"/>
                </a:solidFill>
                <a:latin typeface="Montserrat"/>
              </a:rPr>
              <a:t>Разходите </a:t>
            </a:r>
            <a:r>
              <a:rPr lang="ru-RU" sz="1400" b="1" strike="noStrike" spc="-1">
                <a:solidFill>
                  <a:srgbClr val="000000"/>
                </a:solidFill>
                <a:latin typeface="Montserrat"/>
              </a:rPr>
              <a:t>се изчисляват автоматично</a:t>
            </a:r>
            <a:r>
              <a:rPr lang="ru-RU" sz="1400" b="0" strike="noStrike" spc="-1">
                <a:solidFill>
                  <a:srgbClr val="000000"/>
                </a:solidFill>
                <a:latin typeface="Montserrat"/>
              </a:rPr>
              <a:t> в Jems въз основа на допустимите разходи за персонал</a:t>
            </a:r>
            <a:endParaRPr lang="en-US" sz="1400" b="0" strike="noStrike" spc="-1">
              <a:solidFill>
                <a:srgbClr val="000000"/>
              </a:solidFill>
              <a:latin typeface="Arial"/>
            </a:endParaRPr>
          </a:p>
          <a:p>
            <a:pPr marL="285840" indent="-285840" algn="just">
              <a:lnSpc>
                <a:spcPct val="115000"/>
              </a:lnSpc>
              <a:spcBef>
                <a:spcPts val="601"/>
              </a:spcBef>
              <a:buClr>
                <a:srgbClr val="000000"/>
              </a:buClr>
              <a:buFont typeface="Arial"/>
              <a:buChar char="•"/>
              <a:tabLst>
                <a:tab pos="1260360" algn="l"/>
              </a:tabLst>
            </a:pPr>
            <a:r>
              <a:rPr lang="ru-RU" sz="1400" b="1" strike="noStrike" spc="-1">
                <a:solidFill>
                  <a:srgbClr val="000000"/>
                </a:solidFill>
                <a:latin typeface="Montserrat"/>
              </a:rPr>
              <a:t>Не е необходимо контрольорът да проверява дали разходи</a:t>
            </a:r>
            <a:r>
              <a:rPr lang="bg-BG" sz="1400" b="1" strike="noStrike" spc="-1">
                <a:solidFill>
                  <a:srgbClr val="000000"/>
                </a:solidFill>
                <a:latin typeface="Montserrat"/>
              </a:rPr>
              <a:t> </a:t>
            </a:r>
            <a:r>
              <a:rPr lang="ru-RU" sz="1400" b="1" strike="noStrike" spc="-1">
                <a:solidFill>
                  <a:srgbClr val="000000"/>
                </a:solidFill>
                <a:latin typeface="Montserrat"/>
              </a:rPr>
              <a:t>са извършени и платени</a:t>
            </a:r>
            <a:endParaRPr lang="en-US" sz="1400" b="0" strike="noStrike" spc="-1">
              <a:solidFill>
                <a:srgbClr val="000000"/>
              </a:solidFill>
              <a:latin typeface="Arial"/>
            </a:endParaRPr>
          </a:p>
        </p:txBody>
      </p:sp>
      <p:sp>
        <p:nvSpPr>
          <p:cNvPr id="395" name="ZoneTexte 4"/>
          <p:cNvSpPr/>
          <p:nvPr/>
        </p:nvSpPr>
        <p:spPr>
          <a:xfrm>
            <a:off x="455040" y="5310720"/>
            <a:ext cx="11281320" cy="579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15000"/>
              </a:lnSpc>
              <a:spcBef>
                <a:spcPts val="601"/>
              </a:spcBef>
              <a:tabLst>
                <a:tab pos="1260360" algn="l"/>
              </a:tabLst>
            </a:pPr>
            <a:r>
              <a:rPr lang="ru-RU" sz="1400" b="1" strike="noStrike" spc="-1">
                <a:solidFill>
                  <a:srgbClr val="EDBA42"/>
                </a:solidFill>
                <a:latin typeface="Montserrat"/>
              </a:rPr>
              <a:t>Ако всички или част от преките разходи за персонал се приемат за недопустими, определеният размер на офис и административни разходи автоматично ще бъде преизчислен и съответно намален!</a:t>
            </a:r>
            <a:endParaRPr lang="en-US" sz="1400" b="0" strike="noStrike" spc="-1">
              <a:solidFill>
                <a:srgbClr val="000000"/>
              </a:solidFill>
              <a:latin typeface="Arial"/>
            </a:endParaRPr>
          </a:p>
        </p:txBody>
      </p:sp>
      <p:sp>
        <p:nvSpPr>
          <p:cNvPr id="396" name="ZoneTexte 8"/>
          <p:cNvSpPr/>
          <p:nvPr/>
        </p:nvSpPr>
        <p:spPr>
          <a:xfrm>
            <a:off x="216000" y="4575240"/>
            <a:ext cx="1124568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ru-RU" sz="1800" b="0" strike="noStrike" spc="-1">
                <a:solidFill>
                  <a:srgbClr val="66B598"/>
                </a:solidFill>
                <a:latin typeface="Montserrat"/>
              </a:rPr>
              <a:t>Контрольорът извършва проверка дали разходите, обхванати от тази категория, не са декларирани като РЕАЛНИ РАЗХОДИ!</a:t>
            </a:r>
            <a:endParaRPr lang="en-US" sz="1800" b="0" strike="noStrike" spc="-1">
              <a:solidFill>
                <a:srgbClr val="000000"/>
              </a:solidFill>
              <a:latin typeface="Arial"/>
            </a:endParaRPr>
          </a:p>
        </p:txBody>
      </p:sp>
      <p:sp>
        <p:nvSpPr>
          <p:cNvPr id="397" name="ZoneTexte 7"/>
          <p:cNvSpPr/>
          <p:nvPr/>
        </p:nvSpPr>
        <p:spPr>
          <a:xfrm>
            <a:off x="0" y="0"/>
            <a:ext cx="8246880" cy="882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bg-BG" sz="2800" b="1" strike="noStrike" spc="-1">
                <a:solidFill>
                  <a:schemeClr val="accent1">
                    <a:lumMod val="75000"/>
                  </a:schemeClr>
                </a:solidFill>
                <a:latin typeface="Montserrat"/>
              </a:rPr>
              <a:t>Допустимост на разходите</a:t>
            </a:r>
            <a:endParaRPr lang="en-US" sz="2800" b="0" strike="noStrike" spc="-1">
              <a:solidFill>
                <a:srgbClr val="000000"/>
              </a:solidFill>
              <a:latin typeface="Arial"/>
            </a:endParaRPr>
          </a:p>
          <a:p>
            <a:pPr>
              <a:lnSpc>
                <a:spcPct val="100000"/>
              </a:lnSpc>
            </a:pPr>
            <a:r>
              <a:rPr lang="fr-FR" sz="2400" b="1" strike="noStrike" spc="-1">
                <a:solidFill>
                  <a:schemeClr val="accent1">
                    <a:lumMod val="60000"/>
                    <a:lumOff val="40000"/>
                  </a:schemeClr>
                </a:solidFill>
                <a:latin typeface="Montserrat"/>
              </a:rPr>
              <a:t>(CC2) </a:t>
            </a:r>
            <a:r>
              <a:rPr lang="bg-BG" sz="2400" b="1" strike="noStrike" spc="-1">
                <a:solidFill>
                  <a:schemeClr val="accent1">
                    <a:lumMod val="60000"/>
                    <a:lumOff val="40000"/>
                  </a:schemeClr>
                </a:solidFill>
                <a:latin typeface="Montserrat"/>
              </a:rPr>
              <a:t>Офис и административни разходи</a:t>
            </a:r>
            <a:r>
              <a:rPr lang="fr-FR" sz="2400" b="1" strike="noStrike" spc="-1">
                <a:solidFill>
                  <a:schemeClr val="accent1">
                    <a:lumMod val="60000"/>
                    <a:lumOff val="40000"/>
                  </a:schemeClr>
                </a:solidFill>
                <a:latin typeface="Montserrat"/>
              </a:rPr>
              <a:t> </a:t>
            </a:r>
            <a:endParaRPr lang="en-US" sz="2400" b="0" strike="noStrike" spc="-1">
              <a:solidFill>
                <a:srgbClr val="000000"/>
              </a:solidFill>
              <a:latin typeface="Arial"/>
            </a:endParaRPr>
          </a:p>
        </p:txBody>
      </p:sp>
      <p:grpSp>
        <p:nvGrpSpPr>
          <p:cNvPr id="398" name="Groupe 6"/>
          <p:cNvGrpSpPr/>
          <p:nvPr/>
        </p:nvGrpSpPr>
        <p:grpSpPr>
          <a:xfrm>
            <a:off x="9426600" y="381600"/>
            <a:ext cx="2041920" cy="1303920"/>
            <a:chOff x="9426600" y="381600"/>
            <a:chExt cx="2041920" cy="1303920"/>
          </a:xfrm>
        </p:grpSpPr>
        <p:sp>
          <p:nvSpPr>
            <p:cNvPr id="399" name="Rectangle : coins arrondis 2"/>
            <p:cNvSpPr/>
            <p:nvPr/>
          </p:nvSpPr>
          <p:spPr>
            <a:xfrm rot="249000">
              <a:off x="9453960" y="559800"/>
              <a:ext cx="1986840" cy="830520"/>
            </a:xfrm>
            <a:prstGeom prst="roundRect">
              <a:avLst>
                <a:gd name="adj" fmla="val 16667"/>
              </a:avLst>
            </a:prstGeom>
            <a:solidFill>
              <a:srgbClr val="EDBA42"/>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fr-FR" sz="1800" b="0" strike="noStrike" spc="-1">
                <a:solidFill>
                  <a:schemeClr val="lt1"/>
                </a:solidFill>
                <a:latin typeface="Calibri"/>
              </a:endParaRPr>
            </a:p>
          </p:txBody>
        </p:sp>
        <p:sp>
          <p:nvSpPr>
            <p:cNvPr id="400" name="ZoneTexte 5"/>
            <p:cNvSpPr/>
            <p:nvPr/>
          </p:nvSpPr>
          <p:spPr>
            <a:xfrm rot="290400">
              <a:off x="9543960" y="455760"/>
              <a:ext cx="1807560" cy="1155600"/>
            </a:xfrm>
            <a:prstGeom prst="rect">
              <a:avLst/>
            </a:prstGeom>
            <a:solidFill>
              <a:srgbClr val="EDBA42"/>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bg-BG" sz="1000" b="1" strike="noStrike" spc="-1">
                  <a:solidFill>
                    <a:srgbClr val="000000"/>
                  </a:solidFill>
                  <a:latin typeface="Montserrat"/>
                </a:rPr>
                <a:t>Препратки към</a:t>
              </a:r>
              <a:r>
                <a:rPr lang="fr-FR" sz="1000" b="1" strike="noStrike" spc="-1">
                  <a:solidFill>
                    <a:srgbClr val="000000"/>
                  </a:solidFill>
                  <a:latin typeface="Montserrat"/>
                </a:rPr>
                <a:t>:</a:t>
              </a:r>
              <a:endParaRPr lang="en-US" sz="1000" b="0" strike="noStrike" spc="-1">
                <a:solidFill>
                  <a:srgbClr val="000000"/>
                </a:solidFill>
                <a:latin typeface="Arial"/>
              </a:endParaRPr>
            </a:p>
            <a:p>
              <a:pPr>
                <a:lnSpc>
                  <a:spcPct val="100000"/>
                </a:lnSpc>
              </a:pPr>
              <a:r>
                <a:rPr lang="bg-BG" sz="1000" b="0" strike="noStrike" spc="-1">
                  <a:solidFill>
                    <a:srgbClr val="000000"/>
                  </a:solidFill>
                  <a:latin typeface="Montserrat"/>
                </a:rPr>
                <a:t>Чл</a:t>
              </a:r>
              <a:r>
                <a:rPr lang="fr-FR" sz="1000" b="0" strike="noStrike" spc="-1">
                  <a:solidFill>
                    <a:srgbClr val="000000"/>
                  </a:solidFill>
                  <a:latin typeface="Montserrat"/>
                </a:rPr>
                <a:t>. 40 </a:t>
              </a:r>
              <a:r>
                <a:rPr lang="bg-BG" sz="1000" b="0" strike="noStrike" spc="-1">
                  <a:solidFill>
                    <a:srgbClr val="000000"/>
                  </a:solidFill>
                  <a:latin typeface="Montserrat"/>
                </a:rPr>
                <a:t>Регламент</a:t>
              </a:r>
              <a:r>
                <a:rPr lang="fr-FR" sz="1000" b="0" strike="noStrike" spc="-1">
                  <a:solidFill>
                    <a:srgbClr val="000000"/>
                  </a:solidFill>
                  <a:latin typeface="Montserrat"/>
                </a:rPr>
                <a:t> 1059/2021</a:t>
              </a:r>
              <a:endParaRPr lang="en-US" sz="1000" b="0" strike="noStrike" spc="-1">
                <a:solidFill>
                  <a:srgbClr val="000000"/>
                </a:solidFill>
                <a:latin typeface="Arial"/>
              </a:endParaRPr>
            </a:p>
            <a:p>
              <a:pPr>
                <a:lnSpc>
                  <a:spcPct val="100000"/>
                </a:lnSpc>
              </a:pPr>
              <a:r>
                <a:rPr lang="bg-BG" sz="1000" b="0" strike="noStrike" spc="-1">
                  <a:solidFill>
                    <a:srgbClr val="000000"/>
                  </a:solidFill>
                  <a:latin typeface="Montserrat"/>
                </a:rPr>
                <a:t>Чл</a:t>
              </a:r>
              <a:r>
                <a:rPr lang="fr-FR" sz="1000" b="0" strike="noStrike" spc="-1">
                  <a:solidFill>
                    <a:srgbClr val="000000"/>
                  </a:solidFill>
                  <a:latin typeface="Montserrat"/>
                </a:rPr>
                <a:t>. 54 (</a:t>
              </a:r>
              <a:r>
                <a:rPr lang="bg-BG" sz="1000" b="0" strike="noStrike" spc="-1">
                  <a:solidFill>
                    <a:srgbClr val="000000"/>
                  </a:solidFill>
                  <a:latin typeface="Montserrat"/>
                </a:rPr>
                <a:t>б</a:t>
              </a:r>
              <a:r>
                <a:rPr lang="fr-FR" sz="1000" b="0" strike="noStrike" spc="-1">
                  <a:solidFill>
                    <a:srgbClr val="000000"/>
                  </a:solidFill>
                  <a:latin typeface="Montserrat"/>
                </a:rPr>
                <a:t>) </a:t>
              </a:r>
              <a:r>
                <a:rPr lang="bg-BG" sz="1000" b="0" strike="noStrike" spc="-1">
                  <a:solidFill>
                    <a:srgbClr val="000000"/>
                  </a:solidFill>
                  <a:latin typeface="Montserrat"/>
                </a:rPr>
                <a:t>Регламент</a:t>
              </a:r>
              <a:r>
                <a:rPr lang="fr-FR" sz="1000" b="0" strike="noStrike" spc="-1">
                  <a:solidFill>
                    <a:srgbClr val="000000"/>
                  </a:solidFill>
                  <a:latin typeface="Montserrat"/>
                </a:rPr>
                <a:t> 1060/2021</a:t>
              </a:r>
              <a:endParaRPr lang="en-US" sz="1000" b="0" strike="noStrike" spc="-1">
                <a:solidFill>
                  <a:srgbClr val="000000"/>
                </a:solidFill>
                <a:latin typeface="Arial"/>
              </a:endParaRPr>
            </a:p>
            <a:p>
              <a:pPr>
                <a:lnSpc>
                  <a:spcPct val="100000"/>
                </a:lnSpc>
              </a:pPr>
              <a:r>
                <a:rPr lang="bg-BG" sz="1000" b="0" strike="noStrike" spc="-1">
                  <a:solidFill>
                    <a:srgbClr val="000000"/>
                  </a:solidFill>
                  <a:latin typeface="Montserrat"/>
                </a:rPr>
                <a:t>Наръчник по Програмата</a:t>
              </a:r>
              <a:endParaRPr lang="en-US" sz="1000" b="0" strike="noStrike" spc="-1">
                <a:solidFill>
                  <a:srgbClr val="000000"/>
                </a:solidFill>
                <a:latin typeface="Arial"/>
              </a:endParaRPr>
            </a:p>
          </p:txBody>
        </p:sp>
      </p:grpSp>
      <p:sp>
        <p:nvSpPr>
          <p:cNvPr id="401" name="ZoneTexte 13"/>
          <p:cNvSpPr/>
          <p:nvPr/>
        </p:nvSpPr>
        <p:spPr>
          <a:xfrm>
            <a:off x="729720" y="1086120"/>
            <a:ext cx="7937640" cy="928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15000"/>
              </a:lnSpc>
              <a:spcBef>
                <a:spcPts val="601"/>
              </a:spcBef>
              <a:tabLst>
                <a:tab pos="1260360" algn="l"/>
              </a:tabLst>
            </a:pPr>
            <a:r>
              <a:rPr lang="ru-RU" sz="1600" b="0" strike="noStrike" spc="-1" dirty="0">
                <a:solidFill>
                  <a:srgbClr val="000000"/>
                </a:solidFill>
                <a:latin typeface="Montserrat"/>
              </a:rPr>
              <a:t>Допустими разходи: оперативни и административни непреки разходи на партньора по проекта, които са необходими за изпълнението на проекта </a:t>
            </a:r>
            <a:r>
              <a:rPr lang="ru-RU" sz="1600" b="0" strike="noStrike" spc="-1" dirty="0" smtClean="0">
                <a:solidFill>
                  <a:srgbClr val="000000"/>
                </a:solidFill>
                <a:latin typeface="Montserrat"/>
              </a:rPr>
              <a:t>(</a:t>
            </a:r>
            <a:r>
              <a:rPr lang="bg-BG" sz="1600" spc="-1" dirty="0" smtClean="0">
                <a:solidFill>
                  <a:srgbClr val="000000"/>
                </a:solidFill>
                <a:latin typeface="Montserrat"/>
              </a:rPr>
              <a:t>напр. </a:t>
            </a:r>
            <a:r>
              <a:rPr lang="ru-RU" sz="1600" b="0" strike="noStrike" spc="-1" dirty="0" smtClean="0">
                <a:solidFill>
                  <a:srgbClr val="000000"/>
                </a:solidFill>
                <a:latin typeface="Montserrat"/>
              </a:rPr>
              <a:t>лиценз </a:t>
            </a:r>
            <a:r>
              <a:rPr lang="ru-RU" sz="1600" b="0" strike="noStrike" spc="-1" dirty="0">
                <a:solidFill>
                  <a:srgbClr val="000000"/>
                </a:solidFill>
                <a:latin typeface="Montserrat"/>
              </a:rPr>
              <a:t>за Adobe)</a:t>
            </a:r>
            <a:endParaRPr lang="en-US" sz="1600" b="0" strike="noStrike" spc="-1" dirty="0">
              <a:solidFill>
                <a:srgbClr val="000000"/>
              </a:solidFill>
              <a:latin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ZoneTexte 1"/>
          <p:cNvSpPr/>
          <p:nvPr/>
        </p:nvSpPr>
        <p:spPr>
          <a:xfrm>
            <a:off x="1011600" y="1909800"/>
            <a:ext cx="5438160" cy="3231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algn="just">
              <a:lnSpc>
                <a:spcPct val="150000"/>
              </a:lnSpc>
              <a:spcBef>
                <a:spcPts val="601"/>
              </a:spcBef>
              <a:buClr>
                <a:srgbClr val="000000"/>
              </a:buClr>
              <a:buFont typeface="Arial"/>
              <a:buChar char="•"/>
              <a:tabLst>
                <a:tab pos="1260360" algn="l"/>
              </a:tabLst>
            </a:pPr>
            <a:r>
              <a:rPr lang="bg-BG" sz="1100" b="0" strike="noStrike" spc="-1">
                <a:solidFill>
                  <a:srgbClr val="000000"/>
                </a:solidFill>
                <a:latin typeface="Montserrat"/>
                <a:ea typeface="Calibri"/>
              </a:rPr>
              <a:t>Не е необходима одитна следа</a:t>
            </a:r>
            <a:r>
              <a:rPr lang="en-US" sz="1100" b="0" strike="noStrike" spc="-1">
                <a:solidFill>
                  <a:srgbClr val="000000"/>
                </a:solidFill>
                <a:latin typeface="Montserrat"/>
                <a:ea typeface="Calibri"/>
              </a:rPr>
              <a:t>!</a:t>
            </a:r>
            <a:endParaRPr lang="en-US" sz="1100" b="0" strike="noStrike" spc="-1">
              <a:solidFill>
                <a:srgbClr val="000000"/>
              </a:solidFill>
              <a:latin typeface="Arial"/>
            </a:endParaRPr>
          </a:p>
          <a:p>
            <a:pPr marL="285840" indent="-285840" algn="just">
              <a:lnSpc>
                <a:spcPct val="150000"/>
              </a:lnSpc>
              <a:spcBef>
                <a:spcPts val="601"/>
              </a:spcBef>
              <a:buClr>
                <a:srgbClr val="000000"/>
              </a:buClr>
              <a:buFont typeface="Arial"/>
              <a:buChar char="•"/>
              <a:tabLst>
                <a:tab pos="1260360" algn="l"/>
              </a:tabLst>
            </a:pPr>
            <a:r>
              <a:rPr lang="bg-BG" sz="1100" b="0" strike="noStrike" spc="-1">
                <a:solidFill>
                  <a:srgbClr val="000000"/>
                </a:solidFill>
                <a:latin typeface="Montserrat"/>
                <a:ea typeface="Calibri"/>
              </a:rPr>
              <a:t>Автоматично се изчислява</a:t>
            </a:r>
            <a:endParaRPr lang="en-US" sz="1100" b="0" strike="noStrike" spc="-1">
              <a:solidFill>
                <a:srgbClr val="000000"/>
              </a:solidFill>
              <a:latin typeface="Arial"/>
            </a:endParaRPr>
          </a:p>
          <a:p>
            <a:pPr marL="285840" indent="-285840" algn="just">
              <a:lnSpc>
                <a:spcPct val="150000"/>
              </a:lnSpc>
              <a:spcBef>
                <a:spcPts val="601"/>
              </a:spcBef>
              <a:buClr>
                <a:srgbClr val="000000"/>
              </a:buClr>
              <a:buFont typeface="Arial"/>
              <a:buChar char="•"/>
              <a:tabLst>
                <a:tab pos="1260360" algn="l"/>
              </a:tabLst>
            </a:pPr>
            <a:r>
              <a:rPr lang="ru-RU" sz="1100" b="0" strike="noStrike" spc="-1">
                <a:solidFill>
                  <a:srgbClr val="000000"/>
                </a:solidFill>
                <a:latin typeface="Montserrat"/>
                <a:ea typeface="Calibri"/>
              </a:rPr>
              <a:t>Значително намаляване на усилията при контрол и ускоряване на проверките на всички нива</a:t>
            </a:r>
            <a:endParaRPr lang="en-US" sz="1100" b="0" strike="noStrike" spc="-1">
              <a:solidFill>
                <a:srgbClr val="000000"/>
              </a:solidFill>
              <a:latin typeface="Arial"/>
            </a:endParaRPr>
          </a:p>
          <a:p>
            <a:pPr marL="285840" indent="-285840" algn="just">
              <a:lnSpc>
                <a:spcPct val="150000"/>
              </a:lnSpc>
              <a:spcBef>
                <a:spcPts val="601"/>
              </a:spcBef>
              <a:buClr>
                <a:srgbClr val="000000"/>
              </a:buClr>
              <a:buFont typeface="Arial"/>
              <a:buChar char="•"/>
              <a:tabLst>
                <a:tab pos="1260360" algn="l"/>
              </a:tabLst>
            </a:pPr>
            <a:r>
              <a:rPr lang="ru-RU" sz="1100" b="0" strike="noStrike" spc="-1">
                <a:solidFill>
                  <a:srgbClr val="000000"/>
                </a:solidFill>
                <a:latin typeface="Montserrat"/>
                <a:ea typeface="Calibri"/>
              </a:rPr>
              <a:t>Време, използвано по-добре от ПП и ВП, за да се съсредоточат върху дейностите по проекта, и точното им отчитане </a:t>
            </a:r>
            <a:endParaRPr lang="en-US" sz="1100" b="0" strike="noStrike" spc="-1">
              <a:solidFill>
                <a:srgbClr val="000000"/>
              </a:solidFill>
              <a:latin typeface="Arial"/>
            </a:endParaRPr>
          </a:p>
          <a:p>
            <a:pPr marL="285840" indent="-285840" algn="just">
              <a:lnSpc>
                <a:spcPct val="150000"/>
              </a:lnSpc>
              <a:spcBef>
                <a:spcPts val="601"/>
              </a:spcBef>
              <a:buClr>
                <a:srgbClr val="EDBA42"/>
              </a:buClr>
              <a:buFont typeface="Arial"/>
              <a:buChar char="•"/>
              <a:tabLst>
                <a:tab pos="1260360" algn="l"/>
              </a:tabLst>
            </a:pPr>
            <a:r>
              <a:rPr lang="ru-RU" sz="1100" b="1" strike="noStrike" spc="-1">
                <a:solidFill>
                  <a:srgbClr val="EDBA42"/>
                </a:solidFill>
                <a:latin typeface="Montserrat"/>
                <a:ea typeface="Calibri"/>
              </a:rPr>
              <a:t>Ако всички или част от преките разходи за персонал се приемат за недопустими, определеният размер на офис и административни разходи автоматично ще бъде преизчислен и съответно намален!</a:t>
            </a:r>
            <a:endParaRPr lang="en-US" sz="1100" b="0" strike="noStrike" spc="-1">
              <a:solidFill>
                <a:srgbClr val="000000"/>
              </a:solidFill>
              <a:latin typeface="Arial"/>
            </a:endParaRPr>
          </a:p>
          <a:p>
            <a:pPr algn="just">
              <a:lnSpc>
                <a:spcPct val="150000"/>
              </a:lnSpc>
              <a:spcBef>
                <a:spcPts val="601"/>
              </a:spcBef>
              <a:tabLst>
                <a:tab pos="1260360" algn="l"/>
              </a:tabLst>
            </a:pPr>
            <a:endParaRPr lang="en-US" sz="1100" b="0" strike="noStrike" spc="-1">
              <a:solidFill>
                <a:srgbClr val="000000"/>
              </a:solidFill>
              <a:latin typeface="Arial"/>
            </a:endParaRPr>
          </a:p>
        </p:txBody>
      </p:sp>
      <p:sp>
        <p:nvSpPr>
          <p:cNvPr id="403" name="ZoneTexte 3"/>
          <p:cNvSpPr/>
          <p:nvPr/>
        </p:nvSpPr>
        <p:spPr>
          <a:xfrm>
            <a:off x="640800" y="1303920"/>
            <a:ext cx="127836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bg-BG" sz="1800" b="1" strike="noStrike" spc="-1">
                <a:solidFill>
                  <a:srgbClr val="3F3F3F"/>
                </a:solidFill>
                <a:latin typeface="Montserrat"/>
              </a:rPr>
              <a:t>Единна ставка</a:t>
            </a:r>
            <a:endParaRPr lang="en-US" sz="1800" b="0" strike="noStrike" spc="-1">
              <a:solidFill>
                <a:srgbClr val="000000"/>
              </a:solidFill>
              <a:latin typeface="Arial"/>
            </a:endParaRPr>
          </a:p>
        </p:txBody>
      </p:sp>
      <p:sp>
        <p:nvSpPr>
          <p:cNvPr id="404" name="ZoneTexte 6"/>
          <p:cNvSpPr/>
          <p:nvPr/>
        </p:nvSpPr>
        <p:spPr>
          <a:xfrm>
            <a:off x="0" y="15840"/>
            <a:ext cx="9627120" cy="882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bg-BG" sz="2800" b="1" strike="noStrike" spc="-1">
                <a:solidFill>
                  <a:schemeClr val="accent1">
                    <a:lumMod val="75000"/>
                  </a:schemeClr>
                </a:solidFill>
                <a:latin typeface="Montserrat"/>
              </a:rPr>
              <a:t>Допустимост на разходите</a:t>
            </a:r>
            <a:endParaRPr lang="en-US" sz="2800" b="0" strike="noStrike" spc="-1">
              <a:solidFill>
                <a:srgbClr val="000000"/>
              </a:solidFill>
              <a:latin typeface="Arial"/>
            </a:endParaRPr>
          </a:p>
          <a:p>
            <a:pPr>
              <a:lnSpc>
                <a:spcPct val="100000"/>
              </a:lnSpc>
            </a:pPr>
            <a:r>
              <a:rPr lang="fr-FR" sz="2400" b="1" strike="noStrike" spc="-1">
                <a:solidFill>
                  <a:schemeClr val="accent1">
                    <a:lumMod val="60000"/>
                    <a:lumOff val="40000"/>
                  </a:schemeClr>
                </a:solidFill>
                <a:latin typeface="Montserrat"/>
              </a:rPr>
              <a:t>(CC3) </a:t>
            </a:r>
            <a:r>
              <a:rPr lang="bg-BG" sz="2400" b="1" strike="noStrike" spc="-1">
                <a:solidFill>
                  <a:schemeClr val="accent1">
                    <a:lumMod val="60000"/>
                    <a:lumOff val="40000"/>
                  </a:schemeClr>
                </a:solidFill>
                <a:latin typeface="Montserrat"/>
              </a:rPr>
              <a:t>Пътни и квартирни разходи</a:t>
            </a:r>
            <a:r>
              <a:rPr lang="en-US" sz="2400" b="1" strike="noStrike" spc="-1">
                <a:solidFill>
                  <a:schemeClr val="accent1">
                    <a:lumMod val="60000"/>
                    <a:lumOff val="40000"/>
                  </a:schemeClr>
                </a:solidFill>
                <a:latin typeface="Montserrat"/>
              </a:rPr>
              <a:t> </a:t>
            </a:r>
            <a:endParaRPr lang="en-US" sz="2400" b="0" strike="noStrike" spc="-1">
              <a:solidFill>
                <a:srgbClr val="000000"/>
              </a:solidFill>
              <a:latin typeface="Arial"/>
            </a:endParaRPr>
          </a:p>
        </p:txBody>
      </p:sp>
      <p:sp>
        <p:nvSpPr>
          <p:cNvPr id="405" name="ZoneTexte 9"/>
          <p:cNvSpPr/>
          <p:nvPr/>
        </p:nvSpPr>
        <p:spPr>
          <a:xfrm>
            <a:off x="1011600" y="4948920"/>
            <a:ext cx="10646640" cy="576360"/>
          </a:xfrm>
          <a:prstGeom prst="rect">
            <a:avLst/>
          </a:prstGeom>
          <a:solidFill>
            <a:srgbClr val="66B598"/>
          </a:solidFill>
          <a:ln w="0">
            <a:solidFill>
              <a:srgbClr val="FFFFFF"/>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bg-BG" sz="1600" b="0" strike="noStrike" spc="-1">
                <a:solidFill>
                  <a:srgbClr val="000000"/>
                </a:solidFill>
                <a:latin typeface="Montserrat"/>
              </a:rPr>
              <a:t>Изисквания на ЕК</a:t>
            </a:r>
            <a:r>
              <a:rPr lang="fr-FR" sz="1600" b="0" strike="noStrike" spc="-1">
                <a:solidFill>
                  <a:srgbClr val="000000"/>
                </a:solidFill>
                <a:latin typeface="Montserrat"/>
              </a:rPr>
              <a:t>: </a:t>
            </a:r>
            <a:r>
              <a:rPr lang="bg-BG" sz="1600" b="0" strike="noStrike" spc="-1">
                <a:solidFill>
                  <a:srgbClr val="000000"/>
                </a:solidFill>
                <a:latin typeface="Montserrat"/>
              </a:rPr>
              <a:t>Всеки ПП трябва да документира, че е извършено поне едно пътуване по проекта.</a:t>
            </a:r>
            <a:r>
              <a:rPr lang="fr-FR" sz="1600" b="0" strike="noStrike" spc="-1">
                <a:solidFill>
                  <a:srgbClr val="000000"/>
                </a:solidFill>
                <a:latin typeface="Montserrat"/>
              </a:rPr>
              <a:t> </a:t>
            </a:r>
            <a:endParaRPr lang="en-US" sz="1600" b="0" strike="noStrike" spc="-1">
              <a:solidFill>
                <a:srgbClr val="000000"/>
              </a:solidFill>
              <a:latin typeface="Arial"/>
            </a:endParaRPr>
          </a:p>
        </p:txBody>
      </p:sp>
      <p:sp>
        <p:nvSpPr>
          <p:cNvPr id="406" name="Rectangle : coins arrondis 8"/>
          <p:cNvSpPr/>
          <p:nvPr/>
        </p:nvSpPr>
        <p:spPr>
          <a:xfrm rot="448800">
            <a:off x="10072575" y="716613"/>
            <a:ext cx="1675074" cy="1256443"/>
          </a:xfrm>
          <a:prstGeom prst="roundRect">
            <a:avLst>
              <a:gd name="adj" fmla="val 16667"/>
            </a:avLst>
          </a:prstGeom>
          <a:solidFill>
            <a:srgbClr val="EDBA42"/>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bg-BG" sz="1400" b="1" strike="noStrike" spc="-1" dirty="0">
                <a:solidFill>
                  <a:srgbClr val="000000"/>
                </a:solidFill>
                <a:latin typeface="Calibri"/>
              </a:rPr>
              <a:t>Опростени варианти за разходите </a:t>
            </a:r>
            <a:r>
              <a:rPr lang="fr-FR" sz="1400" b="0" strike="noStrike" spc="-1" dirty="0">
                <a:solidFill>
                  <a:srgbClr val="000000"/>
                </a:solidFill>
                <a:latin typeface="Calibri"/>
              </a:rPr>
              <a:t>Interreg </a:t>
            </a:r>
            <a:r>
              <a:rPr lang="bg-BG" sz="1400" b="0" strike="noStrike" spc="-1" dirty="0">
                <a:solidFill>
                  <a:srgbClr val="000000"/>
                </a:solidFill>
                <a:latin typeface="Calibri"/>
              </a:rPr>
              <a:t>Регламент</a:t>
            </a:r>
            <a:r>
              <a:rPr lang="fr-FR" sz="1400" b="0" strike="noStrike" spc="-1" dirty="0">
                <a:solidFill>
                  <a:srgbClr val="000000"/>
                </a:solidFill>
                <a:latin typeface="Calibri"/>
              </a:rPr>
              <a:t> </a:t>
            </a:r>
            <a:r>
              <a:rPr lang="bg-BG" sz="1400" b="0" strike="noStrike" spc="-1" dirty="0">
                <a:solidFill>
                  <a:srgbClr val="000000"/>
                </a:solidFill>
                <a:latin typeface="Calibri"/>
              </a:rPr>
              <a:t>чл</a:t>
            </a:r>
            <a:r>
              <a:rPr lang="fr-FR" sz="1400" b="0" strike="noStrike" spc="-1" dirty="0">
                <a:solidFill>
                  <a:srgbClr val="000000"/>
                </a:solidFill>
                <a:latin typeface="Calibri"/>
              </a:rPr>
              <a:t>. 41 (5)</a:t>
            </a:r>
            <a:endParaRPr lang="en-US" sz="1400" b="0" strike="noStrike" spc="-1" dirty="0">
              <a:solidFill>
                <a:srgbClr val="000000"/>
              </a:solidFill>
              <a:latin typeface="Arial"/>
            </a:endParaRPr>
          </a:p>
        </p:txBody>
      </p:sp>
      <p:sp>
        <p:nvSpPr>
          <p:cNvPr id="407" name="Ellipse 11"/>
          <p:cNvSpPr/>
          <p:nvPr/>
        </p:nvSpPr>
        <p:spPr>
          <a:xfrm>
            <a:off x="1987560" y="1118160"/>
            <a:ext cx="812520" cy="740520"/>
          </a:xfrm>
          <a:prstGeom prst="ellipse">
            <a:avLst/>
          </a:prstGeom>
          <a:solidFill>
            <a:srgbClr val="66B598"/>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200" b="1" strike="noStrike" spc="-1">
                <a:solidFill>
                  <a:srgbClr val="000000"/>
                </a:solidFill>
                <a:latin typeface="Montserrat"/>
              </a:rPr>
              <a:t>SCO</a:t>
            </a:r>
            <a:endParaRPr lang="en-US" sz="1200" b="0" strike="noStrike" spc="-1">
              <a:solidFill>
                <a:srgbClr val="000000"/>
              </a:solidFill>
              <a:latin typeface="Arial"/>
            </a:endParaRPr>
          </a:p>
        </p:txBody>
      </p:sp>
      <p:sp>
        <p:nvSpPr>
          <p:cNvPr id="408" name="ZoneTexte 15"/>
          <p:cNvSpPr/>
          <p:nvPr/>
        </p:nvSpPr>
        <p:spPr>
          <a:xfrm>
            <a:off x="7133040" y="1322640"/>
            <a:ext cx="190584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tabLst>
                <a:tab pos="0" algn="l"/>
              </a:tabLst>
            </a:pPr>
            <a:r>
              <a:rPr lang="bg-BG" sz="1800" b="1" strike="noStrike" spc="-1">
                <a:solidFill>
                  <a:srgbClr val="3F3F3F"/>
                </a:solidFill>
                <a:latin typeface="Montserrat"/>
              </a:rPr>
              <a:t>Реални разходи</a:t>
            </a:r>
            <a:r>
              <a:rPr lang="en-US" sz="1800" b="1" strike="noStrike" spc="-1">
                <a:solidFill>
                  <a:srgbClr val="3F3F3F"/>
                </a:solidFill>
                <a:latin typeface="Montserrat"/>
              </a:rPr>
              <a:t> </a:t>
            </a:r>
            <a:endParaRPr lang="en-US" sz="1800" b="0" strike="noStrike" spc="-1">
              <a:solidFill>
                <a:srgbClr val="000000"/>
              </a:solidFill>
              <a:latin typeface="Arial"/>
            </a:endParaRPr>
          </a:p>
        </p:txBody>
      </p:sp>
      <p:sp>
        <p:nvSpPr>
          <p:cNvPr id="409" name="ZoneTexte 16"/>
          <p:cNvSpPr/>
          <p:nvPr/>
        </p:nvSpPr>
        <p:spPr>
          <a:xfrm>
            <a:off x="7033320" y="2008440"/>
            <a:ext cx="4011480" cy="339178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algn="just">
              <a:lnSpc>
                <a:spcPct val="150000"/>
              </a:lnSpc>
              <a:spcBef>
                <a:spcPts val="601"/>
              </a:spcBef>
              <a:buClr>
                <a:srgbClr val="000000"/>
              </a:buClr>
              <a:buFont typeface="Arial"/>
              <a:buChar char="•"/>
              <a:tabLst>
                <a:tab pos="1260360" algn="l"/>
              </a:tabLst>
            </a:pPr>
            <a:r>
              <a:rPr lang="ru-RU" sz="1100" b="1" u="sng" strike="noStrike" spc="-1" dirty="0">
                <a:solidFill>
                  <a:srgbClr val="000000"/>
                </a:solidFill>
                <a:uFillTx/>
                <a:latin typeface="Montserrat"/>
                <a:ea typeface="Calibri"/>
              </a:rPr>
              <a:t>Необходима е пълна одитна следа, както за периода 2014-2020 г.!</a:t>
            </a:r>
            <a:endParaRPr lang="en-US" sz="1100" b="0" strike="noStrike" spc="-1" dirty="0">
              <a:solidFill>
                <a:srgbClr val="000000"/>
              </a:solidFill>
              <a:latin typeface="Arial"/>
            </a:endParaRPr>
          </a:p>
          <a:p>
            <a:pPr marL="285840" indent="-285840" algn="just">
              <a:lnSpc>
                <a:spcPct val="150000"/>
              </a:lnSpc>
              <a:spcBef>
                <a:spcPts val="601"/>
              </a:spcBef>
              <a:buClr>
                <a:srgbClr val="000000"/>
              </a:buClr>
              <a:buFont typeface="Arial"/>
              <a:buChar char="•"/>
              <a:tabLst>
                <a:tab pos="1260360" algn="l"/>
              </a:tabLst>
            </a:pPr>
            <a:r>
              <a:rPr lang="bg-BG" sz="1100" b="0" strike="noStrike" spc="-1" dirty="0">
                <a:solidFill>
                  <a:srgbClr val="000000"/>
                </a:solidFill>
                <a:latin typeface="Montserrat"/>
                <a:ea typeface="Calibri"/>
              </a:rPr>
              <a:t>Да се спазват националните прагове</a:t>
            </a:r>
            <a:endParaRPr lang="en-US" sz="1100" b="0" strike="noStrike" spc="-1" dirty="0">
              <a:solidFill>
                <a:srgbClr val="000000"/>
              </a:solidFill>
              <a:latin typeface="Arial"/>
            </a:endParaRPr>
          </a:p>
          <a:p>
            <a:pPr marL="285840" indent="-285840" algn="just">
              <a:lnSpc>
                <a:spcPct val="150000"/>
              </a:lnSpc>
              <a:spcBef>
                <a:spcPts val="601"/>
              </a:spcBef>
              <a:buClr>
                <a:srgbClr val="000000"/>
              </a:buClr>
              <a:buFont typeface="Arial"/>
              <a:buChar char="•"/>
              <a:tabLst>
                <a:tab pos="1260360" algn="l"/>
              </a:tabLst>
            </a:pPr>
            <a:r>
              <a:rPr lang="ru-RU" sz="1100" b="0" strike="noStrike" spc="-1" dirty="0">
                <a:solidFill>
                  <a:srgbClr val="000000"/>
                </a:solidFill>
                <a:latin typeface="Montserrat"/>
                <a:ea typeface="Calibri"/>
              </a:rPr>
              <a:t>Ефективност на разходите + линк към проекта</a:t>
            </a:r>
            <a:endParaRPr lang="en-US" sz="1100" b="0" strike="noStrike" spc="-1" dirty="0">
              <a:solidFill>
                <a:srgbClr val="000000"/>
              </a:solidFill>
              <a:latin typeface="Arial"/>
            </a:endParaRPr>
          </a:p>
          <a:p>
            <a:pPr marL="285840" indent="-285840" algn="just">
              <a:lnSpc>
                <a:spcPct val="150000"/>
              </a:lnSpc>
              <a:spcBef>
                <a:spcPts val="601"/>
              </a:spcBef>
              <a:buClr>
                <a:srgbClr val="000000"/>
              </a:buClr>
              <a:buFont typeface="Arial"/>
              <a:buChar char="•"/>
              <a:tabLst>
                <a:tab pos="1260360" algn="l"/>
              </a:tabLst>
            </a:pPr>
            <a:r>
              <a:rPr lang="bg-BG" sz="1100" b="0" strike="noStrike" spc="-1" dirty="0">
                <a:solidFill>
                  <a:srgbClr val="000000"/>
                </a:solidFill>
                <a:latin typeface="Montserrat"/>
                <a:ea typeface="Calibri"/>
              </a:rPr>
              <a:t>Да се въведе в </a:t>
            </a:r>
            <a:r>
              <a:rPr lang="en-US" sz="1100" b="0" strike="noStrike" spc="-1" dirty="0" err="1">
                <a:solidFill>
                  <a:srgbClr val="000000"/>
                </a:solidFill>
                <a:latin typeface="Montserrat"/>
                <a:ea typeface="Calibri"/>
              </a:rPr>
              <a:t>Jems</a:t>
            </a:r>
            <a:r>
              <a:rPr lang="en-US" sz="1100" b="0" strike="noStrike" spc="-1" dirty="0">
                <a:solidFill>
                  <a:srgbClr val="000000"/>
                </a:solidFill>
                <a:latin typeface="Montserrat"/>
                <a:ea typeface="Calibri"/>
              </a:rPr>
              <a:t>: </a:t>
            </a:r>
            <a:r>
              <a:rPr lang="en-GB" sz="1100" b="1" strike="noStrike" spc="-1" dirty="0">
                <a:solidFill>
                  <a:srgbClr val="000000"/>
                </a:solidFill>
                <a:latin typeface="Montserrat"/>
                <a:ea typeface="Calibri"/>
              </a:rPr>
              <a:t>1  </a:t>
            </a:r>
            <a:r>
              <a:rPr lang="bg-BG" sz="1100" b="1" strike="noStrike" spc="-1" dirty="0" err="1">
                <a:solidFill>
                  <a:srgbClr val="000000"/>
                </a:solidFill>
                <a:latin typeface="Montserrat"/>
                <a:ea typeface="Calibri"/>
              </a:rPr>
              <a:t>разгодно</a:t>
            </a:r>
            <a:r>
              <a:rPr lang="bg-BG" sz="1100" b="1" strike="noStrike" spc="-1" dirty="0">
                <a:solidFill>
                  <a:srgbClr val="000000"/>
                </a:solidFill>
                <a:latin typeface="Montserrat"/>
                <a:ea typeface="Calibri"/>
              </a:rPr>
              <a:t> перо</a:t>
            </a:r>
            <a:r>
              <a:rPr lang="en-GB" sz="1100" b="1" strike="noStrike" spc="-1" dirty="0">
                <a:solidFill>
                  <a:srgbClr val="000000"/>
                </a:solidFill>
                <a:latin typeface="Montserrat"/>
                <a:ea typeface="Calibri"/>
              </a:rPr>
              <a:t>: </a:t>
            </a:r>
            <a:r>
              <a:rPr lang="bg-BG" sz="1100" b="1" strike="noStrike" spc="-1" dirty="0">
                <a:solidFill>
                  <a:srgbClr val="000000"/>
                </a:solidFill>
                <a:latin typeface="Montserrat"/>
                <a:ea typeface="Calibri"/>
              </a:rPr>
              <a:t>разходи за </a:t>
            </a:r>
            <a:r>
              <a:rPr lang="en-GB" sz="1100" b="1" strike="noStrike" spc="-1" dirty="0">
                <a:solidFill>
                  <a:srgbClr val="000000"/>
                </a:solidFill>
                <a:latin typeface="Montserrat"/>
                <a:ea typeface="Calibri"/>
              </a:rPr>
              <a:t>1 </a:t>
            </a:r>
            <a:r>
              <a:rPr lang="bg-BG" sz="1100" b="1" strike="noStrike" spc="-1" dirty="0">
                <a:solidFill>
                  <a:srgbClr val="000000"/>
                </a:solidFill>
                <a:latin typeface="Montserrat"/>
                <a:ea typeface="Calibri"/>
              </a:rPr>
              <a:t>човек</a:t>
            </a:r>
            <a:r>
              <a:rPr lang="en-GB" sz="1100" b="1" strike="noStrike" spc="-1" dirty="0">
                <a:solidFill>
                  <a:srgbClr val="000000"/>
                </a:solidFill>
                <a:latin typeface="Montserrat"/>
                <a:ea typeface="Calibri"/>
              </a:rPr>
              <a:t> / 1 </a:t>
            </a:r>
            <a:r>
              <a:rPr lang="bg-BG" sz="1100" b="1" strike="noStrike" spc="-1" dirty="0">
                <a:solidFill>
                  <a:srgbClr val="000000"/>
                </a:solidFill>
                <a:latin typeface="Montserrat"/>
                <a:ea typeface="Calibri"/>
              </a:rPr>
              <a:t>командировка</a:t>
            </a:r>
            <a:endParaRPr lang="en-US" sz="1100" b="0" strike="noStrike" spc="-1" dirty="0">
              <a:solidFill>
                <a:srgbClr val="000000"/>
              </a:solidFill>
              <a:latin typeface="Arial"/>
            </a:endParaRPr>
          </a:p>
          <a:p>
            <a:pPr marL="285840" indent="-285840" algn="just">
              <a:lnSpc>
                <a:spcPct val="150000"/>
              </a:lnSpc>
              <a:spcBef>
                <a:spcPts val="601"/>
              </a:spcBef>
              <a:buClr>
                <a:srgbClr val="376092"/>
              </a:buClr>
              <a:buFont typeface="Arial"/>
              <a:buChar char="•"/>
              <a:tabLst>
                <a:tab pos="1260360" algn="l"/>
              </a:tabLst>
            </a:pPr>
            <a:r>
              <a:rPr lang="ru-RU" sz="1100" b="1" strike="noStrike" spc="-1" dirty="0">
                <a:solidFill>
                  <a:schemeClr val="accent1">
                    <a:lumMod val="75000"/>
                  </a:schemeClr>
                </a:solidFill>
                <a:latin typeface="Montserrat"/>
                <a:ea typeface="Calibri"/>
              </a:rPr>
              <a:t>При пътуване извън областта на сътрудничество и ЕС е необходимо изрично писмено одобрение на JS</a:t>
            </a:r>
            <a:r>
              <a:rPr lang="ru-RU" sz="1100" b="1" strike="noStrike" spc="-1" dirty="0" smtClean="0">
                <a:solidFill>
                  <a:schemeClr val="accent1">
                    <a:lumMod val="75000"/>
                  </a:schemeClr>
                </a:solidFill>
                <a:latin typeface="Montserrat"/>
                <a:ea typeface="Calibri"/>
              </a:rPr>
              <a:t>!</a:t>
            </a:r>
            <a:endParaRPr lang="en-US" sz="1100" b="0" strike="noStrike" spc="-1" dirty="0">
              <a:solidFill>
                <a:srgbClr val="000000"/>
              </a:solidFill>
              <a:latin typeface="Arial"/>
            </a:endParaRPr>
          </a:p>
          <a:p>
            <a:pPr algn="just">
              <a:lnSpc>
                <a:spcPct val="150000"/>
              </a:lnSpc>
              <a:spcBef>
                <a:spcPts val="601"/>
              </a:spcBef>
              <a:tabLst>
                <a:tab pos="1260360" algn="l"/>
              </a:tabLst>
            </a:pPr>
            <a:endParaRPr lang="en-US" sz="1200" b="0" strike="noStrike" spc="-1" dirty="0">
              <a:solidFill>
                <a:srgbClr val="000000"/>
              </a:solidFill>
              <a:latin typeface="Arial"/>
            </a:endParaRPr>
          </a:p>
          <a:p>
            <a:pPr algn="just">
              <a:lnSpc>
                <a:spcPct val="150000"/>
              </a:lnSpc>
              <a:spcBef>
                <a:spcPts val="601"/>
              </a:spcBef>
              <a:tabLst>
                <a:tab pos="1260360" algn="l"/>
              </a:tabLst>
            </a:pPr>
            <a:endParaRPr lang="en-US" sz="1200" b="0" strike="noStrike" spc="-1" dirty="0">
              <a:solidFill>
                <a:srgbClr val="000000"/>
              </a:solidFill>
              <a:latin typeface="Arial"/>
            </a:endParaRPr>
          </a:p>
        </p:txBody>
      </p:sp>
      <p:sp>
        <p:nvSpPr>
          <p:cNvPr id="410" name="Flèche : courbe vers le haut 23"/>
          <p:cNvSpPr/>
          <p:nvPr/>
        </p:nvSpPr>
        <p:spPr>
          <a:xfrm rot="5400000">
            <a:off x="-911160" y="3472920"/>
            <a:ext cx="3142080" cy="547200"/>
          </a:xfrm>
          <a:prstGeom prst="curvedUpArrow">
            <a:avLst>
              <a:gd name="adj1" fmla="val 25000"/>
              <a:gd name="adj2" fmla="val 50000"/>
              <a:gd name="adj3" fmla="val 25000"/>
            </a:avLst>
          </a:prstGeom>
          <a:solidFill>
            <a:srgbClr val="66B598"/>
          </a:solidFill>
          <a:ln>
            <a:solidFill>
              <a:srgbClr val="223852"/>
            </a:solidFill>
            <a:round/>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fr-FR" sz="1800" b="0" strike="noStrike" spc="-1">
              <a:solidFill>
                <a:srgbClr val="000000"/>
              </a:solidFill>
              <a:latin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TextBox 36"/>
          <p:cNvSpPr/>
          <p:nvPr/>
        </p:nvSpPr>
        <p:spPr>
          <a:xfrm>
            <a:off x="0" y="0"/>
            <a:ext cx="9333720" cy="882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bg-BG" sz="2800" b="1" strike="noStrike" spc="-1">
                <a:solidFill>
                  <a:schemeClr val="accent1">
                    <a:lumMod val="75000"/>
                  </a:schemeClr>
                </a:solidFill>
                <a:latin typeface="Montserrat"/>
              </a:rPr>
              <a:t>Допустимост на разходите</a:t>
            </a:r>
            <a:endParaRPr lang="en-US" sz="2800" b="0" strike="noStrike" spc="-1">
              <a:solidFill>
                <a:srgbClr val="000000"/>
              </a:solidFill>
              <a:latin typeface="Arial"/>
            </a:endParaRPr>
          </a:p>
          <a:p>
            <a:pPr>
              <a:lnSpc>
                <a:spcPct val="100000"/>
              </a:lnSpc>
            </a:pPr>
            <a:r>
              <a:rPr lang="fr-FR" sz="2400" b="1" strike="noStrike" spc="-1">
                <a:solidFill>
                  <a:schemeClr val="accent1">
                    <a:lumMod val="60000"/>
                    <a:lumOff val="40000"/>
                  </a:schemeClr>
                </a:solidFill>
                <a:latin typeface="Montserrat"/>
              </a:rPr>
              <a:t>(CC4) </a:t>
            </a:r>
            <a:r>
              <a:rPr lang="bg-BG" sz="2400" b="1" strike="noStrike" spc="-1">
                <a:solidFill>
                  <a:schemeClr val="accent1">
                    <a:lumMod val="60000"/>
                    <a:lumOff val="40000"/>
                  </a:schemeClr>
                </a:solidFill>
                <a:latin typeface="Montserrat"/>
              </a:rPr>
              <a:t>Разходи за външна експертиза и услуги</a:t>
            </a:r>
            <a:endParaRPr lang="en-US" sz="2400" b="0" strike="noStrike" spc="-1">
              <a:solidFill>
                <a:srgbClr val="000000"/>
              </a:solidFill>
              <a:latin typeface="Arial"/>
            </a:endParaRPr>
          </a:p>
        </p:txBody>
      </p:sp>
      <p:sp>
        <p:nvSpPr>
          <p:cNvPr id="413" name="ZoneTexte 7"/>
          <p:cNvSpPr/>
          <p:nvPr/>
        </p:nvSpPr>
        <p:spPr>
          <a:xfrm>
            <a:off x="533520" y="1086480"/>
            <a:ext cx="8641080" cy="353797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ru-RU" sz="1400" b="0" strike="noStrike" spc="-1" dirty="0">
                <a:solidFill>
                  <a:srgbClr val="000000"/>
                </a:solidFill>
                <a:latin typeface="Montserrat"/>
                <a:ea typeface="Calibri"/>
              </a:rPr>
              <a:t>Допустими разходи: Външна експертиза и услуги, предоставяни от публичен или частен субект или от физическо лице, което не е декларирано като персонал в партньорската организация</a:t>
            </a:r>
            <a:endParaRPr lang="en-US" sz="1400" b="0" strike="noStrike" spc="-1" dirty="0">
              <a:solidFill>
                <a:srgbClr val="000000"/>
              </a:solidFill>
              <a:latin typeface="Arial"/>
            </a:endParaRPr>
          </a:p>
          <a:p>
            <a:pPr>
              <a:lnSpc>
                <a:spcPct val="100000"/>
              </a:lnSpc>
            </a:pPr>
            <a:endParaRPr lang="en-US" sz="1400" b="0" strike="noStrike" spc="-1" dirty="0">
              <a:solidFill>
                <a:srgbClr val="000000"/>
              </a:solidFill>
              <a:latin typeface="Arial"/>
            </a:endParaRPr>
          </a:p>
          <a:p>
            <a:pPr marL="285840" indent="-285840">
              <a:lnSpc>
                <a:spcPct val="100000"/>
              </a:lnSpc>
              <a:buClr>
                <a:srgbClr val="000000"/>
              </a:buClr>
              <a:buFont typeface="Arial"/>
              <a:buChar char="•"/>
            </a:pPr>
            <a:r>
              <a:rPr lang="ru-RU" sz="1400" b="0" strike="noStrike" spc="-1" dirty="0">
                <a:solidFill>
                  <a:srgbClr val="000000"/>
                </a:solidFill>
                <a:latin typeface="Montserrat"/>
                <a:ea typeface="Calibri"/>
              </a:rPr>
              <a:t>Пътуване и настаняване (разходи за външни експерти</a:t>
            </a:r>
            <a:r>
              <a:rPr lang="ru-RU" sz="1400" b="0" strike="noStrike" spc="-1" dirty="0" smtClean="0">
                <a:solidFill>
                  <a:srgbClr val="000000"/>
                </a:solidFill>
                <a:latin typeface="Montserrat"/>
                <a:ea typeface="Calibri"/>
              </a:rPr>
              <a:t>, лектори,</a:t>
            </a:r>
            <a:r>
              <a:rPr lang="en-US" sz="1400" b="0" strike="noStrike" spc="-1" dirty="0" smtClean="0">
                <a:solidFill>
                  <a:srgbClr val="000000"/>
                </a:solidFill>
                <a:latin typeface="Montserrat"/>
                <a:ea typeface="Calibri"/>
              </a:rPr>
              <a:t> </a:t>
            </a:r>
            <a:r>
              <a:rPr lang="ru-RU" sz="1400" b="0" strike="noStrike" spc="-1" dirty="0" smtClean="0">
                <a:solidFill>
                  <a:srgbClr val="000000"/>
                </a:solidFill>
                <a:latin typeface="Montserrat"/>
                <a:ea typeface="Calibri"/>
              </a:rPr>
              <a:t>председатели на заседания,</a:t>
            </a:r>
            <a:r>
              <a:rPr lang="en-US" sz="1400" b="0" strike="noStrike" spc="-1" dirty="0" smtClean="0">
                <a:solidFill>
                  <a:srgbClr val="000000"/>
                </a:solidFill>
                <a:latin typeface="Montserrat"/>
                <a:ea typeface="Calibri"/>
              </a:rPr>
              <a:t> </a:t>
            </a:r>
            <a:r>
              <a:rPr lang="ru-RU" sz="1400" b="0" strike="noStrike" spc="-1" dirty="0">
                <a:solidFill>
                  <a:srgbClr val="000000"/>
                </a:solidFill>
                <a:latin typeface="Montserrat"/>
                <a:ea typeface="Calibri"/>
              </a:rPr>
              <a:t>доставчици на услуги)</a:t>
            </a:r>
            <a:endParaRPr lang="en-US" sz="1400" b="0" strike="noStrike" spc="-1" dirty="0">
              <a:solidFill>
                <a:srgbClr val="000000"/>
              </a:solidFill>
              <a:latin typeface="Arial"/>
            </a:endParaRPr>
          </a:p>
          <a:p>
            <a:pPr>
              <a:lnSpc>
                <a:spcPct val="100000"/>
              </a:lnSpc>
            </a:pPr>
            <a:endParaRPr lang="en-US" sz="1400" b="0" strike="noStrike" spc="-1" dirty="0">
              <a:solidFill>
                <a:srgbClr val="000000"/>
              </a:solidFill>
              <a:latin typeface="Arial"/>
            </a:endParaRPr>
          </a:p>
          <a:p>
            <a:pPr marL="285840" indent="-285840">
              <a:lnSpc>
                <a:spcPct val="100000"/>
              </a:lnSpc>
              <a:buClr>
                <a:srgbClr val="000000"/>
              </a:buClr>
              <a:buFont typeface="Arial"/>
              <a:buChar char="•"/>
            </a:pPr>
            <a:r>
              <a:rPr lang="ru-RU" sz="1400" b="0" strike="noStrike" spc="-1" dirty="0">
                <a:solidFill>
                  <a:srgbClr val="000000"/>
                </a:solidFill>
                <a:latin typeface="Montserrat"/>
                <a:ea typeface="Calibri"/>
              </a:rPr>
              <a:t>Разходите за външна експертиза и услуги се заплащат въз основа на договори или писмени споразумения с еквивалентна стойност. Договорите трябва да бъдат качени в Jems &gt; </a:t>
            </a:r>
            <a:r>
              <a:rPr lang="en-US" sz="1400" b="0" strike="noStrike" spc="-1" dirty="0">
                <a:solidFill>
                  <a:srgbClr val="000000"/>
                </a:solidFill>
                <a:latin typeface="Montserrat"/>
                <a:ea typeface="Calibri"/>
              </a:rPr>
              <a:t>external contract</a:t>
            </a:r>
            <a:endParaRPr lang="en-US" sz="1400" b="0" strike="noStrike" spc="-1" dirty="0">
              <a:solidFill>
                <a:srgbClr val="000000"/>
              </a:solidFill>
              <a:latin typeface="Arial"/>
            </a:endParaRPr>
          </a:p>
          <a:p>
            <a:pPr>
              <a:lnSpc>
                <a:spcPct val="100000"/>
              </a:lnSpc>
            </a:pPr>
            <a:endParaRPr lang="en-US" sz="1400" b="0" strike="noStrike" spc="-1" dirty="0">
              <a:solidFill>
                <a:srgbClr val="000000"/>
              </a:solidFill>
              <a:latin typeface="Arial"/>
            </a:endParaRPr>
          </a:p>
          <a:p>
            <a:pPr marL="285840" indent="-285840">
              <a:lnSpc>
                <a:spcPct val="100000"/>
              </a:lnSpc>
              <a:buClr>
                <a:srgbClr val="000000"/>
              </a:buClr>
              <a:buFont typeface="Arial"/>
              <a:buChar char="•"/>
            </a:pPr>
            <a:r>
              <a:rPr lang="ru-RU" sz="1400" b="0" strike="noStrike" spc="-1" dirty="0">
                <a:solidFill>
                  <a:srgbClr val="000000"/>
                </a:solidFill>
                <a:latin typeface="Montserrat"/>
                <a:ea typeface="Calibri"/>
              </a:rPr>
              <a:t>Разходите, свързани с инсталирането, поддръжката на пилот</a:t>
            </a:r>
            <a:r>
              <a:rPr lang="bg-BG" sz="1400" b="0" strike="noStrike" spc="-1" dirty="0">
                <a:solidFill>
                  <a:srgbClr val="000000"/>
                </a:solidFill>
                <a:latin typeface="Montserrat"/>
                <a:ea typeface="Calibri"/>
              </a:rPr>
              <a:t>ни дейности</a:t>
            </a:r>
            <a:r>
              <a:rPr lang="ru-RU" sz="1400" b="0" strike="noStrike" spc="-1" dirty="0">
                <a:solidFill>
                  <a:srgbClr val="000000"/>
                </a:solidFill>
                <a:latin typeface="Montserrat"/>
                <a:ea typeface="Calibri"/>
              </a:rPr>
              <a:t>, трябва да бъдат свързани с инвестицията, а Образецът</a:t>
            </a:r>
            <a:r>
              <a:rPr lang="en-US" sz="1400" b="0" strike="noStrike" spc="-1" dirty="0">
                <a:solidFill>
                  <a:srgbClr val="000000"/>
                </a:solidFill>
                <a:latin typeface="Montserrat"/>
                <a:ea typeface="Calibri"/>
              </a:rPr>
              <a:t>”Statement of capacity and compliance with principles for investment” </a:t>
            </a:r>
            <a:r>
              <a:rPr lang="ru-RU" sz="1400" b="0" strike="noStrike" spc="-1" dirty="0">
                <a:solidFill>
                  <a:srgbClr val="000000"/>
                </a:solidFill>
                <a:latin typeface="Montserrat"/>
                <a:ea typeface="Calibri"/>
              </a:rPr>
              <a:t>трябва да бъде подписан от партньорите</a:t>
            </a:r>
            <a:endParaRPr lang="en-US" sz="1400" b="0" strike="noStrike" spc="-1" dirty="0">
              <a:solidFill>
                <a:srgbClr val="000000"/>
              </a:solidFill>
              <a:latin typeface="Arial"/>
            </a:endParaRPr>
          </a:p>
          <a:p>
            <a:pPr>
              <a:lnSpc>
                <a:spcPct val="100000"/>
              </a:lnSpc>
            </a:pPr>
            <a:r>
              <a:rPr lang="bg-BG" sz="1400" b="0" u="sng" strike="noStrike" spc="-1" dirty="0">
                <a:solidFill>
                  <a:srgbClr val="000000"/>
                </a:solidFill>
                <a:uFillTx/>
                <a:latin typeface="Montserrat"/>
                <a:ea typeface="Calibri"/>
              </a:rPr>
              <a:t>При пълно съответствие с</a:t>
            </a:r>
            <a:r>
              <a:rPr lang="en-US" sz="1400" b="0" u="sng" strike="noStrike" spc="-1" dirty="0">
                <a:solidFill>
                  <a:srgbClr val="000000"/>
                </a:solidFill>
                <a:uFillTx/>
                <a:latin typeface="Montserrat"/>
                <a:ea typeface="Calibri"/>
              </a:rPr>
              <a:t>: </a:t>
            </a:r>
            <a:endParaRPr lang="en-US" sz="1400" b="0" strike="noStrike" spc="-1" dirty="0">
              <a:solidFill>
                <a:srgbClr val="000000"/>
              </a:solidFill>
              <a:latin typeface="Arial"/>
            </a:endParaRPr>
          </a:p>
          <a:p>
            <a:pPr marL="285840" indent="-285840">
              <a:lnSpc>
                <a:spcPct val="100000"/>
              </a:lnSpc>
              <a:buClr>
                <a:srgbClr val="000000"/>
              </a:buClr>
              <a:buFont typeface="Arial"/>
              <a:buChar char="•"/>
            </a:pPr>
            <a:r>
              <a:rPr lang="ru-RU" sz="1400" b="0" strike="noStrike" spc="-1" dirty="0">
                <a:solidFill>
                  <a:srgbClr val="000000"/>
                </a:solidFill>
                <a:latin typeface="Montserrat"/>
                <a:ea typeface="Calibri"/>
              </a:rPr>
              <a:t>Национални правила за възлагане на обществени поръчки</a:t>
            </a:r>
            <a:r>
              <a:rPr lang="en-US" sz="1400" b="0" strike="noStrike" spc="-1" dirty="0">
                <a:solidFill>
                  <a:srgbClr val="000000"/>
                </a:solidFill>
                <a:latin typeface="Montserrat"/>
                <a:ea typeface="Calibri"/>
              </a:rPr>
              <a:t>,</a:t>
            </a:r>
            <a:r>
              <a:rPr lang="bg-BG" sz="1400" b="0" strike="noStrike" spc="-1" dirty="0">
                <a:solidFill>
                  <a:srgbClr val="000000"/>
                </a:solidFill>
                <a:latin typeface="Montserrat"/>
                <a:ea typeface="Calibri"/>
              </a:rPr>
              <a:t>правилата на Програмата и ЕС</a:t>
            </a:r>
            <a:endParaRPr lang="en-US" sz="1400" b="0" strike="noStrike" spc="-1" dirty="0">
              <a:solidFill>
                <a:srgbClr val="000000"/>
              </a:solidFill>
              <a:latin typeface="Arial"/>
            </a:endParaRPr>
          </a:p>
          <a:p>
            <a:pPr marL="285840" indent="-285840">
              <a:lnSpc>
                <a:spcPct val="100000"/>
              </a:lnSpc>
              <a:buClr>
                <a:srgbClr val="000000"/>
              </a:buClr>
              <a:buFont typeface="Arial"/>
              <a:buChar char="•"/>
            </a:pPr>
            <a:r>
              <a:rPr lang="ru-RU" sz="1400" b="0" strike="noStrike" spc="-1" dirty="0">
                <a:solidFill>
                  <a:srgbClr val="000000"/>
                </a:solidFill>
                <a:latin typeface="Montserrat"/>
                <a:ea typeface="Calibri"/>
              </a:rPr>
              <a:t>Принципите на прозрачност, недискриминация и равно третиране </a:t>
            </a:r>
            <a:endParaRPr lang="en-US" sz="1400" b="0" strike="noStrike" spc="-1" dirty="0">
              <a:solidFill>
                <a:srgbClr val="000000"/>
              </a:solidFill>
              <a:latin typeface="Arial"/>
            </a:endParaRPr>
          </a:p>
        </p:txBody>
      </p:sp>
      <p:sp>
        <p:nvSpPr>
          <p:cNvPr id="414" name="Rectangle : coins arrondis 9"/>
          <p:cNvSpPr/>
          <p:nvPr/>
        </p:nvSpPr>
        <p:spPr>
          <a:xfrm rot="484800">
            <a:off x="10090440" y="652680"/>
            <a:ext cx="1621440" cy="867240"/>
          </a:xfrm>
          <a:prstGeom prst="roundRect">
            <a:avLst>
              <a:gd name="adj" fmla="val 16667"/>
            </a:avLst>
          </a:prstGeom>
          <a:solidFill>
            <a:srgbClr val="EDBA42"/>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bg-BG" sz="1000" b="1" strike="noStrike" spc="-1">
                <a:solidFill>
                  <a:srgbClr val="000000"/>
                </a:solidFill>
                <a:latin typeface="Montserrat"/>
              </a:rPr>
              <a:t>Препратки към</a:t>
            </a:r>
            <a:r>
              <a:rPr lang="fr-FR" sz="1000" b="1" strike="noStrike" spc="-1">
                <a:solidFill>
                  <a:srgbClr val="000000"/>
                </a:solidFill>
                <a:latin typeface="Montserrat"/>
              </a:rPr>
              <a:t> :</a:t>
            </a:r>
            <a:endParaRPr lang="en-US" sz="1000" b="0" strike="noStrike" spc="-1">
              <a:solidFill>
                <a:srgbClr val="000000"/>
              </a:solidFill>
              <a:latin typeface="Arial"/>
            </a:endParaRPr>
          </a:p>
          <a:p>
            <a:pPr>
              <a:lnSpc>
                <a:spcPct val="100000"/>
              </a:lnSpc>
            </a:pPr>
            <a:r>
              <a:rPr lang="bg-BG" sz="1000" b="0" strike="noStrike" spc="-1">
                <a:solidFill>
                  <a:srgbClr val="000000"/>
                </a:solidFill>
                <a:latin typeface="Montserrat"/>
              </a:rPr>
              <a:t>Чл.</a:t>
            </a:r>
            <a:r>
              <a:rPr lang="fr-FR" sz="1000" b="0" strike="noStrike" spc="-1">
                <a:solidFill>
                  <a:srgbClr val="000000"/>
                </a:solidFill>
                <a:latin typeface="Montserrat"/>
              </a:rPr>
              <a:t> 4</a:t>
            </a:r>
            <a:r>
              <a:rPr lang="bg-BG" sz="1000" b="0" strike="noStrike" spc="-1">
                <a:solidFill>
                  <a:srgbClr val="000000"/>
                </a:solidFill>
                <a:latin typeface="Montserrat"/>
              </a:rPr>
              <a:t>2</a:t>
            </a:r>
            <a:r>
              <a:rPr lang="fr-FR" sz="1000" b="0" strike="noStrike" spc="-1">
                <a:solidFill>
                  <a:srgbClr val="000000"/>
                </a:solidFill>
                <a:latin typeface="Montserrat"/>
              </a:rPr>
              <a:t> </a:t>
            </a:r>
            <a:r>
              <a:rPr lang="bg-BG" sz="1000" b="0" strike="noStrike" spc="-1">
                <a:solidFill>
                  <a:srgbClr val="000000"/>
                </a:solidFill>
                <a:latin typeface="Montserrat"/>
              </a:rPr>
              <a:t>Регламент</a:t>
            </a:r>
            <a:r>
              <a:rPr lang="fr-FR" sz="1000" b="0" strike="noStrike" spc="-1">
                <a:solidFill>
                  <a:srgbClr val="000000"/>
                </a:solidFill>
                <a:latin typeface="Montserrat"/>
              </a:rPr>
              <a:t> 1059/2021</a:t>
            </a:r>
            <a:endParaRPr lang="en-US" sz="1000" b="0" strike="noStrike" spc="-1">
              <a:solidFill>
                <a:srgbClr val="000000"/>
              </a:solidFill>
              <a:latin typeface="Arial"/>
            </a:endParaRPr>
          </a:p>
          <a:p>
            <a:pPr>
              <a:lnSpc>
                <a:spcPct val="100000"/>
              </a:lnSpc>
            </a:pPr>
            <a:r>
              <a:rPr lang="bg-BG" sz="1000" b="0" strike="noStrike" spc="-1">
                <a:solidFill>
                  <a:srgbClr val="000000"/>
                </a:solidFill>
                <a:latin typeface="Montserrat"/>
              </a:rPr>
              <a:t>Наръчник по програмата</a:t>
            </a:r>
            <a:endParaRPr lang="en-US" sz="1000" b="0" strike="noStrike" spc="-1">
              <a:solidFill>
                <a:srgbClr val="000000"/>
              </a:solidFill>
              <a:latin typeface="Arial"/>
            </a:endParaRPr>
          </a:p>
        </p:txBody>
      </p:sp>
      <p:sp>
        <p:nvSpPr>
          <p:cNvPr id="415" name="Bulle narrative : rectangle à coins arrondis 10"/>
          <p:cNvSpPr/>
          <p:nvPr/>
        </p:nvSpPr>
        <p:spPr>
          <a:xfrm>
            <a:off x="9680400" y="2399760"/>
            <a:ext cx="2463840" cy="2459520"/>
          </a:xfrm>
          <a:prstGeom prst="wedgeRoundRectCallout">
            <a:avLst>
              <a:gd name="adj1" fmla="val -17800"/>
              <a:gd name="adj2" fmla="val 49276"/>
              <a:gd name="adj3" fmla="val 16667"/>
            </a:avLst>
          </a:prstGeom>
          <a:solidFill>
            <a:srgbClr val="F3B2A0"/>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bg-BG" sz="1400" b="1" strike="noStrike" spc="-1">
                <a:solidFill>
                  <a:srgbClr val="000000"/>
                </a:solidFill>
                <a:latin typeface="Montserrat"/>
              </a:rPr>
              <a:t>Фокус на внимание</a:t>
            </a:r>
            <a:r>
              <a:rPr lang="en-US" sz="1400" b="1" strike="noStrike" spc="-1">
                <a:solidFill>
                  <a:srgbClr val="000000"/>
                </a:solidFill>
                <a:latin typeface="Montserrat"/>
              </a:rPr>
              <a:t>! </a:t>
            </a:r>
            <a:endParaRPr lang="en-US" sz="1400" b="0" strike="noStrike" spc="-1">
              <a:solidFill>
                <a:srgbClr val="000000"/>
              </a:solidFill>
              <a:latin typeface="Arial"/>
            </a:endParaRPr>
          </a:p>
          <a:p>
            <a:pPr>
              <a:lnSpc>
                <a:spcPct val="100000"/>
              </a:lnSpc>
            </a:pPr>
            <a:endParaRPr lang="en-US" sz="1100" b="0" strike="noStrike" spc="-1">
              <a:solidFill>
                <a:srgbClr val="000000"/>
              </a:solidFill>
              <a:latin typeface="Arial"/>
            </a:endParaRPr>
          </a:p>
          <a:p>
            <a:pPr>
              <a:lnSpc>
                <a:spcPct val="100000"/>
              </a:lnSpc>
            </a:pPr>
            <a:r>
              <a:rPr lang="ru-RU" sz="1100" b="0" strike="noStrike" spc="-1">
                <a:solidFill>
                  <a:srgbClr val="000000"/>
                </a:solidFill>
                <a:latin typeface="Montserrat"/>
              </a:rPr>
              <a:t>За разходи за външна експертиза и услуги,извършени извън областта на  сътрудничество по програмата и ЕС</a:t>
            </a:r>
            <a:endParaRPr lang="en-US" sz="1100" b="0" strike="noStrike" spc="-1">
              <a:solidFill>
                <a:srgbClr val="000000"/>
              </a:solidFill>
              <a:latin typeface="Arial"/>
            </a:endParaRPr>
          </a:p>
          <a:p>
            <a:pPr>
              <a:lnSpc>
                <a:spcPct val="100000"/>
              </a:lnSpc>
            </a:pPr>
            <a:r>
              <a:rPr lang="en-US" sz="1100" b="0" strike="noStrike" spc="-1">
                <a:solidFill>
                  <a:srgbClr val="000000"/>
                </a:solidFill>
                <a:latin typeface="Montserrat"/>
              </a:rPr>
              <a:t>&gt; </a:t>
            </a:r>
            <a:r>
              <a:rPr lang="bg-BG" sz="1100" b="1" strike="noStrike" spc="-1">
                <a:solidFill>
                  <a:srgbClr val="000000"/>
                </a:solidFill>
                <a:latin typeface="Montserrat"/>
              </a:rPr>
              <a:t>е</a:t>
            </a:r>
            <a:r>
              <a:rPr lang="bg-BG" sz="1100" b="0" strike="noStrike" spc="-1">
                <a:solidFill>
                  <a:srgbClr val="000000"/>
                </a:solidFill>
                <a:latin typeface="Montserrat"/>
              </a:rPr>
              <a:t> </a:t>
            </a:r>
            <a:r>
              <a:rPr lang="bg-BG" sz="1100" b="1" strike="noStrike" spc="-1">
                <a:solidFill>
                  <a:srgbClr val="000000"/>
                </a:solidFill>
                <a:latin typeface="Montserrat"/>
              </a:rPr>
              <a:t>необходимо  изричното одобрение на </a:t>
            </a:r>
            <a:r>
              <a:rPr lang="en-US" sz="1100" b="1" strike="noStrike" spc="-1">
                <a:solidFill>
                  <a:srgbClr val="000000"/>
                </a:solidFill>
                <a:latin typeface="Montserrat"/>
              </a:rPr>
              <a:t>JS</a:t>
            </a:r>
            <a:endParaRPr lang="en-US" sz="1100" b="0" strike="noStrike" spc="-1">
              <a:solidFill>
                <a:srgbClr val="000000"/>
              </a:solidFill>
              <a:latin typeface="Arial"/>
            </a:endParaRPr>
          </a:p>
          <a:p>
            <a:pPr>
              <a:lnSpc>
                <a:spcPct val="100000"/>
              </a:lnSpc>
            </a:pPr>
            <a:endParaRPr lang="en-US" sz="1100" b="0" strike="noStrike" spc="-1">
              <a:solidFill>
                <a:srgbClr val="000000"/>
              </a:solidFill>
              <a:latin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TextBox 36"/>
          <p:cNvSpPr/>
          <p:nvPr/>
        </p:nvSpPr>
        <p:spPr>
          <a:xfrm>
            <a:off x="0" y="0"/>
            <a:ext cx="9446760" cy="882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bg-BG" sz="2800" b="1" strike="noStrike" spc="-1">
                <a:solidFill>
                  <a:schemeClr val="accent1">
                    <a:lumMod val="75000"/>
                  </a:schemeClr>
                </a:solidFill>
                <a:latin typeface="Montserrat"/>
              </a:rPr>
              <a:t>Допустимост на разходите</a:t>
            </a:r>
            <a:endParaRPr lang="en-US" sz="2800" b="0" strike="noStrike" spc="-1">
              <a:solidFill>
                <a:srgbClr val="000000"/>
              </a:solidFill>
              <a:latin typeface="Arial"/>
            </a:endParaRPr>
          </a:p>
          <a:p>
            <a:pPr>
              <a:lnSpc>
                <a:spcPct val="100000"/>
              </a:lnSpc>
            </a:pPr>
            <a:r>
              <a:rPr lang="fr-FR" sz="2400" b="1" strike="noStrike" spc="-1">
                <a:solidFill>
                  <a:schemeClr val="accent1">
                    <a:lumMod val="60000"/>
                    <a:lumOff val="40000"/>
                  </a:schemeClr>
                </a:solidFill>
                <a:latin typeface="Montserrat"/>
              </a:rPr>
              <a:t>(CC5) </a:t>
            </a:r>
            <a:r>
              <a:rPr lang="bg-BG" sz="2400" b="1" strike="noStrike" spc="-1">
                <a:solidFill>
                  <a:schemeClr val="accent1">
                    <a:lumMod val="60000"/>
                    <a:lumOff val="40000"/>
                  </a:schemeClr>
                </a:solidFill>
                <a:latin typeface="Montserrat"/>
              </a:rPr>
              <a:t>Разходи за оборудване</a:t>
            </a:r>
            <a:r>
              <a:rPr lang="fr-FR" sz="2400" b="1" strike="noStrike" spc="-1">
                <a:solidFill>
                  <a:schemeClr val="accent1">
                    <a:lumMod val="60000"/>
                    <a:lumOff val="40000"/>
                  </a:schemeClr>
                </a:solidFill>
                <a:latin typeface="Montserrat"/>
              </a:rPr>
              <a:t> </a:t>
            </a:r>
            <a:endParaRPr lang="en-US" sz="2400" b="0" strike="noStrike" spc="-1">
              <a:solidFill>
                <a:srgbClr val="000000"/>
              </a:solidFill>
              <a:latin typeface="Arial"/>
            </a:endParaRPr>
          </a:p>
        </p:txBody>
      </p:sp>
      <p:sp>
        <p:nvSpPr>
          <p:cNvPr id="417" name="ZoneTexte 1"/>
          <p:cNvSpPr/>
          <p:nvPr/>
        </p:nvSpPr>
        <p:spPr>
          <a:xfrm>
            <a:off x="426960" y="1063080"/>
            <a:ext cx="9363600" cy="5014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15000"/>
              </a:lnSpc>
              <a:spcBef>
                <a:spcPts val="601"/>
              </a:spcBef>
              <a:tabLst>
                <a:tab pos="1260360" algn="l"/>
              </a:tabLst>
            </a:pPr>
            <a:r>
              <a:rPr lang="ru-RU" sz="1400" b="1" strike="noStrike" spc="-1">
                <a:solidFill>
                  <a:srgbClr val="000000"/>
                </a:solidFill>
                <a:latin typeface="Montserrat"/>
              </a:rPr>
              <a:t>Допустими разходи: </a:t>
            </a:r>
            <a:r>
              <a:rPr lang="ru-RU" sz="1400" b="0" strike="noStrike" spc="-1">
                <a:solidFill>
                  <a:srgbClr val="000000"/>
                </a:solidFill>
                <a:latin typeface="Montserrat"/>
              </a:rPr>
              <a:t>Оборудване, закупено, наето или взето на лизинг от Бенефициера, което все още не е покрито от категория </a:t>
            </a:r>
            <a:r>
              <a:rPr lang="bg-BG" sz="1400" b="0" strike="noStrike" spc="-1">
                <a:solidFill>
                  <a:srgbClr val="000000"/>
                </a:solidFill>
                <a:latin typeface="Montserrat"/>
              </a:rPr>
              <a:t>„О</a:t>
            </a:r>
            <a:r>
              <a:rPr lang="ru-RU" sz="1400" b="0" strike="noStrike" spc="-1">
                <a:solidFill>
                  <a:srgbClr val="000000"/>
                </a:solidFill>
                <a:latin typeface="Montserrat"/>
              </a:rPr>
              <a:t>фис и административни разходи" и е необходимо за изпълнението на дейностите по проекта.</a:t>
            </a:r>
            <a:endParaRPr lang="en-US" sz="1400" b="0" strike="noStrike" spc="-1">
              <a:solidFill>
                <a:srgbClr val="000000"/>
              </a:solidFill>
              <a:latin typeface="Arial"/>
            </a:endParaRPr>
          </a:p>
          <a:p>
            <a:pPr>
              <a:lnSpc>
                <a:spcPct val="115000"/>
              </a:lnSpc>
              <a:spcBef>
                <a:spcPts val="601"/>
              </a:spcBef>
              <a:tabLst>
                <a:tab pos="1260360" algn="l"/>
              </a:tabLst>
            </a:pPr>
            <a:endParaRPr lang="en-US" sz="1400" b="0" strike="noStrike" spc="-1">
              <a:solidFill>
                <a:srgbClr val="000000"/>
              </a:solidFill>
              <a:latin typeface="Arial"/>
            </a:endParaRPr>
          </a:p>
          <a:p>
            <a:pPr marL="285840" indent="-285840">
              <a:lnSpc>
                <a:spcPct val="115000"/>
              </a:lnSpc>
              <a:spcBef>
                <a:spcPts val="601"/>
              </a:spcBef>
              <a:buClr>
                <a:srgbClr val="000000"/>
              </a:buClr>
              <a:buFont typeface="Arial"/>
              <a:buChar char="•"/>
              <a:tabLst>
                <a:tab pos="1260360" algn="l"/>
              </a:tabLst>
            </a:pPr>
            <a:r>
              <a:rPr lang="ru-RU" sz="1400" b="0" strike="noStrike" spc="-1">
                <a:solidFill>
                  <a:srgbClr val="000000"/>
                </a:solidFill>
                <a:latin typeface="Montserrat"/>
              </a:rPr>
              <a:t>ПП следва да предвиждат разходите на </a:t>
            </a:r>
            <a:r>
              <a:rPr lang="ru-RU" sz="1400" b="1" strike="noStrike" spc="-1">
                <a:solidFill>
                  <a:srgbClr val="000000"/>
                </a:solidFill>
                <a:latin typeface="Montserrat"/>
              </a:rPr>
              <a:t>пропорционален прицип </a:t>
            </a:r>
            <a:r>
              <a:rPr lang="ru-RU" sz="1400" b="0" strike="noStrike" spc="-1">
                <a:solidFill>
                  <a:srgbClr val="000000"/>
                </a:solidFill>
                <a:latin typeface="Montserrat"/>
              </a:rPr>
              <a:t>или съгласно </a:t>
            </a:r>
            <a:r>
              <a:rPr lang="ru-RU" sz="1400" b="1" strike="noStrike" spc="-1">
                <a:solidFill>
                  <a:srgbClr val="000000"/>
                </a:solidFill>
                <a:latin typeface="Montserrat"/>
              </a:rPr>
              <a:t>амортизационен план </a:t>
            </a:r>
            <a:endParaRPr lang="en-US" sz="1400" b="0" strike="noStrike" spc="-1">
              <a:solidFill>
                <a:srgbClr val="000000"/>
              </a:solidFill>
              <a:latin typeface="Arial"/>
            </a:endParaRPr>
          </a:p>
          <a:p>
            <a:pPr marL="285840" indent="-285840">
              <a:lnSpc>
                <a:spcPct val="115000"/>
              </a:lnSpc>
              <a:spcBef>
                <a:spcPts val="601"/>
              </a:spcBef>
              <a:buClr>
                <a:srgbClr val="000000"/>
              </a:buClr>
              <a:buFont typeface="Arial"/>
              <a:buChar char="•"/>
              <a:tabLst>
                <a:tab pos="1260360" algn="l"/>
              </a:tabLst>
            </a:pPr>
            <a:r>
              <a:rPr lang="ru-RU" sz="1400" b="0" strike="noStrike" spc="-1">
                <a:solidFill>
                  <a:srgbClr val="000000"/>
                </a:solidFill>
                <a:latin typeface="Montserrat"/>
              </a:rPr>
              <a:t>Всяко оборудване, което ще се използва за управление на проекти, трябва да бъде </a:t>
            </a:r>
            <a:r>
              <a:rPr lang="ru-RU" sz="1400" b="1" strike="noStrike" spc="-1">
                <a:solidFill>
                  <a:srgbClr val="000000"/>
                </a:solidFill>
                <a:latin typeface="Montserrat"/>
              </a:rPr>
              <a:t>закупено в началото на проекта</a:t>
            </a:r>
            <a:endParaRPr lang="en-US" sz="1400" b="0" strike="noStrike" spc="-1">
              <a:solidFill>
                <a:srgbClr val="000000"/>
              </a:solidFill>
              <a:latin typeface="Arial"/>
            </a:endParaRPr>
          </a:p>
          <a:p>
            <a:pPr marL="285840" indent="-285840">
              <a:lnSpc>
                <a:spcPct val="115000"/>
              </a:lnSpc>
              <a:spcBef>
                <a:spcPts val="601"/>
              </a:spcBef>
              <a:buClr>
                <a:srgbClr val="000000"/>
              </a:buClr>
              <a:buFont typeface="Arial"/>
              <a:buChar char="•"/>
              <a:tabLst>
                <a:tab pos="1260360" algn="l"/>
              </a:tabLst>
            </a:pPr>
            <a:r>
              <a:rPr lang="ru-RU" sz="1400" b="1" strike="noStrike" spc="-1">
                <a:solidFill>
                  <a:srgbClr val="000000"/>
                </a:solidFill>
                <a:latin typeface="Montserrat"/>
              </a:rPr>
              <a:t>Разходите следва да бъдат в съответствие с планираните вложени усилия на персонала </a:t>
            </a:r>
            <a:r>
              <a:rPr lang="ru-RU" sz="1400" b="0" strike="noStrike" spc="-1">
                <a:solidFill>
                  <a:srgbClr val="000000"/>
                </a:solidFill>
                <a:latin typeface="Montserrat"/>
              </a:rPr>
              <a:t>и дейностите по проекта </a:t>
            </a:r>
            <a:endParaRPr lang="en-US" sz="1400" b="0" strike="noStrike" spc="-1">
              <a:solidFill>
                <a:srgbClr val="000000"/>
              </a:solidFill>
              <a:latin typeface="Arial"/>
            </a:endParaRPr>
          </a:p>
          <a:p>
            <a:pPr>
              <a:lnSpc>
                <a:spcPct val="115000"/>
              </a:lnSpc>
              <a:spcBef>
                <a:spcPts val="601"/>
              </a:spcBef>
              <a:tabLst>
                <a:tab pos="1260360" algn="l"/>
              </a:tabLst>
            </a:pPr>
            <a:endParaRPr lang="en-US" sz="1400" b="0" strike="noStrike" spc="-1">
              <a:solidFill>
                <a:srgbClr val="000000"/>
              </a:solidFill>
              <a:latin typeface="Arial"/>
            </a:endParaRPr>
          </a:p>
          <a:p>
            <a:pPr>
              <a:lnSpc>
                <a:spcPct val="115000"/>
              </a:lnSpc>
              <a:spcBef>
                <a:spcPts val="601"/>
              </a:spcBef>
              <a:tabLst>
                <a:tab pos="1260360" algn="l"/>
              </a:tabLst>
            </a:pPr>
            <a:r>
              <a:rPr lang="en-US" sz="1400" b="0" strike="noStrike" spc="-1">
                <a:solidFill>
                  <a:srgbClr val="000000"/>
                </a:solidFill>
                <a:latin typeface="Montserrat"/>
              </a:rPr>
              <a:t>&gt;  </a:t>
            </a:r>
            <a:r>
              <a:rPr lang="bg-BG" sz="1400" b="0" strike="noStrike" spc="-1">
                <a:solidFill>
                  <a:srgbClr val="000000"/>
                </a:solidFill>
                <a:latin typeface="Montserrat"/>
              </a:rPr>
              <a:t>В случай, че е налице</a:t>
            </a:r>
            <a:r>
              <a:rPr lang="en-US" sz="1400" b="0" strike="noStrike" spc="-1">
                <a:solidFill>
                  <a:srgbClr val="000000"/>
                </a:solidFill>
                <a:latin typeface="Montserrat"/>
              </a:rPr>
              <a:t> </a:t>
            </a:r>
            <a:r>
              <a:rPr lang="bg-BG" sz="1400" b="0" strike="noStrike" spc="-1">
                <a:solidFill>
                  <a:srgbClr val="000000"/>
                </a:solidFill>
                <a:latin typeface="Montserrat"/>
              </a:rPr>
              <a:t>инвестиция в дълготрайни активи</a:t>
            </a:r>
            <a:r>
              <a:rPr lang="bg-BG" sz="1400" b="1" strike="noStrike" spc="-1">
                <a:solidFill>
                  <a:srgbClr val="000000"/>
                </a:solidFill>
                <a:latin typeface="Montserrat"/>
              </a:rPr>
              <a:t> или</a:t>
            </a:r>
            <a:r>
              <a:rPr lang="en-US" sz="1400" b="1" strike="noStrike" spc="-1">
                <a:solidFill>
                  <a:srgbClr val="000000"/>
                </a:solidFill>
                <a:latin typeface="Montserrat"/>
              </a:rPr>
              <a:t> </a:t>
            </a:r>
            <a:r>
              <a:rPr lang="bg-BG" sz="1400" b="1" strike="noStrike" spc="-1">
                <a:solidFill>
                  <a:srgbClr val="000000"/>
                </a:solidFill>
                <a:latin typeface="Montserrat"/>
              </a:rPr>
              <a:t>закупуване на </a:t>
            </a:r>
            <a:r>
              <a:rPr lang="ru-RU" sz="1400" b="1" strike="noStrike" spc="-1">
                <a:solidFill>
                  <a:srgbClr val="000000"/>
                </a:solidFill>
                <a:latin typeface="Montserrat"/>
              </a:rPr>
              <a:t>оборудване като част от инфраструктурна инвестиция</a:t>
            </a:r>
            <a:r>
              <a:rPr lang="en-US" sz="1400" b="0" strike="noStrike" spc="-1">
                <a:solidFill>
                  <a:srgbClr val="000000"/>
                </a:solidFill>
                <a:latin typeface="Montserrat"/>
              </a:rPr>
              <a:t>:</a:t>
            </a:r>
            <a:endParaRPr lang="en-US" sz="1400" b="0" strike="noStrike" spc="-1">
              <a:solidFill>
                <a:srgbClr val="000000"/>
              </a:solidFill>
              <a:latin typeface="Arial"/>
            </a:endParaRPr>
          </a:p>
          <a:p>
            <a:pPr marL="285840" indent="-285840">
              <a:lnSpc>
                <a:spcPct val="115000"/>
              </a:lnSpc>
              <a:spcBef>
                <a:spcPts val="601"/>
              </a:spcBef>
              <a:buClr>
                <a:srgbClr val="000000"/>
              </a:buClr>
              <a:buFont typeface="Arial"/>
              <a:buChar char="•"/>
              <a:tabLst>
                <a:tab pos="1260360" algn="l"/>
              </a:tabLst>
            </a:pPr>
            <a:r>
              <a:rPr lang="bg-BG" sz="1400" b="1" u="sng" strike="noStrike" spc="-1">
                <a:solidFill>
                  <a:srgbClr val="000000"/>
                </a:solidFill>
                <a:uFillTx/>
                <a:latin typeface="Montserrat"/>
              </a:rPr>
              <a:t>Използвана изключително и само за проекта</a:t>
            </a:r>
            <a:r>
              <a:rPr lang="en-US" sz="1400" b="0" strike="noStrike" spc="-1">
                <a:solidFill>
                  <a:srgbClr val="000000"/>
                </a:solidFill>
                <a:latin typeface="Montserrat"/>
              </a:rPr>
              <a:t>,</a:t>
            </a:r>
            <a:endParaRPr lang="en-US" sz="1400" b="0" strike="noStrike" spc="-1">
              <a:solidFill>
                <a:srgbClr val="000000"/>
              </a:solidFill>
              <a:latin typeface="Arial"/>
            </a:endParaRPr>
          </a:p>
          <a:p>
            <a:pPr marL="285840" indent="-285840">
              <a:lnSpc>
                <a:spcPct val="115000"/>
              </a:lnSpc>
              <a:spcBef>
                <a:spcPts val="601"/>
              </a:spcBef>
              <a:buClr>
                <a:srgbClr val="000000"/>
              </a:buClr>
              <a:buFont typeface="Arial"/>
              <a:buChar char="•"/>
              <a:tabLst>
                <a:tab pos="1260360" algn="l"/>
              </a:tabLst>
            </a:pPr>
            <a:r>
              <a:rPr lang="bg-BG" sz="1400" b="0" strike="noStrike" spc="-1">
                <a:solidFill>
                  <a:srgbClr val="000000"/>
                </a:solidFill>
                <a:latin typeface="Montserrat"/>
              </a:rPr>
              <a:t>Допустими разходи</a:t>
            </a:r>
            <a:r>
              <a:rPr lang="en-US" sz="1400" b="0" strike="noStrike" spc="-1">
                <a:solidFill>
                  <a:srgbClr val="000000"/>
                </a:solidFill>
                <a:latin typeface="Montserrat"/>
              </a:rPr>
              <a:t> </a:t>
            </a:r>
            <a:r>
              <a:rPr lang="bg-BG" sz="1400" b="1" u="sng" strike="noStrike" spc="-1">
                <a:solidFill>
                  <a:srgbClr val="000000"/>
                </a:solidFill>
                <a:uFillTx/>
                <a:latin typeface="Montserrat"/>
              </a:rPr>
              <a:t>до</a:t>
            </a:r>
            <a:r>
              <a:rPr lang="en-US" sz="1400" b="1" u="sng" strike="noStrike" spc="-1">
                <a:solidFill>
                  <a:srgbClr val="000000"/>
                </a:solidFill>
                <a:uFillTx/>
                <a:latin typeface="Montserrat"/>
              </a:rPr>
              <a:t> 100% </a:t>
            </a:r>
            <a:r>
              <a:rPr lang="bg-BG" sz="1400" b="0" strike="noStrike" spc="-1">
                <a:solidFill>
                  <a:srgbClr val="000000"/>
                </a:solidFill>
                <a:latin typeface="Montserrat"/>
              </a:rPr>
              <a:t>от цената на придобиване</a:t>
            </a:r>
            <a:endParaRPr lang="en-US" sz="1400" b="0" strike="noStrike" spc="-1">
              <a:solidFill>
                <a:srgbClr val="000000"/>
              </a:solidFill>
              <a:latin typeface="Arial"/>
            </a:endParaRPr>
          </a:p>
          <a:p>
            <a:pPr marL="285840" indent="-285840">
              <a:lnSpc>
                <a:spcPct val="115000"/>
              </a:lnSpc>
              <a:spcBef>
                <a:spcPts val="601"/>
              </a:spcBef>
              <a:buClr>
                <a:srgbClr val="000000"/>
              </a:buClr>
              <a:buFont typeface="Arial"/>
              <a:buChar char="•"/>
              <a:tabLst>
                <a:tab pos="1260360" algn="l"/>
              </a:tabLst>
            </a:pPr>
            <a:r>
              <a:rPr lang="bg-BG" sz="1400" b="1" strike="noStrike" spc="-1">
                <a:solidFill>
                  <a:srgbClr val="000000"/>
                </a:solidFill>
                <a:latin typeface="Montserrat"/>
              </a:rPr>
              <a:t>Описани в</a:t>
            </a:r>
            <a:r>
              <a:rPr lang="en-US" sz="1400" b="1" strike="noStrike" spc="-1">
                <a:solidFill>
                  <a:srgbClr val="000000"/>
                </a:solidFill>
                <a:latin typeface="Montserrat"/>
              </a:rPr>
              <a:t> </a:t>
            </a:r>
            <a:r>
              <a:rPr lang="bg-BG" sz="1400" b="0" u="sng" strike="noStrike" spc="-1">
                <a:solidFill>
                  <a:srgbClr val="000000"/>
                </a:solidFill>
                <a:uFillTx/>
                <a:latin typeface="Montserrat"/>
              </a:rPr>
              <a:t>секция Инвестиции и бюджет </a:t>
            </a:r>
            <a:r>
              <a:rPr lang="bg-BG" sz="1400" b="1" strike="noStrike" spc="-1">
                <a:solidFill>
                  <a:srgbClr val="000000"/>
                </a:solidFill>
                <a:latin typeface="Montserrat"/>
              </a:rPr>
              <a:t>в Апликационната форма</a:t>
            </a:r>
            <a:endParaRPr lang="en-US" sz="1400" b="0" strike="noStrike" spc="-1">
              <a:solidFill>
                <a:srgbClr val="000000"/>
              </a:solidFill>
              <a:latin typeface="Arial"/>
            </a:endParaRPr>
          </a:p>
          <a:p>
            <a:pPr>
              <a:lnSpc>
                <a:spcPct val="115000"/>
              </a:lnSpc>
              <a:spcBef>
                <a:spcPts val="601"/>
              </a:spcBef>
              <a:tabLst>
                <a:tab pos="1260360" algn="l"/>
              </a:tabLst>
            </a:pPr>
            <a:endParaRPr lang="en-US" sz="1400" b="0" strike="noStrike" spc="-1">
              <a:solidFill>
                <a:srgbClr val="000000"/>
              </a:solidFill>
              <a:latin typeface="Arial"/>
            </a:endParaRPr>
          </a:p>
        </p:txBody>
      </p:sp>
      <p:sp>
        <p:nvSpPr>
          <p:cNvPr id="418" name="Bulle narrative : rectangle à coins arrondis 2"/>
          <p:cNvSpPr/>
          <p:nvPr/>
        </p:nvSpPr>
        <p:spPr>
          <a:xfrm>
            <a:off x="9680400" y="2399760"/>
            <a:ext cx="2463840" cy="2459520"/>
          </a:xfrm>
          <a:prstGeom prst="wedgeRoundRectCallout">
            <a:avLst>
              <a:gd name="adj1" fmla="val -17800"/>
              <a:gd name="adj2" fmla="val 49276"/>
              <a:gd name="adj3" fmla="val 16667"/>
            </a:avLst>
          </a:prstGeom>
          <a:solidFill>
            <a:srgbClr val="F3B2A0"/>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bg-BG" sz="1400" b="1" strike="noStrike" spc="-1">
                <a:solidFill>
                  <a:srgbClr val="000000"/>
                </a:solidFill>
                <a:latin typeface="Montserrat"/>
              </a:rPr>
              <a:t>Фокус на внимание</a:t>
            </a:r>
            <a:r>
              <a:rPr lang="en-US" sz="1400" b="1" strike="noStrike" spc="-1">
                <a:solidFill>
                  <a:srgbClr val="000000"/>
                </a:solidFill>
                <a:latin typeface="Montserrat"/>
              </a:rPr>
              <a:t>! </a:t>
            </a:r>
            <a:endParaRPr lang="en-US" sz="1400" b="0" strike="noStrike" spc="-1">
              <a:solidFill>
                <a:srgbClr val="000000"/>
              </a:solidFill>
              <a:latin typeface="Arial"/>
            </a:endParaRPr>
          </a:p>
          <a:p>
            <a:pPr>
              <a:lnSpc>
                <a:spcPct val="100000"/>
              </a:lnSpc>
            </a:pPr>
            <a:endParaRPr lang="en-US" sz="1100" b="0" strike="noStrike" spc="-1">
              <a:solidFill>
                <a:srgbClr val="000000"/>
              </a:solidFill>
              <a:latin typeface="Arial"/>
            </a:endParaRPr>
          </a:p>
          <a:p>
            <a:pPr>
              <a:lnSpc>
                <a:spcPct val="100000"/>
              </a:lnSpc>
            </a:pPr>
            <a:r>
              <a:rPr lang="ru-RU" sz="1100" b="0" strike="noStrike" spc="-1">
                <a:solidFill>
                  <a:srgbClr val="000000"/>
                </a:solidFill>
                <a:latin typeface="Montserrat"/>
              </a:rPr>
              <a:t>За оборудване, намиращо се и функциониращо извън областта на  сътрудничество по програмата и ЕС</a:t>
            </a:r>
            <a:endParaRPr lang="en-US" sz="1100" b="0" strike="noStrike" spc="-1">
              <a:solidFill>
                <a:srgbClr val="000000"/>
              </a:solidFill>
              <a:latin typeface="Arial"/>
            </a:endParaRPr>
          </a:p>
          <a:p>
            <a:pPr>
              <a:lnSpc>
                <a:spcPct val="100000"/>
              </a:lnSpc>
            </a:pPr>
            <a:r>
              <a:rPr lang="en-US" sz="1100" b="0" strike="noStrike" spc="-1">
                <a:solidFill>
                  <a:srgbClr val="000000"/>
                </a:solidFill>
                <a:latin typeface="Montserrat"/>
              </a:rPr>
              <a:t>&gt; </a:t>
            </a:r>
            <a:r>
              <a:rPr lang="bg-BG" sz="1100" b="1" strike="noStrike" spc="-1">
                <a:solidFill>
                  <a:srgbClr val="000000"/>
                </a:solidFill>
                <a:latin typeface="Montserrat"/>
              </a:rPr>
              <a:t>е</a:t>
            </a:r>
            <a:r>
              <a:rPr lang="bg-BG" sz="1100" b="0" strike="noStrike" spc="-1">
                <a:solidFill>
                  <a:srgbClr val="000000"/>
                </a:solidFill>
                <a:latin typeface="Montserrat"/>
              </a:rPr>
              <a:t> </a:t>
            </a:r>
            <a:r>
              <a:rPr lang="bg-BG" sz="1100" b="1" strike="noStrike" spc="-1">
                <a:solidFill>
                  <a:srgbClr val="000000"/>
                </a:solidFill>
                <a:latin typeface="Montserrat"/>
              </a:rPr>
              <a:t>необходимо  изричното одобрение на </a:t>
            </a:r>
            <a:r>
              <a:rPr lang="en-US" sz="1100" b="1" strike="noStrike" spc="-1">
                <a:solidFill>
                  <a:srgbClr val="000000"/>
                </a:solidFill>
                <a:latin typeface="Montserrat"/>
              </a:rPr>
              <a:t>JS</a:t>
            </a:r>
            <a:endParaRPr lang="en-US" sz="1100" b="0" strike="noStrike" spc="-1">
              <a:solidFill>
                <a:srgbClr val="000000"/>
              </a:solidFill>
              <a:latin typeface="Arial"/>
            </a:endParaRPr>
          </a:p>
          <a:p>
            <a:pPr>
              <a:lnSpc>
                <a:spcPct val="100000"/>
              </a:lnSpc>
            </a:pPr>
            <a:endParaRPr lang="en-US" sz="1100" b="0" strike="noStrike" spc="-1">
              <a:solidFill>
                <a:srgbClr val="000000"/>
              </a:solidFill>
              <a:latin typeface="Arial"/>
            </a:endParaRPr>
          </a:p>
        </p:txBody>
      </p:sp>
      <p:sp>
        <p:nvSpPr>
          <p:cNvPr id="419" name="Rectangle : coins arrondis 7"/>
          <p:cNvSpPr/>
          <p:nvPr/>
        </p:nvSpPr>
        <p:spPr>
          <a:xfrm rot="484800">
            <a:off x="10090080" y="658800"/>
            <a:ext cx="1707840" cy="867240"/>
          </a:xfrm>
          <a:prstGeom prst="roundRect">
            <a:avLst>
              <a:gd name="adj" fmla="val 16667"/>
            </a:avLst>
          </a:prstGeom>
          <a:solidFill>
            <a:srgbClr val="EDBA42"/>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tabLst>
                <a:tab pos="0" algn="l"/>
              </a:tabLst>
            </a:pPr>
            <a:r>
              <a:rPr lang="bg-BG" sz="1000" b="1" strike="noStrike" spc="-1" dirty="0">
                <a:solidFill>
                  <a:srgbClr val="000000"/>
                </a:solidFill>
                <a:latin typeface="Montserrat"/>
              </a:rPr>
              <a:t>Препратки към</a:t>
            </a:r>
            <a:r>
              <a:rPr lang="fr-FR" sz="1000" b="1" strike="noStrike" spc="-1" dirty="0">
                <a:solidFill>
                  <a:srgbClr val="000000"/>
                </a:solidFill>
                <a:latin typeface="Montserrat"/>
              </a:rPr>
              <a:t> :</a:t>
            </a:r>
            <a:endParaRPr lang="en-US" sz="1000" b="0" strike="noStrike" spc="-1" dirty="0">
              <a:solidFill>
                <a:srgbClr val="000000"/>
              </a:solidFill>
              <a:latin typeface="Arial"/>
            </a:endParaRPr>
          </a:p>
          <a:p>
            <a:pPr>
              <a:lnSpc>
                <a:spcPct val="100000"/>
              </a:lnSpc>
              <a:tabLst>
                <a:tab pos="0" algn="l"/>
              </a:tabLst>
            </a:pPr>
            <a:r>
              <a:rPr lang="bg-BG" sz="1000" b="0" strike="noStrike" spc="-1" dirty="0">
                <a:solidFill>
                  <a:srgbClr val="000000"/>
                </a:solidFill>
                <a:latin typeface="Montserrat"/>
              </a:rPr>
              <a:t>Чл.</a:t>
            </a:r>
            <a:r>
              <a:rPr lang="fr-FR" sz="1000" b="0" strike="noStrike" spc="-1" dirty="0">
                <a:solidFill>
                  <a:srgbClr val="000000"/>
                </a:solidFill>
                <a:latin typeface="Montserrat"/>
              </a:rPr>
              <a:t> 43 </a:t>
            </a:r>
            <a:r>
              <a:rPr lang="bg-BG" sz="1000" b="0" strike="noStrike" spc="-1" dirty="0">
                <a:solidFill>
                  <a:srgbClr val="000000"/>
                </a:solidFill>
                <a:latin typeface="Montserrat"/>
              </a:rPr>
              <a:t>Регламент</a:t>
            </a:r>
            <a:r>
              <a:rPr lang="fr-FR" sz="1000" b="0" strike="noStrike" spc="-1" dirty="0">
                <a:solidFill>
                  <a:srgbClr val="000000"/>
                </a:solidFill>
                <a:latin typeface="Montserrat"/>
              </a:rPr>
              <a:t> 1059/2021</a:t>
            </a:r>
            <a:endParaRPr lang="en-US" sz="1000" b="0" strike="noStrike" spc="-1" dirty="0">
              <a:solidFill>
                <a:srgbClr val="000000"/>
              </a:solidFill>
              <a:latin typeface="Arial"/>
            </a:endParaRPr>
          </a:p>
          <a:p>
            <a:pPr>
              <a:lnSpc>
                <a:spcPct val="100000"/>
              </a:lnSpc>
              <a:tabLst>
                <a:tab pos="0" algn="l"/>
              </a:tabLst>
            </a:pPr>
            <a:r>
              <a:rPr lang="bg-BG" sz="1000" b="0" strike="noStrike" spc="-1" dirty="0">
                <a:solidFill>
                  <a:srgbClr val="000000"/>
                </a:solidFill>
                <a:latin typeface="Montserrat"/>
              </a:rPr>
              <a:t>Наръчник по програмата</a:t>
            </a:r>
            <a:endParaRPr lang="en-US" sz="1000" b="0" strike="noStrike" spc="-1" dirty="0">
              <a:solidFill>
                <a:srgbClr val="000000"/>
              </a:solidFill>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4" name="object 2"/>
          <p:cNvSpPr/>
          <p:nvPr/>
        </p:nvSpPr>
        <p:spPr>
          <a:xfrm>
            <a:off x="9720" y="0"/>
            <a:ext cx="12191760" cy="6857640"/>
          </a:xfrm>
          <a:custGeom>
            <a:avLst/>
            <a:gdLst>
              <a:gd name="textAreaLeft" fmla="*/ 0 w 12191760"/>
              <a:gd name="textAreaRight" fmla="*/ 12192120 w 12191760"/>
              <a:gd name="textAreaTop" fmla="*/ 0 h 6857640"/>
              <a:gd name="textAreaBottom" fmla="*/ 6858000 h 6857640"/>
            </a:gdLst>
            <a:ahLst/>
            <a:cxnLst/>
            <a:rect l="textAreaLeft" t="textAreaTop" r="textAreaRight" b="textAreaBottom"/>
            <a:pathLst>
              <a:path w="12192000" h="6858000">
                <a:moveTo>
                  <a:pt x="12192000" y="0"/>
                </a:moveTo>
                <a:lnTo>
                  <a:pt x="0" y="0"/>
                </a:lnTo>
                <a:lnTo>
                  <a:pt x="0" y="6858000"/>
                </a:lnTo>
                <a:lnTo>
                  <a:pt x="12192000" y="6858000"/>
                </a:lnTo>
                <a:lnTo>
                  <a:pt x="12192000" y="0"/>
                </a:lnTo>
                <a:close/>
              </a:path>
            </a:pathLst>
          </a:custGeom>
          <a:solidFill>
            <a:srgbClr val="F4F4F4"/>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r>
              <a:rPr lang="bg-BG" sz="1800" b="0" i="1" u="sng" strike="noStrike" spc="-1">
                <a:solidFill>
                  <a:srgbClr val="000000"/>
                </a:solidFill>
                <a:uFillTx/>
                <a:latin typeface="Calibri"/>
              </a:rPr>
              <a:t>Стъпка 1</a:t>
            </a:r>
            <a:endParaRPr lang="en-US" sz="1800" b="0" strike="noStrike" spc="-1">
              <a:solidFill>
                <a:srgbClr val="000000"/>
              </a:solidFill>
              <a:latin typeface="Arial"/>
            </a:endParaRPr>
          </a:p>
        </p:txBody>
      </p:sp>
      <p:sp>
        <p:nvSpPr>
          <p:cNvPr id="325" name="object 3"/>
          <p:cNvSpPr/>
          <p:nvPr/>
        </p:nvSpPr>
        <p:spPr>
          <a:xfrm>
            <a:off x="0" y="7560"/>
            <a:ext cx="12191760" cy="471960"/>
          </a:xfrm>
          <a:custGeom>
            <a:avLst/>
            <a:gdLst>
              <a:gd name="textAreaLeft" fmla="*/ 0 w 12191760"/>
              <a:gd name="textAreaRight" fmla="*/ 12192120 w 12191760"/>
              <a:gd name="textAreaTop" fmla="*/ 0 h 471960"/>
              <a:gd name="textAreaBottom" fmla="*/ 472320 h 471960"/>
            </a:gdLst>
            <a:ahLst/>
            <a:cxnLst/>
            <a:rect l="textAreaLeft" t="textAreaTop" r="textAreaRight" b="textAreaBottom"/>
            <a:pathLst>
              <a:path w="12192000" h="472440">
                <a:moveTo>
                  <a:pt x="12192000" y="0"/>
                </a:moveTo>
                <a:lnTo>
                  <a:pt x="0" y="0"/>
                </a:lnTo>
                <a:lnTo>
                  <a:pt x="0" y="234708"/>
                </a:lnTo>
                <a:lnTo>
                  <a:pt x="0" y="237756"/>
                </a:lnTo>
                <a:lnTo>
                  <a:pt x="0" y="472440"/>
                </a:lnTo>
                <a:lnTo>
                  <a:pt x="12192000" y="472440"/>
                </a:lnTo>
                <a:lnTo>
                  <a:pt x="12192000" y="237756"/>
                </a:lnTo>
                <a:lnTo>
                  <a:pt x="12192000" y="234708"/>
                </a:lnTo>
                <a:lnTo>
                  <a:pt x="12192000" y="0"/>
                </a:lnTo>
                <a:close/>
              </a:path>
            </a:pathLst>
          </a:custGeom>
          <a:solidFill>
            <a:srgbClr val="81C1D2"/>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r>
              <a:rPr lang="ru-RU" sz="1800" b="0" strike="noStrike" spc="-126">
                <a:solidFill>
                  <a:srgbClr val="000000"/>
                </a:solidFill>
                <a:latin typeface="Calibri"/>
              </a:rPr>
              <a:t>          </a:t>
            </a:r>
            <a:r>
              <a:rPr lang="ru-RU" sz="2200" b="1" strike="noStrike" spc="-1">
                <a:solidFill>
                  <a:schemeClr val="accent1">
                    <a:lumMod val="75000"/>
                  </a:schemeClr>
                </a:solidFill>
                <a:latin typeface="Montserrat"/>
              </a:rPr>
              <a:t> Процедури </a:t>
            </a:r>
            <a:r>
              <a:rPr lang="ru-RU" sz="1800" b="0" strike="noStrike" spc="-126">
                <a:solidFill>
                  <a:srgbClr val="81C1D2"/>
                </a:solidFill>
                <a:latin typeface="Calibri"/>
              </a:rPr>
              <a:t>извършване на Ннтрол</a:t>
            </a:r>
            <a:endParaRPr lang="en-US" sz="1800" b="0" strike="noStrike" spc="-1">
              <a:solidFill>
                <a:srgbClr val="000000"/>
              </a:solidFill>
              <a:latin typeface="Arial"/>
            </a:endParaRPr>
          </a:p>
        </p:txBody>
      </p:sp>
      <p:grpSp>
        <p:nvGrpSpPr>
          <p:cNvPr id="326" name="object 4"/>
          <p:cNvGrpSpPr/>
          <p:nvPr/>
        </p:nvGrpSpPr>
        <p:grpSpPr>
          <a:xfrm>
            <a:off x="0" y="5846040"/>
            <a:ext cx="12191760" cy="1011960"/>
            <a:chOff x="0" y="5846040"/>
            <a:chExt cx="12191760" cy="1011960"/>
          </a:xfrm>
        </p:grpSpPr>
        <p:sp>
          <p:nvSpPr>
            <p:cNvPr id="327" name="object 5"/>
            <p:cNvSpPr/>
            <p:nvPr/>
          </p:nvSpPr>
          <p:spPr>
            <a:xfrm>
              <a:off x="0" y="5846040"/>
              <a:ext cx="12191760" cy="1011960"/>
            </a:xfrm>
            <a:custGeom>
              <a:avLst/>
              <a:gdLst>
                <a:gd name="textAreaLeft" fmla="*/ 0 w 12191760"/>
                <a:gd name="textAreaRight" fmla="*/ 12192120 w 12191760"/>
                <a:gd name="textAreaTop" fmla="*/ 0 h 1011960"/>
                <a:gd name="textAreaBottom" fmla="*/ 1012320 h 1011960"/>
              </a:gdLst>
              <a:ahLst/>
              <a:cxnLst/>
              <a:rect l="textAreaLeft" t="textAreaTop" r="textAreaRight" b="textAreaBottom"/>
              <a:pathLst>
                <a:path w="12192000" h="1012190">
                  <a:moveTo>
                    <a:pt x="12192000" y="0"/>
                  </a:moveTo>
                  <a:lnTo>
                    <a:pt x="0" y="0"/>
                  </a:lnTo>
                  <a:lnTo>
                    <a:pt x="0" y="1011936"/>
                  </a:lnTo>
                  <a:lnTo>
                    <a:pt x="12192000" y="1011936"/>
                  </a:lnTo>
                  <a:lnTo>
                    <a:pt x="12192000" y="0"/>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en-US" sz="1800" b="0" strike="noStrike" spc="-1">
                <a:solidFill>
                  <a:srgbClr val="000000"/>
                </a:solidFill>
                <a:latin typeface="Calibri"/>
              </a:endParaRPr>
            </a:p>
          </p:txBody>
        </p:sp>
        <p:pic>
          <p:nvPicPr>
            <p:cNvPr id="328" name="object 6"/>
            <p:cNvPicPr/>
            <p:nvPr/>
          </p:nvPicPr>
          <p:blipFill>
            <a:blip r:embed="rId2"/>
            <a:stretch/>
          </p:blipFill>
          <p:spPr>
            <a:xfrm>
              <a:off x="123480" y="5958720"/>
              <a:ext cx="3785400" cy="785880"/>
            </a:xfrm>
            <a:prstGeom prst="rect">
              <a:avLst/>
            </a:prstGeom>
            <a:ln w="0">
              <a:noFill/>
            </a:ln>
          </p:spPr>
        </p:pic>
      </p:grpSp>
      <p:sp>
        <p:nvSpPr>
          <p:cNvPr id="329" name="TextBox 7"/>
          <p:cNvSpPr/>
          <p:nvPr/>
        </p:nvSpPr>
        <p:spPr>
          <a:xfrm>
            <a:off x="1260088" y="860869"/>
            <a:ext cx="9352712" cy="501530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ctr">
            <a:spAutoFit/>
          </a:bodyPr>
          <a:lstStyle/>
          <a:p>
            <a:pPr>
              <a:lnSpc>
                <a:spcPct val="100000"/>
              </a:lnSpc>
            </a:pPr>
            <a:r>
              <a:rPr lang="bg-BG" sz="1600" b="0" u="sng" strike="noStrike" spc="-1" dirty="0">
                <a:solidFill>
                  <a:srgbClr val="000000"/>
                </a:solidFill>
                <a:uFillTx/>
                <a:latin typeface="Calibri"/>
              </a:rPr>
              <a:t>Процедурата з</a:t>
            </a:r>
            <a:r>
              <a:rPr lang="ru-RU" sz="1600" b="0" u="sng" strike="noStrike" spc="-1" dirty="0">
                <a:solidFill>
                  <a:srgbClr val="000000"/>
                </a:solidFill>
                <a:uFillTx/>
                <a:latin typeface="Calibri"/>
              </a:rPr>
              <a:t>а извършване на Н</a:t>
            </a:r>
            <a:r>
              <a:rPr lang="bg-BG" sz="1600" b="0" u="sng" strike="noStrike" spc="-1" dirty="0">
                <a:solidFill>
                  <a:srgbClr val="000000"/>
                </a:solidFill>
                <a:uFillTx/>
                <a:latin typeface="Calibri"/>
              </a:rPr>
              <a:t>ационален </a:t>
            </a:r>
            <a:r>
              <a:rPr lang="ru-RU" sz="1600" b="0" u="sng" strike="noStrike" spc="-1" dirty="0">
                <a:solidFill>
                  <a:srgbClr val="000000"/>
                </a:solidFill>
                <a:uFillTx/>
                <a:latin typeface="Calibri"/>
              </a:rPr>
              <a:t>контрол</a:t>
            </a:r>
            <a:r>
              <a:rPr lang="en-US" sz="1600" b="0" u="sng" strike="noStrike" spc="-1" dirty="0">
                <a:solidFill>
                  <a:srgbClr val="000000"/>
                </a:solidFill>
                <a:uFillTx/>
                <a:latin typeface="Calibri"/>
              </a:rPr>
              <a:t> </a:t>
            </a:r>
            <a:r>
              <a:rPr lang="ru-RU" sz="1600" b="0" u="sng" strike="noStrike" spc="-1" dirty="0">
                <a:solidFill>
                  <a:srgbClr val="000000"/>
                </a:solidFill>
                <a:uFillTx/>
                <a:latin typeface="Calibri"/>
              </a:rPr>
              <a:t>(НК)</a:t>
            </a:r>
            <a:r>
              <a:rPr lang="ru-RU" sz="1600" b="0" strike="noStrike" spc="-1" dirty="0">
                <a:solidFill>
                  <a:srgbClr val="000000"/>
                </a:solidFill>
                <a:latin typeface="Calibri"/>
              </a:rPr>
              <a:t> </a:t>
            </a:r>
            <a:r>
              <a:rPr lang="bg-BG" sz="1600" b="0" strike="noStrike" spc="-1" dirty="0">
                <a:solidFill>
                  <a:srgbClr val="000000"/>
                </a:solidFill>
                <a:latin typeface="Calibri"/>
              </a:rPr>
              <a:t>включва следните основни стъпки:</a:t>
            </a:r>
            <a:endParaRPr lang="en-US" sz="1600" b="0" strike="noStrike" spc="-1" dirty="0">
              <a:solidFill>
                <a:srgbClr val="000000"/>
              </a:solidFill>
              <a:latin typeface="Arial"/>
            </a:endParaRPr>
          </a:p>
          <a:p>
            <a:pPr>
              <a:lnSpc>
                <a:spcPct val="100000"/>
              </a:lnSpc>
            </a:pPr>
            <a:r>
              <a:rPr lang="bg-BG" sz="1600" b="1" i="1" u="sng" strike="noStrike" spc="-1" dirty="0">
                <a:solidFill>
                  <a:srgbClr val="000000"/>
                </a:solidFill>
                <a:uFillTx/>
                <a:latin typeface="Calibri"/>
              </a:rPr>
              <a:t>Стъпка 1</a:t>
            </a:r>
            <a:endParaRPr lang="en-US" sz="1600" b="0" strike="noStrike" spc="-1" dirty="0">
              <a:solidFill>
                <a:srgbClr val="000000"/>
              </a:solidFill>
              <a:latin typeface="Arial"/>
            </a:endParaRPr>
          </a:p>
          <a:p>
            <a:pPr algn="just">
              <a:lnSpc>
                <a:spcPct val="100000"/>
              </a:lnSpc>
            </a:pPr>
            <a:r>
              <a:rPr lang="ru-RU" sz="1600" b="0" strike="noStrike" spc="-1" dirty="0">
                <a:solidFill>
                  <a:srgbClr val="000000"/>
                </a:solidFill>
                <a:latin typeface="Calibri"/>
              </a:rPr>
              <a:t>Всеки бенефициер, подава искане в електронната </a:t>
            </a:r>
            <a:r>
              <a:rPr lang="ru-RU" sz="1600" b="0" strike="noStrike" spc="-1" dirty="0" smtClean="0">
                <a:solidFill>
                  <a:srgbClr val="000000"/>
                </a:solidFill>
                <a:latin typeface="Calibri"/>
              </a:rPr>
              <a:t>система</a:t>
            </a:r>
            <a:r>
              <a:rPr lang="en-US" sz="1600" b="0" strike="noStrike" spc="-1" dirty="0" smtClean="0">
                <a:solidFill>
                  <a:srgbClr val="000000"/>
                </a:solidFill>
                <a:latin typeface="Calibri"/>
              </a:rPr>
              <a:t> (</a:t>
            </a:r>
            <a:r>
              <a:rPr lang="en-US" sz="1600" b="0" strike="noStrike" spc="-1" dirty="0">
                <a:solidFill>
                  <a:srgbClr val="000000"/>
                </a:solidFill>
                <a:latin typeface="Calibri"/>
              </a:rPr>
              <a:t>JEMs)</a:t>
            </a:r>
            <a:r>
              <a:rPr lang="ru-RU" sz="1600" b="0" strike="noStrike" spc="-1" dirty="0">
                <a:solidFill>
                  <a:srgbClr val="000000"/>
                </a:solidFill>
                <a:latin typeface="Calibri"/>
              </a:rPr>
              <a:t>, като искането се състои от утвърдени по </a:t>
            </a:r>
            <a:r>
              <a:rPr lang="bg-BG" sz="1600" spc="-1" dirty="0">
                <a:solidFill>
                  <a:srgbClr val="000000"/>
                </a:solidFill>
                <a:latin typeface="Calibri"/>
              </a:rPr>
              <a:t>П</a:t>
            </a:r>
            <a:r>
              <a:rPr lang="ru-RU" sz="1600" b="0" strike="noStrike" spc="-1" dirty="0" smtClean="0">
                <a:solidFill>
                  <a:srgbClr val="000000"/>
                </a:solidFill>
                <a:latin typeface="Calibri"/>
              </a:rPr>
              <a:t>рограмата </a:t>
            </a:r>
            <a:r>
              <a:rPr lang="ru-RU" sz="1600" b="0" strike="noStrike" spc="-1" dirty="0">
                <a:solidFill>
                  <a:srgbClr val="000000"/>
                </a:solidFill>
                <a:latin typeface="Calibri"/>
              </a:rPr>
              <a:t>отчетни документи</a:t>
            </a:r>
            <a:r>
              <a:rPr lang="en-US" sz="1600" b="0" strike="noStrike" spc="-1" dirty="0">
                <a:solidFill>
                  <a:srgbClr val="000000"/>
                </a:solidFill>
                <a:latin typeface="Calibri"/>
              </a:rPr>
              <a:t> </a:t>
            </a:r>
            <a:r>
              <a:rPr lang="ru-RU" sz="1600" b="0" strike="noStrike" spc="-1" dirty="0">
                <a:solidFill>
                  <a:srgbClr val="000000"/>
                </a:solidFill>
                <a:latin typeface="Calibri"/>
              </a:rPr>
              <a:t>(Договор за субсидия, партньорско споразумение, декларации на партньорите</a:t>
            </a:r>
            <a:r>
              <a:rPr lang="ru-RU" sz="1600" b="0" strike="noStrike" spc="-1" dirty="0" smtClean="0">
                <a:solidFill>
                  <a:srgbClr val="000000"/>
                </a:solidFill>
                <a:latin typeface="Calibri"/>
              </a:rPr>
              <a:t>,</a:t>
            </a:r>
            <a:r>
              <a:rPr lang="en-US" sz="1600" b="0" strike="noStrike" spc="-1" dirty="0" smtClean="0">
                <a:solidFill>
                  <a:srgbClr val="000000"/>
                </a:solidFill>
                <a:latin typeface="Calibri"/>
              </a:rPr>
              <a:t> </a:t>
            </a:r>
            <a:r>
              <a:rPr lang="ru-RU" sz="1600" b="0" strike="noStrike" spc="-1" dirty="0" smtClean="0">
                <a:solidFill>
                  <a:srgbClr val="000000"/>
                </a:solidFill>
                <a:latin typeface="Calibri"/>
              </a:rPr>
              <a:t>на </a:t>
            </a:r>
            <a:r>
              <a:rPr lang="ru-RU" sz="1600" b="0" strike="noStrike" spc="-1" dirty="0">
                <a:solidFill>
                  <a:srgbClr val="000000"/>
                </a:solidFill>
                <a:latin typeface="Calibri"/>
              </a:rPr>
              <a:t>международни организации, на партньори извън </a:t>
            </a:r>
            <a:r>
              <a:rPr lang="ru-RU" sz="1600" spc="-1" dirty="0" smtClean="0">
                <a:solidFill>
                  <a:srgbClr val="000000"/>
                </a:solidFill>
                <a:latin typeface="Calibri"/>
              </a:rPr>
              <a:t>областта</a:t>
            </a:r>
            <a:r>
              <a:rPr lang="ru-RU" sz="1600" b="0" strike="noStrike" spc="-1" dirty="0" smtClean="0">
                <a:solidFill>
                  <a:srgbClr val="000000"/>
                </a:solidFill>
                <a:latin typeface="Calibri"/>
              </a:rPr>
              <a:t> </a:t>
            </a:r>
            <a:r>
              <a:rPr lang="ru-RU" sz="1600" b="0" strike="noStrike" spc="-1">
                <a:solidFill>
                  <a:srgbClr val="000000"/>
                </a:solidFill>
                <a:latin typeface="Calibri"/>
              </a:rPr>
              <a:t>на </a:t>
            </a:r>
            <a:r>
              <a:rPr lang="ru-RU" sz="1600" b="0" strike="noStrike" spc="-1" smtClean="0">
                <a:solidFill>
                  <a:srgbClr val="000000"/>
                </a:solidFill>
                <a:latin typeface="Calibri"/>
              </a:rPr>
              <a:t>сътрудничество по Програмата</a:t>
            </a:r>
            <a:r>
              <a:rPr lang="ru-RU" sz="1600" b="0" strike="noStrike" spc="-1" dirty="0" smtClean="0">
                <a:solidFill>
                  <a:srgbClr val="000000"/>
                </a:solidFill>
                <a:latin typeface="Calibri"/>
              </a:rPr>
              <a:t>). </a:t>
            </a:r>
            <a:r>
              <a:rPr lang="ru-RU" sz="1600" spc="-1" dirty="0">
                <a:solidFill>
                  <a:srgbClr val="000000"/>
                </a:solidFill>
                <a:latin typeface="Calibri"/>
              </a:rPr>
              <a:t>С</a:t>
            </a:r>
            <a:r>
              <a:rPr lang="ru-RU" sz="1600" b="0" strike="noStrike" spc="-1" dirty="0" smtClean="0">
                <a:solidFill>
                  <a:srgbClr val="000000"/>
                </a:solidFill>
                <a:latin typeface="Calibri"/>
              </a:rPr>
              <a:t>ъщото </a:t>
            </a:r>
            <a:r>
              <a:rPr lang="ru-RU" sz="1600" b="0" strike="noStrike" spc="-1" dirty="0">
                <a:solidFill>
                  <a:srgbClr val="000000"/>
                </a:solidFill>
                <a:latin typeface="Calibri"/>
              </a:rPr>
              <a:t>се регистрира в </a:t>
            </a:r>
            <a:r>
              <a:rPr lang="en-US" sz="1600" b="0" strike="noStrike" spc="-1" dirty="0">
                <a:solidFill>
                  <a:srgbClr val="000000"/>
                </a:solidFill>
                <a:latin typeface="Calibri"/>
              </a:rPr>
              <a:t>JEMs </a:t>
            </a:r>
            <a:r>
              <a:rPr lang="ru-RU" sz="1600" b="0" strike="noStrike" spc="-1" dirty="0">
                <a:solidFill>
                  <a:srgbClr val="000000"/>
                </a:solidFill>
                <a:latin typeface="Calibri"/>
              </a:rPr>
              <a:t>с дата на подаването, период на отчитане и декларирана сума. </a:t>
            </a:r>
            <a:r>
              <a:rPr lang="ru-RU" sz="1600" b="0" strike="noStrike" spc="-1" dirty="0" smtClean="0">
                <a:solidFill>
                  <a:srgbClr val="000000"/>
                </a:solidFill>
                <a:latin typeface="Calibri"/>
              </a:rPr>
              <a:t>Звеното </a:t>
            </a:r>
            <a:r>
              <a:rPr lang="ru-RU" sz="1600" b="0" strike="noStrike" spc="-1" dirty="0">
                <a:solidFill>
                  <a:srgbClr val="000000"/>
                </a:solidFill>
                <a:latin typeface="Calibri"/>
              </a:rPr>
              <a:t>за НК получава </a:t>
            </a:r>
            <a:r>
              <a:rPr lang="ru-RU" sz="1600" spc="-1" dirty="0">
                <a:solidFill>
                  <a:srgbClr val="000000"/>
                </a:solidFill>
                <a:latin typeface="Calibri"/>
              </a:rPr>
              <a:t>нотификация</a:t>
            </a:r>
            <a:r>
              <a:rPr lang="ru-RU" sz="1600" b="0" strike="noStrike" spc="-1" dirty="0">
                <a:solidFill>
                  <a:srgbClr val="000000"/>
                </a:solidFill>
                <a:latin typeface="Calibri"/>
              </a:rPr>
              <a:t> </a:t>
            </a:r>
            <a:r>
              <a:rPr lang="bg-BG" sz="1600" b="0" strike="noStrike" spc="-1" dirty="0">
                <a:solidFill>
                  <a:srgbClr val="000000"/>
                </a:solidFill>
                <a:latin typeface="Calibri"/>
              </a:rPr>
              <a:t>по </a:t>
            </a:r>
            <a:r>
              <a:rPr lang="en-US" sz="1600" b="0" strike="noStrike" spc="-1" dirty="0">
                <a:solidFill>
                  <a:srgbClr val="000000"/>
                </a:solidFill>
                <a:latin typeface="Calibri"/>
              </a:rPr>
              <a:t>e-mail </a:t>
            </a:r>
            <a:r>
              <a:rPr lang="ru-RU" sz="1600" b="0" strike="noStrike" spc="-1" dirty="0">
                <a:solidFill>
                  <a:srgbClr val="000000"/>
                </a:solidFill>
                <a:latin typeface="Calibri"/>
              </a:rPr>
              <a:t>от електронната система и при положение, че са качени всички необходими документи за извършване на този контрол и са спазени изискванията на договора за субсидия и на Наръчника за изпълнение на проекти по програмата относно отчетността – искането подлежи на разглеждане. </a:t>
            </a:r>
            <a:endParaRPr lang="en-US" sz="1600" b="0" strike="noStrike" spc="-1" dirty="0">
              <a:solidFill>
                <a:srgbClr val="000000"/>
              </a:solidFill>
              <a:latin typeface="Arial"/>
            </a:endParaRPr>
          </a:p>
          <a:p>
            <a:pPr>
              <a:lnSpc>
                <a:spcPct val="100000"/>
              </a:lnSpc>
            </a:pPr>
            <a:r>
              <a:rPr lang="ru-RU" sz="1600" b="1" i="1" u="sng" strike="noStrike" spc="-1" dirty="0">
                <a:solidFill>
                  <a:srgbClr val="000000"/>
                </a:solidFill>
                <a:uFillTx/>
                <a:latin typeface="Calibri"/>
              </a:rPr>
              <a:t>Стъпка 2</a:t>
            </a:r>
            <a:endParaRPr lang="en-US" sz="1600" b="0" strike="noStrike" spc="-1" dirty="0">
              <a:solidFill>
                <a:srgbClr val="000000"/>
              </a:solidFill>
              <a:latin typeface="Arial"/>
            </a:endParaRPr>
          </a:p>
          <a:p>
            <a:pPr algn="just">
              <a:lnSpc>
                <a:spcPct val="100000"/>
              </a:lnSpc>
            </a:pPr>
            <a:r>
              <a:rPr lang="ru-RU" sz="1600" spc="-1" dirty="0">
                <a:solidFill>
                  <a:srgbClr val="000000"/>
                </a:solidFill>
                <a:latin typeface="Calibri"/>
              </a:rPr>
              <a:t>Назначен контрольор извършва проверка на декларираните разходи на Проектния партньор. </a:t>
            </a:r>
            <a:endParaRPr lang="en-US" sz="1600" spc="-1" dirty="0">
              <a:solidFill>
                <a:srgbClr val="000000"/>
              </a:solidFill>
              <a:latin typeface="Calibri"/>
            </a:endParaRPr>
          </a:p>
          <a:p>
            <a:pPr algn="just">
              <a:lnSpc>
                <a:spcPct val="100000"/>
              </a:lnSpc>
            </a:pPr>
            <a:r>
              <a:rPr lang="ru-RU" sz="1600" b="1" i="1" u="sng" strike="noStrike" spc="-1" dirty="0">
                <a:solidFill>
                  <a:srgbClr val="000000"/>
                </a:solidFill>
                <a:uFillTx/>
                <a:latin typeface="Calibri"/>
              </a:rPr>
              <a:t>Стъпка 3</a:t>
            </a:r>
            <a:endParaRPr lang="en-US" sz="1600" b="0" strike="noStrike" spc="-1" dirty="0">
              <a:solidFill>
                <a:srgbClr val="000000"/>
              </a:solidFill>
              <a:latin typeface="Arial"/>
            </a:endParaRPr>
          </a:p>
          <a:p>
            <a:pPr algn="just"/>
            <a:r>
              <a:rPr lang="ru-RU" sz="1600" b="0" strike="noStrike" spc="-1" dirty="0">
                <a:solidFill>
                  <a:srgbClr val="000000"/>
                </a:solidFill>
                <a:latin typeface="Calibri"/>
              </a:rPr>
              <a:t>Всички документи в резултат на проверката се прилагат в електронната система към съответното искане за НК. Образци на документите са включени като приложения към наръчниците за изпълнение на проекти/насоките за извършване на национален контрол.</a:t>
            </a:r>
            <a:r>
              <a:rPr lang="en-US" sz="1600" b="0" strike="noStrike" spc="-1" dirty="0">
                <a:solidFill>
                  <a:srgbClr val="000000"/>
                </a:solidFill>
                <a:latin typeface="Calibri"/>
              </a:rPr>
              <a:t> </a:t>
            </a:r>
            <a:r>
              <a:rPr lang="ru-RU" sz="1600" b="0" strike="noStrike" spc="-1" dirty="0">
                <a:solidFill>
                  <a:srgbClr val="000000"/>
                </a:solidFill>
                <a:latin typeface="Calibri"/>
                <a:ea typeface="Times New Roman"/>
              </a:rPr>
              <a:t>НК проверката приключва с изпращането на Сертификат и приложения до бенефициента в срок от </a:t>
            </a:r>
            <a:r>
              <a:rPr lang="ru-RU" sz="1600" b="0" u="sng" strike="noStrike" spc="-1" dirty="0">
                <a:solidFill>
                  <a:srgbClr val="000000"/>
                </a:solidFill>
                <a:latin typeface="Calibri"/>
                <a:ea typeface="Times New Roman"/>
              </a:rPr>
              <a:t>30 работни дни </a:t>
            </a:r>
            <a:r>
              <a:rPr lang="ru-RU" sz="1600" b="0" strike="noStrike" spc="-1" dirty="0">
                <a:solidFill>
                  <a:srgbClr val="000000"/>
                </a:solidFill>
                <a:latin typeface="Calibri"/>
                <a:ea typeface="Times New Roman"/>
              </a:rPr>
              <a:t>от подаване на съответното искане, но не </a:t>
            </a:r>
            <a:r>
              <a:rPr lang="ru-RU" sz="1600" b="0" strike="noStrike" spc="-1" dirty="0" smtClean="0">
                <a:solidFill>
                  <a:srgbClr val="000000"/>
                </a:solidFill>
                <a:latin typeface="Calibri"/>
                <a:ea typeface="Times New Roman"/>
              </a:rPr>
              <a:t>по</a:t>
            </a:r>
            <a:r>
              <a:rPr lang="en-US" sz="1600" b="0" strike="noStrike" spc="-1" dirty="0" smtClean="0">
                <a:solidFill>
                  <a:srgbClr val="000000"/>
                </a:solidFill>
                <a:latin typeface="Calibri"/>
                <a:ea typeface="Times New Roman"/>
              </a:rPr>
              <a:t>-</a:t>
            </a:r>
            <a:r>
              <a:rPr lang="ru-RU" sz="1600" b="0" strike="noStrike" spc="-1" dirty="0" smtClean="0">
                <a:solidFill>
                  <a:srgbClr val="000000"/>
                </a:solidFill>
                <a:latin typeface="Calibri"/>
                <a:ea typeface="Times New Roman"/>
              </a:rPr>
              <a:t>късно </a:t>
            </a:r>
            <a:r>
              <a:rPr lang="ru-RU" sz="1600" b="0" strike="noStrike" spc="-1" dirty="0">
                <a:solidFill>
                  <a:srgbClr val="000000"/>
                </a:solidFill>
                <a:latin typeface="Calibri"/>
                <a:ea typeface="Times New Roman"/>
              </a:rPr>
              <a:t>от </a:t>
            </a:r>
            <a:r>
              <a:rPr lang="ru-RU" sz="1600" b="1" strike="noStrike" spc="-1" dirty="0" smtClean="0">
                <a:solidFill>
                  <a:srgbClr val="000000"/>
                </a:solidFill>
                <a:latin typeface="Calibri"/>
                <a:ea typeface="Times New Roman"/>
              </a:rPr>
              <a:t>3-месечния </a:t>
            </a:r>
            <a:r>
              <a:rPr lang="ru-RU" sz="1600" b="1" strike="noStrike" spc="-1" dirty="0">
                <a:solidFill>
                  <a:srgbClr val="000000"/>
                </a:solidFill>
                <a:latin typeface="Calibri"/>
                <a:ea typeface="Times New Roman"/>
              </a:rPr>
              <a:t>срок </a:t>
            </a:r>
            <a:r>
              <a:rPr lang="ru-RU" sz="1600" b="0" strike="noStrike" spc="-1" dirty="0">
                <a:solidFill>
                  <a:srgbClr val="000000"/>
                </a:solidFill>
                <a:latin typeface="Calibri"/>
                <a:ea typeface="Times New Roman"/>
              </a:rPr>
              <a:t>за отчитане по Програмата. </a:t>
            </a:r>
            <a:r>
              <a:rPr lang="ru-RU" sz="1600" spc="-1" dirty="0">
                <a:solidFill>
                  <a:srgbClr val="000000"/>
                </a:solidFill>
                <a:latin typeface="Calibri"/>
                <a:ea typeface="Times New Roman"/>
              </a:rPr>
              <a:t>Едномесечният </a:t>
            </a:r>
            <a:r>
              <a:rPr lang="ru-RU" sz="1600" b="0" strike="noStrike" spc="-1" dirty="0">
                <a:solidFill>
                  <a:srgbClr val="000000"/>
                </a:solidFill>
                <a:latin typeface="Calibri"/>
                <a:ea typeface="Times New Roman"/>
              </a:rPr>
              <a:t>срок се удължава при необходимост от представяне на допълнителни доказателства и разяснения от бенефициента, като спира да тече по време на периода за разяснения. </a:t>
            </a:r>
            <a:r>
              <a:rPr lang="ru-RU" sz="1600" b="0" strike="noStrike" spc="-1" dirty="0">
                <a:solidFill>
                  <a:srgbClr val="000000"/>
                </a:solidFill>
                <a:latin typeface="Calibri"/>
              </a:rPr>
              <a:t> </a:t>
            </a:r>
            <a:endParaRPr lang="en-US" sz="1600" b="0" strike="noStrike" spc="-1" dirty="0">
              <a:solidFill>
                <a:srgbClr val="000000"/>
              </a:solidFill>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ZoneTexte 3"/>
          <p:cNvSpPr/>
          <p:nvPr/>
        </p:nvSpPr>
        <p:spPr>
          <a:xfrm>
            <a:off x="0" y="0"/>
            <a:ext cx="9627120" cy="882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bg-BG" sz="2800" b="1" strike="noStrike" spc="-1">
                <a:solidFill>
                  <a:schemeClr val="accent1">
                    <a:lumMod val="75000"/>
                  </a:schemeClr>
                </a:solidFill>
                <a:latin typeface="Montserrat"/>
              </a:rPr>
              <a:t>Допустимост на разходите</a:t>
            </a:r>
            <a:endParaRPr lang="en-US" sz="2800" b="0" strike="noStrike" spc="-1">
              <a:solidFill>
                <a:srgbClr val="000000"/>
              </a:solidFill>
              <a:latin typeface="Arial"/>
            </a:endParaRPr>
          </a:p>
          <a:p>
            <a:pPr>
              <a:lnSpc>
                <a:spcPct val="100000"/>
              </a:lnSpc>
            </a:pPr>
            <a:r>
              <a:rPr lang="fr-FR" sz="2400" b="1" strike="noStrike" spc="-1">
                <a:solidFill>
                  <a:schemeClr val="accent1">
                    <a:lumMod val="60000"/>
                    <a:lumOff val="40000"/>
                  </a:schemeClr>
                </a:solidFill>
                <a:latin typeface="Montserrat"/>
              </a:rPr>
              <a:t>(CC6)</a:t>
            </a:r>
            <a:r>
              <a:rPr lang="bg-BG" sz="2400" b="1" strike="noStrike" spc="-1">
                <a:solidFill>
                  <a:schemeClr val="accent1">
                    <a:lumMod val="60000"/>
                    <a:lumOff val="40000"/>
                  </a:schemeClr>
                </a:solidFill>
                <a:latin typeface="Montserrat"/>
              </a:rPr>
              <a:t>Разходи за инфраструктура и строителство</a:t>
            </a:r>
            <a:r>
              <a:rPr lang="fr-FR" sz="2400" b="1" strike="noStrike" spc="-1">
                <a:solidFill>
                  <a:schemeClr val="accent1">
                    <a:lumMod val="60000"/>
                    <a:lumOff val="40000"/>
                  </a:schemeClr>
                </a:solidFill>
                <a:latin typeface="Montserrat"/>
              </a:rPr>
              <a:t> </a:t>
            </a:r>
            <a:endParaRPr lang="en-US" sz="2400" b="0" strike="noStrike" spc="-1">
              <a:solidFill>
                <a:srgbClr val="000000"/>
              </a:solidFill>
              <a:latin typeface="Arial"/>
            </a:endParaRPr>
          </a:p>
        </p:txBody>
      </p:sp>
      <p:sp>
        <p:nvSpPr>
          <p:cNvPr id="421" name="ZoneTexte 1"/>
          <p:cNvSpPr/>
          <p:nvPr/>
        </p:nvSpPr>
        <p:spPr>
          <a:xfrm>
            <a:off x="297720" y="1258920"/>
            <a:ext cx="8798760" cy="4051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15000"/>
              </a:lnSpc>
              <a:spcBef>
                <a:spcPts val="601"/>
              </a:spcBef>
              <a:tabLst>
                <a:tab pos="1260360" algn="l"/>
              </a:tabLst>
            </a:pPr>
            <a:r>
              <a:rPr lang="ru-RU" sz="1400" b="1" strike="noStrike" spc="-1">
                <a:solidFill>
                  <a:srgbClr val="000000"/>
                </a:solidFill>
                <a:latin typeface="Montserrat"/>
              </a:rPr>
              <a:t>Допустимите разходи </a:t>
            </a:r>
            <a:r>
              <a:rPr lang="ru-RU" sz="1400" b="0" strike="noStrike" spc="-1">
                <a:solidFill>
                  <a:srgbClr val="000000"/>
                </a:solidFill>
                <a:latin typeface="Montserrat"/>
              </a:rPr>
              <a:t>в тази категория са разходите за инфраструктура и строителство, необходими за постигане на целта на проекта в рамките на пилотна дейност.</a:t>
            </a:r>
            <a:endParaRPr lang="en-US" sz="1400" b="0" strike="noStrike" spc="-1">
              <a:solidFill>
                <a:srgbClr val="000000"/>
              </a:solidFill>
              <a:latin typeface="Arial"/>
            </a:endParaRPr>
          </a:p>
          <a:p>
            <a:pPr>
              <a:lnSpc>
                <a:spcPct val="115000"/>
              </a:lnSpc>
              <a:spcBef>
                <a:spcPts val="601"/>
              </a:spcBef>
              <a:tabLst>
                <a:tab pos="1260360" algn="l"/>
              </a:tabLst>
            </a:pPr>
            <a:endParaRPr lang="en-US" sz="1400" b="0" strike="noStrike" spc="-1">
              <a:solidFill>
                <a:srgbClr val="000000"/>
              </a:solidFill>
              <a:latin typeface="Arial"/>
            </a:endParaRPr>
          </a:p>
          <a:p>
            <a:pPr marL="285840" indent="-285840">
              <a:lnSpc>
                <a:spcPct val="115000"/>
              </a:lnSpc>
              <a:spcBef>
                <a:spcPts val="601"/>
              </a:spcBef>
              <a:buClr>
                <a:srgbClr val="000000"/>
              </a:buClr>
              <a:buFont typeface="Arial"/>
              <a:buChar char="•"/>
              <a:tabLst>
                <a:tab pos="1260360" algn="l"/>
              </a:tabLst>
            </a:pPr>
            <a:r>
              <a:rPr lang="ru-RU" sz="1400" b="1" strike="noStrike" spc="-1">
                <a:solidFill>
                  <a:srgbClr val="000000"/>
                </a:solidFill>
                <a:latin typeface="Montserrat"/>
              </a:rPr>
              <a:t>Разходи за инфраструктура и строителство, допустими само като част от инвестиция и </a:t>
            </a:r>
            <a:r>
              <a:rPr lang="ru-RU" sz="1400" b="1" u="sng" strike="noStrike" spc="-1">
                <a:solidFill>
                  <a:srgbClr val="000000"/>
                </a:solidFill>
                <a:uFillTx/>
                <a:latin typeface="Montserrat"/>
              </a:rPr>
              <a:t>одобрени в последната версия на AF</a:t>
            </a:r>
            <a:endParaRPr lang="en-US" sz="1400" b="0" strike="noStrike" spc="-1">
              <a:solidFill>
                <a:srgbClr val="000000"/>
              </a:solidFill>
              <a:latin typeface="Arial"/>
            </a:endParaRPr>
          </a:p>
          <a:p>
            <a:pPr marL="285840" indent="-285840">
              <a:lnSpc>
                <a:spcPct val="115000"/>
              </a:lnSpc>
              <a:spcBef>
                <a:spcPts val="601"/>
              </a:spcBef>
              <a:buClr>
                <a:srgbClr val="000000"/>
              </a:buClr>
              <a:buFont typeface="Arial"/>
              <a:buChar char="•"/>
              <a:tabLst>
                <a:tab pos="1260360" algn="l"/>
              </a:tabLst>
            </a:pPr>
            <a:r>
              <a:rPr lang="ru-RU" sz="1400" b="0" strike="noStrike" spc="-1">
                <a:solidFill>
                  <a:srgbClr val="000000"/>
                </a:solidFill>
                <a:latin typeface="Montserrat"/>
              </a:rPr>
              <a:t>Разходите за оборудване като част от инфраструктурна инвестиция са допустими съгласно CC5</a:t>
            </a:r>
            <a:endParaRPr lang="en-US" sz="1400" b="0" strike="noStrike" spc="-1">
              <a:solidFill>
                <a:srgbClr val="000000"/>
              </a:solidFill>
              <a:latin typeface="Arial"/>
            </a:endParaRPr>
          </a:p>
          <a:p>
            <a:pPr marL="285840" indent="-285840">
              <a:lnSpc>
                <a:spcPct val="115000"/>
              </a:lnSpc>
              <a:spcBef>
                <a:spcPts val="601"/>
              </a:spcBef>
              <a:buClr>
                <a:srgbClr val="000000"/>
              </a:buClr>
              <a:buFont typeface="Arial"/>
              <a:buChar char="•"/>
              <a:tabLst>
                <a:tab pos="1260360" algn="l"/>
              </a:tabLst>
            </a:pPr>
            <a:r>
              <a:rPr lang="ru-RU" sz="1400" b="0" strike="noStrike" spc="-1">
                <a:solidFill>
                  <a:srgbClr val="000000"/>
                </a:solidFill>
                <a:latin typeface="Montserrat"/>
              </a:rPr>
              <a:t>Разходите за външна експертиза и услуги, които не са част от договора за строителство,са допустими съгласно CC4 </a:t>
            </a:r>
            <a:endParaRPr lang="en-US" sz="1400" b="0" strike="noStrike" spc="-1">
              <a:solidFill>
                <a:srgbClr val="000000"/>
              </a:solidFill>
              <a:latin typeface="Arial"/>
            </a:endParaRPr>
          </a:p>
          <a:p>
            <a:pPr marL="285840" indent="-285840">
              <a:lnSpc>
                <a:spcPct val="115000"/>
              </a:lnSpc>
              <a:spcBef>
                <a:spcPts val="601"/>
              </a:spcBef>
              <a:buClr>
                <a:srgbClr val="000000"/>
              </a:buClr>
              <a:buFont typeface="Arial"/>
              <a:buChar char="•"/>
              <a:tabLst>
                <a:tab pos="1260360" algn="l"/>
              </a:tabLst>
            </a:pPr>
            <a:r>
              <a:rPr lang="ru-RU" sz="1400" b="1" u="sng" strike="noStrike" spc="-1">
                <a:solidFill>
                  <a:srgbClr val="000000"/>
                </a:solidFill>
                <a:uFillTx/>
                <a:latin typeface="Montserrat"/>
              </a:rPr>
              <a:t>Разходите могат да бъдат 100% допустими, </a:t>
            </a:r>
            <a:r>
              <a:rPr lang="ru-RU" sz="1400" b="1" strike="noStrike" spc="-1">
                <a:solidFill>
                  <a:srgbClr val="000000"/>
                </a:solidFill>
                <a:latin typeface="Montserrat"/>
              </a:rPr>
              <a:t>ако се докаже изключителната им полза за проекта</a:t>
            </a:r>
            <a:endParaRPr lang="en-US" sz="1400" b="0" strike="noStrike" spc="-1">
              <a:solidFill>
                <a:srgbClr val="000000"/>
              </a:solidFill>
              <a:latin typeface="Arial"/>
            </a:endParaRPr>
          </a:p>
          <a:p>
            <a:pPr>
              <a:lnSpc>
                <a:spcPct val="115000"/>
              </a:lnSpc>
              <a:spcBef>
                <a:spcPts val="601"/>
              </a:spcBef>
              <a:tabLst>
                <a:tab pos="1260360" algn="l"/>
              </a:tabLst>
            </a:pPr>
            <a:endParaRPr lang="en-US" sz="1400" b="0" strike="noStrike" spc="-1">
              <a:solidFill>
                <a:srgbClr val="000000"/>
              </a:solidFill>
              <a:latin typeface="Arial"/>
            </a:endParaRPr>
          </a:p>
          <a:p>
            <a:pPr>
              <a:lnSpc>
                <a:spcPct val="115000"/>
              </a:lnSpc>
              <a:spcBef>
                <a:spcPts val="601"/>
              </a:spcBef>
              <a:tabLst>
                <a:tab pos="1260360" algn="l"/>
              </a:tabLst>
            </a:pPr>
            <a:endParaRPr lang="en-US" sz="1400" b="0" strike="noStrike" spc="-1">
              <a:solidFill>
                <a:srgbClr val="000000"/>
              </a:solidFill>
              <a:latin typeface="Arial"/>
            </a:endParaRPr>
          </a:p>
        </p:txBody>
      </p:sp>
      <p:sp>
        <p:nvSpPr>
          <p:cNvPr id="422" name="Rectangle : coins arrondis 4"/>
          <p:cNvSpPr/>
          <p:nvPr/>
        </p:nvSpPr>
        <p:spPr>
          <a:xfrm rot="753000">
            <a:off x="9106200" y="883440"/>
            <a:ext cx="1853640" cy="1095480"/>
          </a:xfrm>
          <a:prstGeom prst="roundRect">
            <a:avLst>
              <a:gd name="adj" fmla="val 16667"/>
            </a:avLst>
          </a:prstGeom>
          <a:solidFill>
            <a:srgbClr val="EDBA42"/>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tabLst>
                <a:tab pos="0" algn="l"/>
              </a:tabLst>
            </a:pPr>
            <a:r>
              <a:rPr lang="bg-BG" sz="1200" b="1" strike="noStrike" spc="-1">
                <a:solidFill>
                  <a:srgbClr val="000000"/>
                </a:solidFill>
                <a:latin typeface="Montserrat"/>
              </a:rPr>
              <a:t>Препратки към </a:t>
            </a:r>
            <a:r>
              <a:rPr lang="fr-FR" sz="1200" b="1" strike="noStrike" spc="-1">
                <a:solidFill>
                  <a:srgbClr val="000000"/>
                </a:solidFill>
                <a:latin typeface="Montserrat"/>
              </a:rPr>
              <a:t> :</a:t>
            </a:r>
            <a:endParaRPr lang="en-US" sz="1200" b="0" strike="noStrike" spc="-1">
              <a:solidFill>
                <a:srgbClr val="000000"/>
              </a:solidFill>
              <a:latin typeface="Arial"/>
            </a:endParaRPr>
          </a:p>
          <a:p>
            <a:pPr>
              <a:lnSpc>
                <a:spcPct val="100000"/>
              </a:lnSpc>
              <a:tabLst>
                <a:tab pos="0" algn="l"/>
              </a:tabLst>
            </a:pPr>
            <a:r>
              <a:rPr lang="bg-BG" sz="1200" b="0" strike="noStrike" spc="-1">
                <a:solidFill>
                  <a:srgbClr val="000000"/>
                </a:solidFill>
                <a:latin typeface="Montserrat"/>
              </a:rPr>
              <a:t>Чл</a:t>
            </a:r>
            <a:r>
              <a:rPr lang="fr-FR" sz="1200" b="0" strike="noStrike" spc="-1">
                <a:solidFill>
                  <a:srgbClr val="000000"/>
                </a:solidFill>
                <a:latin typeface="Montserrat"/>
              </a:rPr>
              <a:t> 44 </a:t>
            </a:r>
            <a:r>
              <a:rPr lang="bg-BG" sz="1200" b="0" strike="noStrike" spc="-1">
                <a:solidFill>
                  <a:srgbClr val="000000"/>
                </a:solidFill>
                <a:latin typeface="Montserrat"/>
              </a:rPr>
              <a:t>Регламнет</a:t>
            </a:r>
            <a:r>
              <a:rPr lang="fr-FR" sz="1200" b="0" strike="noStrike" spc="-1">
                <a:solidFill>
                  <a:srgbClr val="000000"/>
                </a:solidFill>
                <a:latin typeface="Montserrat"/>
              </a:rPr>
              <a:t> 1059/2021</a:t>
            </a:r>
            <a:endParaRPr lang="en-US" sz="1200" b="0" strike="noStrike" spc="-1">
              <a:solidFill>
                <a:srgbClr val="000000"/>
              </a:solidFill>
              <a:latin typeface="Arial"/>
            </a:endParaRPr>
          </a:p>
          <a:p>
            <a:pPr>
              <a:lnSpc>
                <a:spcPct val="100000"/>
              </a:lnSpc>
              <a:tabLst>
                <a:tab pos="0" algn="l"/>
              </a:tabLst>
            </a:pPr>
            <a:r>
              <a:rPr lang="bg-BG" sz="1200" b="0" strike="noStrike" spc="-1">
                <a:solidFill>
                  <a:srgbClr val="000000"/>
                </a:solidFill>
                <a:latin typeface="Montserrat"/>
              </a:rPr>
              <a:t>Наръчник по програмата</a:t>
            </a:r>
            <a:endParaRPr lang="en-US" sz="1200" b="0" strike="noStrike" spc="-1">
              <a:solidFill>
                <a:srgbClr val="000000"/>
              </a:solidFill>
              <a:latin typeface="Arial"/>
            </a:endParaRPr>
          </a:p>
          <a:p>
            <a:pPr>
              <a:lnSpc>
                <a:spcPct val="100000"/>
              </a:lnSpc>
              <a:tabLst>
                <a:tab pos="0" algn="l"/>
              </a:tabLst>
            </a:pPr>
            <a:endParaRPr lang="en-US" sz="1200" b="0" strike="noStrike" spc="-1">
              <a:solidFill>
                <a:srgbClr val="000000"/>
              </a:solidFill>
              <a:latin typeface="Arial"/>
            </a:endParaRPr>
          </a:p>
        </p:txBody>
      </p:sp>
      <p:sp>
        <p:nvSpPr>
          <p:cNvPr id="423" name="Bulle narrative : rectangle à coins arrondis 5"/>
          <p:cNvSpPr/>
          <p:nvPr/>
        </p:nvSpPr>
        <p:spPr>
          <a:xfrm>
            <a:off x="8968320" y="2666880"/>
            <a:ext cx="2463840" cy="3051720"/>
          </a:xfrm>
          <a:prstGeom prst="wedgeRoundRectCallout">
            <a:avLst>
              <a:gd name="adj1" fmla="val -17800"/>
              <a:gd name="adj2" fmla="val 49276"/>
              <a:gd name="adj3" fmla="val 16667"/>
            </a:avLst>
          </a:prstGeom>
          <a:solidFill>
            <a:srgbClr val="F3B2A0"/>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bg-BG" sz="1400" b="1" strike="noStrike" spc="-1">
                <a:solidFill>
                  <a:srgbClr val="000000"/>
                </a:solidFill>
                <a:latin typeface="Montserrat"/>
              </a:rPr>
              <a:t>Фокус на внимание</a:t>
            </a:r>
            <a:r>
              <a:rPr lang="en-US" sz="1400" b="1" strike="noStrike" spc="-1">
                <a:solidFill>
                  <a:srgbClr val="000000"/>
                </a:solidFill>
                <a:latin typeface="Montserrat"/>
              </a:rPr>
              <a:t> !</a:t>
            </a:r>
            <a:endParaRPr lang="en-US" sz="1400" b="0" strike="noStrike" spc="-1">
              <a:solidFill>
                <a:srgbClr val="000000"/>
              </a:solidFill>
              <a:latin typeface="Arial"/>
            </a:endParaRPr>
          </a:p>
          <a:p>
            <a:pPr algn="ctr">
              <a:lnSpc>
                <a:spcPct val="100000"/>
              </a:lnSpc>
            </a:pPr>
            <a:r>
              <a:rPr lang="en-US" sz="1400" b="1" strike="noStrike" spc="-1">
                <a:solidFill>
                  <a:srgbClr val="000000"/>
                </a:solidFill>
                <a:latin typeface="Montserrat"/>
              </a:rPr>
              <a:t> </a:t>
            </a:r>
            <a:r>
              <a:rPr lang="bg-BG" sz="1400" b="1" strike="noStrike" spc="-1">
                <a:solidFill>
                  <a:srgbClr val="000000"/>
                </a:solidFill>
                <a:latin typeface="Montserrat"/>
              </a:rPr>
              <a:t>Разходите за инфраструктура, разположена и ползвана </a:t>
            </a:r>
            <a:r>
              <a:rPr lang="ru-RU" sz="1400" b="0" strike="noStrike" spc="-1">
                <a:solidFill>
                  <a:srgbClr val="000000"/>
                </a:solidFill>
                <a:latin typeface="Montserrat"/>
              </a:rPr>
              <a:t>извън областта на  сътрудничество по програмата и ЕС</a:t>
            </a:r>
            <a:endParaRPr lang="en-US" sz="1400" b="0" strike="noStrike" spc="-1">
              <a:solidFill>
                <a:srgbClr val="000000"/>
              </a:solidFill>
              <a:latin typeface="Arial"/>
            </a:endParaRPr>
          </a:p>
          <a:p>
            <a:pPr algn="ctr">
              <a:lnSpc>
                <a:spcPct val="100000"/>
              </a:lnSpc>
            </a:pPr>
            <a:r>
              <a:rPr lang="bg-BG" sz="1400" b="0" u="sng" strike="noStrike" spc="-1">
                <a:solidFill>
                  <a:srgbClr val="000000"/>
                </a:solidFill>
                <a:uFillTx/>
                <a:latin typeface="Montserrat"/>
              </a:rPr>
              <a:t>СА НЕДОПУСТИМИ</a:t>
            </a:r>
            <a:r>
              <a:rPr lang="en-US" sz="1400" b="1" u="sng" strike="noStrike" spc="-1">
                <a:solidFill>
                  <a:srgbClr val="000000"/>
                </a:solidFill>
                <a:uFillTx/>
                <a:latin typeface="Montserrat"/>
              </a:rPr>
              <a:t> </a:t>
            </a:r>
            <a:r>
              <a:rPr lang="bg-BG" sz="1400" b="0" strike="noStrike" spc="-1">
                <a:solidFill>
                  <a:srgbClr val="000000"/>
                </a:solidFill>
                <a:latin typeface="Montserrat"/>
              </a:rPr>
              <a:t>с изключение на  </a:t>
            </a:r>
            <a:r>
              <a:rPr lang="bg-BG" sz="1400" b="1" u="sng" strike="noStrike" spc="-1">
                <a:solidFill>
                  <a:srgbClr val="000000"/>
                </a:solidFill>
                <a:uFillTx/>
                <a:latin typeface="Montserrat"/>
              </a:rPr>
              <a:t>проекти тип </a:t>
            </a:r>
            <a:r>
              <a:rPr lang="en-US" sz="1400" b="1" u="sng" strike="noStrike" spc="-1">
                <a:solidFill>
                  <a:srgbClr val="000000"/>
                </a:solidFill>
                <a:uFillTx/>
                <a:latin typeface="Montserrat"/>
              </a:rPr>
              <a:t>TEST </a:t>
            </a:r>
            <a:r>
              <a:rPr lang="bg-BG" sz="1400" b="1" u="sng" strike="noStrike" spc="-1">
                <a:solidFill>
                  <a:srgbClr val="000000"/>
                </a:solidFill>
                <a:uFillTx/>
                <a:latin typeface="Montserrat"/>
              </a:rPr>
              <a:t>и пилотни дейности</a:t>
            </a:r>
            <a:r>
              <a:rPr lang="en-US" sz="1400" b="1" u="sng" strike="noStrike" spc="-1">
                <a:solidFill>
                  <a:srgbClr val="000000"/>
                </a:solidFill>
                <a:uFillTx/>
                <a:latin typeface="Montserrat"/>
              </a:rPr>
              <a:t>! </a:t>
            </a:r>
            <a:endParaRPr lang="en-US" sz="1400" b="0" strike="noStrike" spc="-1">
              <a:solidFill>
                <a:srgbClr val="000000"/>
              </a:solidFill>
              <a:latin typeface="Arial"/>
            </a:endParaRPr>
          </a:p>
          <a:p>
            <a:pPr algn="ctr">
              <a:lnSpc>
                <a:spcPct val="100000"/>
              </a:lnSpc>
            </a:pPr>
            <a:r>
              <a:rPr lang="en-US" sz="1400" b="1" u="sng" strike="noStrike" spc="-1">
                <a:solidFill>
                  <a:srgbClr val="000000"/>
                </a:solidFill>
                <a:uFillTx/>
                <a:latin typeface="Montserrat"/>
              </a:rPr>
              <a:t>!</a:t>
            </a:r>
            <a:endParaRPr lang="en-US" sz="1400" b="0" strike="noStrike" spc="-1">
              <a:solidFill>
                <a:srgbClr val="000000"/>
              </a:solidFill>
              <a:latin typeface="Arial"/>
            </a:endParaRPr>
          </a:p>
          <a:p>
            <a:pPr>
              <a:lnSpc>
                <a:spcPct val="100000"/>
              </a:lnSpc>
            </a:pPr>
            <a:endParaRPr lang="en-US" sz="1100" b="0" strike="noStrike" spc="-1">
              <a:solidFill>
                <a:srgbClr val="000000"/>
              </a:solidFill>
              <a:latin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ZoneTexte 1"/>
          <p:cNvSpPr/>
          <p:nvPr/>
        </p:nvSpPr>
        <p:spPr>
          <a:xfrm>
            <a:off x="0" y="481320"/>
            <a:ext cx="10515240" cy="82954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bg-BG" sz="2400" b="1" strike="noStrike" spc="-1" dirty="0" smtClean="0">
                <a:solidFill>
                  <a:schemeClr val="accent1">
                    <a:lumMod val="60000"/>
                    <a:lumOff val="40000"/>
                  </a:schemeClr>
                </a:solidFill>
                <a:latin typeface="Montserrat"/>
              </a:rPr>
              <a:t>Кои са недопустимите разходи съгласно Регламентите и правилата на Програмата </a:t>
            </a:r>
            <a:r>
              <a:rPr lang="fr-FR" sz="2400" b="1" strike="noStrike" spc="-1" dirty="0" smtClean="0">
                <a:solidFill>
                  <a:schemeClr val="accent1">
                    <a:lumMod val="60000"/>
                    <a:lumOff val="40000"/>
                  </a:schemeClr>
                </a:solidFill>
                <a:latin typeface="Montserrat"/>
              </a:rPr>
              <a:t>? </a:t>
            </a:r>
            <a:endParaRPr lang="en-US" sz="2400" b="0" strike="noStrike" spc="-1" dirty="0">
              <a:solidFill>
                <a:srgbClr val="000000"/>
              </a:solidFill>
              <a:latin typeface="Arial"/>
            </a:endParaRPr>
          </a:p>
        </p:txBody>
      </p:sp>
      <p:sp>
        <p:nvSpPr>
          <p:cNvPr id="425" name="Espace réservé du contenu 2"/>
          <p:cNvSpPr/>
          <p:nvPr/>
        </p:nvSpPr>
        <p:spPr>
          <a:xfrm>
            <a:off x="468350" y="1572321"/>
            <a:ext cx="10633329" cy="432667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90000"/>
              </a:lnSpc>
              <a:spcBef>
                <a:spcPts val="1800"/>
              </a:spcBef>
              <a:tabLst>
                <a:tab pos="0" algn="l"/>
              </a:tabLst>
            </a:pPr>
            <a:r>
              <a:rPr lang="bg-BG" sz="2000" b="1" spc="-1" dirty="0" smtClean="0">
                <a:solidFill>
                  <a:srgbClr val="000000"/>
                </a:solidFill>
                <a:latin typeface="Calibri" panose="020F0502020204030204" pitchFamily="34" charset="0"/>
                <a:cs typeface="Calibri" panose="020F0502020204030204" pitchFamily="34" charset="0"/>
              </a:rPr>
              <a:t>Недопустими разходи съгласно Регламент 2021/1059:</a:t>
            </a:r>
          </a:p>
          <a:p>
            <a:pPr indent="-342900">
              <a:lnSpc>
                <a:spcPct val="90000"/>
              </a:lnSpc>
              <a:buFont typeface="Arial" panose="020B0604020202020204" pitchFamily="34" charset="0"/>
              <a:buChar char="•"/>
              <a:tabLst>
                <a:tab pos="0" algn="l"/>
              </a:tabLst>
            </a:pPr>
            <a:r>
              <a:rPr lang="bg-BG" sz="1400" spc="-1" dirty="0" smtClean="0">
                <a:solidFill>
                  <a:srgbClr val="000000"/>
                </a:solidFill>
                <a:latin typeface="Calibri" panose="020F0502020204030204" pitchFamily="34" charset="0"/>
                <a:cs typeface="Calibri" panose="020F0502020204030204" pitchFamily="34" charset="0"/>
              </a:rPr>
              <a:t>Глоби, финансови санкции и разходи за правни спорове и съдебни дела;</a:t>
            </a:r>
          </a:p>
          <a:p>
            <a:pPr indent="-342900">
              <a:lnSpc>
                <a:spcPct val="90000"/>
              </a:lnSpc>
              <a:buFont typeface="Arial" panose="020B0604020202020204" pitchFamily="34" charset="0"/>
              <a:buChar char="•"/>
              <a:tabLst>
                <a:tab pos="0" algn="l"/>
              </a:tabLst>
            </a:pPr>
            <a:r>
              <a:rPr lang="bg-BG" sz="1400" spc="-1" dirty="0" smtClean="0">
                <a:solidFill>
                  <a:srgbClr val="000000"/>
                </a:solidFill>
                <a:latin typeface="Calibri" panose="020F0502020204030204" pitchFamily="34" charset="0"/>
                <a:cs typeface="Calibri" panose="020F0502020204030204" pitchFamily="34" charset="0"/>
              </a:rPr>
              <a:t>Разходи за дарения;</a:t>
            </a:r>
          </a:p>
          <a:p>
            <a:pPr indent="-342900">
              <a:lnSpc>
                <a:spcPct val="90000"/>
              </a:lnSpc>
              <a:buFont typeface="Arial" panose="020B0604020202020204" pitchFamily="34" charset="0"/>
              <a:buChar char="•"/>
              <a:tabLst>
                <a:tab pos="0" algn="l"/>
              </a:tabLst>
            </a:pPr>
            <a:r>
              <a:rPr lang="bg-BG" sz="1400" spc="-1" dirty="0" smtClean="0">
                <a:solidFill>
                  <a:srgbClr val="000000"/>
                </a:solidFill>
                <a:latin typeface="Calibri" panose="020F0502020204030204" pitchFamily="34" charset="0"/>
                <a:cs typeface="Calibri" panose="020F0502020204030204" pitchFamily="34" charset="0"/>
              </a:rPr>
              <a:t>Разходи, свързани с колебанията на валутния курс.</a:t>
            </a:r>
          </a:p>
          <a:p>
            <a:pPr>
              <a:lnSpc>
                <a:spcPct val="90000"/>
              </a:lnSpc>
              <a:spcBef>
                <a:spcPts val="1800"/>
              </a:spcBef>
              <a:tabLst>
                <a:tab pos="0" algn="l"/>
              </a:tabLst>
            </a:pPr>
            <a:r>
              <a:rPr lang="bg-BG" sz="2000" b="1" strike="noStrike" spc="-1" dirty="0" smtClean="0">
                <a:solidFill>
                  <a:srgbClr val="000000"/>
                </a:solidFill>
                <a:latin typeface="Calibri" panose="020F0502020204030204" pitchFamily="34" charset="0"/>
                <a:cs typeface="Calibri" panose="020F0502020204030204" pitchFamily="34" charset="0"/>
              </a:rPr>
              <a:t>Недопустими разходи съгласно Регламент 2021/1060</a:t>
            </a:r>
            <a:r>
              <a:rPr lang="en-US" sz="2000" b="1" strike="noStrike" spc="-1" dirty="0" smtClean="0">
                <a:solidFill>
                  <a:srgbClr val="000000"/>
                </a:solidFill>
                <a:latin typeface="Calibri" panose="020F0502020204030204" pitchFamily="34" charset="0"/>
                <a:cs typeface="Calibri" panose="020F0502020204030204" pitchFamily="34" charset="0"/>
              </a:rPr>
              <a:t> </a:t>
            </a:r>
            <a:r>
              <a:rPr lang="bg-BG" sz="2000" b="1" strike="noStrike" spc="-1" dirty="0" smtClean="0">
                <a:solidFill>
                  <a:srgbClr val="000000"/>
                </a:solidFill>
                <a:latin typeface="Calibri" panose="020F0502020204030204" pitchFamily="34" charset="0"/>
                <a:cs typeface="Calibri" panose="020F0502020204030204" pitchFamily="34" charset="0"/>
              </a:rPr>
              <a:t>(</a:t>
            </a:r>
            <a:r>
              <a:rPr lang="en-US" sz="2000" b="1" strike="noStrike" spc="-1" dirty="0" smtClean="0">
                <a:solidFill>
                  <a:srgbClr val="000000"/>
                </a:solidFill>
                <a:latin typeface="Calibri" panose="020F0502020204030204" pitchFamily="34" charset="0"/>
                <a:cs typeface="Calibri" panose="020F0502020204030204" pitchFamily="34" charset="0"/>
              </a:rPr>
              <a:t>CPR):</a:t>
            </a:r>
          </a:p>
          <a:p>
            <a:pPr marL="285750" indent="-285750">
              <a:lnSpc>
                <a:spcPct val="90000"/>
              </a:lnSpc>
              <a:spcBef>
                <a:spcPts val="600"/>
              </a:spcBef>
              <a:buFont typeface="Arial" panose="020B0604020202020204" pitchFamily="34" charset="0"/>
              <a:buChar char="•"/>
              <a:tabLst>
                <a:tab pos="0" algn="l"/>
              </a:tabLst>
            </a:pPr>
            <a:r>
              <a:rPr lang="ru-RU" sz="1100" dirty="0" smtClean="0"/>
              <a:t>лихви </a:t>
            </a:r>
            <a:r>
              <a:rPr lang="ru-RU" sz="1100" dirty="0"/>
              <a:t>по дългове, освен във връзка с безвъзмездни средства, предоставени под формата на лихвени субсидии или субсидии за гаранционни такси</a:t>
            </a:r>
            <a:r>
              <a:rPr lang="ru-RU" sz="1100" dirty="0" smtClean="0"/>
              <a:t>;</a:t>
            </a:r>
            <a:r>
              <a:rPr lang="ru-RU" sz="1100" dirty="0"/>
              <a:t> </a:t>
            </a:r>
            <a:endParaRPr lang="en-US" sz="1100" dirty="0" smtClean="0"/>
          </a:p>
          <a:p>
            <a:pPr marL="285750" indent="-285750">
              <a:lnSpc>
                <a:spcPct val="90000"/>
              </a:lnSpc>
              <a:spcBef>
                <a:spcPts val="600"/>
              </a:spcBef>
              <a:buFont typeface="Arial" panose="020B0604020202020204" pitchFamily="34" charset="0"/>
              <a:buChar char="•"/>
              <a:tabLst>
                <a:tab pos="0" algn="l"/>
              </a:tabLst>
            </a:pPr>
            <a:r>
              <a:rPr lang="ru-RU" sz="1100" dirty="0" smtClean="0"/>
              <a:t>покупка </a:t>
            </a:r>
            <a:r>
              <a:rPr lang="ru-RU" sz="1100" dirty="0"/>
              <a:t>на земя на стойност над 10 % от общите допустими разходи за съответната операция; за изоставени земи и за такива, използвани преди това за промишлени цели, които включват сгради, това ограничение се увеличава на 15 %; за финансови инструменти, тези проценти се прилагат по отношение на приноса от програмата, изплатен на крайния получател, или, в случай на гаранции — по отношение на размера на съответния заем</a:t>
            </a:r>
            <a:r>
              <a:rPr lang="ru-RU" sz="1100" dirty="0" smtClean="0"/>
              <a:t>;</a:t>
            </a:r>
          </a:p>
          <a:p>
            <a:pPr marL="285750" indent="-285750">
              <a:lnSpc>
                <a:spcPct val="90000"/>
              </a:lnSpc>
              <a:spcBef>
                <a:spcPts val="600"/>
              </a:spcBef>
              <a:buFont typeface="Arial" panose="020B0604020202020204" pitchFamily="34" charset="0"/>
              <a:buChar char="•"/>
              <a:tabLst>
                <a:tab pos="0" algn="l"/>
              </a:tabLst>
            </a:pPr>
            <a:r>
              <a:rPr lang="ru-RU" sz="1100" dirty="0"/>
              <a:t>данък върху добавената стойност (</a:t>
            </a:r>
            <a:r>
              <a:rPr lang="ru-RU" sz="1100" dirty="0" smtClean="0"/>
              <a:t>ДДС)</a:t>
            </a:r>
            <a:r>
              <a:rPr lang="en-US" dirty="0"/>
              <a:t> </a:t>
            </a:r>
            <a:r>
              <a:rPr lang="ru-RU" sz="1100" smtClean="0"/>
              <a:t>за </a:t>
            </a:r>
            <a:r>
              <a:rPr lang="ru-RU" sz="1100" dirty="0"/>
              <a:t>операции с общ размер на разходите под 5 000 000 EUR (вкл. ДДС</a:t>
            </a:r>
            <a:r>
              <a:rPr lang="ru-RU" sz="1100" dirty="0" smtClean="0"/>
              <a:t>)</a:t>
            </a:r>
            <a:r>
              <a:rPr lang="en-US" sz="1100" dirty="0" smtClean="0"/>
              <a:t>.</a:t>
            </a:r>
            <a:endParaRPr lang="bg-BG" sz="1100" dirty="0"/>
          </a:p>
          <a:p>
            <a:pPr>
              <a:lnSpc>
                <a:spcPct val="90000"/>
              </a:lnSpc>
              <a:spcBef>
                <a:spcPts val="600"/>
              </a:spcBef>
              <a:tabLst>
                <a:tab pos="0" algn="l"/>
              </a:tabLst>
            </a:pPr>
            <a:r>
              <a:rPr lang="bg-BG" sz="2000" b="1" u="sng" spc="-1" dirty="0" smtClean="0">
                <a:solidFill>
                  <a:srgbClr val="000000"/>
                </a:solidFill>
                <a:latin typeface="Calibri" panose="020F0502020204030204" pitchFamily="34" charset="0"/>
                <a:cs typeface="Calibri" panose="020F0502020204030204" pitchFamily="34" charset="0"/>
              </a:rPr>
              <a:t>Недопустими </a:t>
            </a:r>
            <a:r>
              <a:rPr lang="bg-BG" sz="2000" b="1" u="sng" spc="-1" dirty="0">
                <a:solidFill>
                  <a:srgbClr val="000000"/>
                </a:solidFill>
                <a:latin typeface="Calibri" panose="020F0502020204030204" pitchFamily="34" charset="0"/>
                <a:cs typeface="Calibri" panose="020F0502020204030204" pitchFamily="34" charset="0"/>
              </a:rPr>
              <a:t>разходи съгласно </a:t>
            </a:r>
            <a:r>
              <a:rPr lang="bg-BG" sz="2000" b="1" u="sng" spc="-1" dirty="0" smtClean="0">
                <a:solidFill>
                  <a:srgbClr val="000000"/>
                </a:solidFill>
                <a:latin typeface="Calibri" panose="020F0502020204030204" pitchFamily="34" charset="0"/>
                <a:cs typeface="Calibri" panose="020F0502020204030204" pitchFamily="34" charset="0"/>
              </a:rPr>
              <a:t>правилата на програмата:</a:t>
            </a:r>
          </a:p>
          <a:p>
            <a:pPr>
              <a:tabLst>
                <a:tab pos="0" algn="l"/>
              </a:tabLst>
            </a:pPr>
            <a:r>
              <a:rPr lang="ru-RU" sz="1600" spc="-1" dirty="0">
                <a:solidFill>
                  <a:srgbClr val="000000"/>
                </a:solidFill>
                <a:latin typeface="Calibri" panose="020F0502020204030204" pitchFamily="34" charset="0"/>
                <a:cs typeface="Calibri" panose="020F0502020204030204" pitchFamily="34" charset="0"/>
              </a:rPr>
              <a:t>• </a:t>
            </a:r>
            <a:r>
              <a:rPr lang="ru-RU" sz="1600" spc="-1" dirty="0" smtClean="0">
                <a:solidFill>
                  <a:srgbClr val="000000"/>
                </a:solidFill>
                <a:latin typeface="Calibri" panose="020F0502020204030204" pitchFamily="34" charset="0"/>
                <a:cs typeface="Calibri" panose="020F0502020204030204" pitchFamily="34" charset="0"/>
              </a:rPr>
              <a:t>Апортни вноски </a:t>
            </a:r>
            <a:r>
              <a:rPr lang="ru-RU" sz="1600" spc="-1" dirty="0">
                <a:solidFill>
                  <a:srgbClr val="000000"/>
                </a:solidFill>
                <a:latin typeface="Calibri" panose="020F0502020204030204" pitchFamily="34" charset="0"/>
                <a:cs typeface="Calibri" panose="020F0502020204030204" pitchFamily="34" charset="0"/>
              </a:rPr>
              <a:t>(включително неплатен доброволен труд);</a:t>
            </a:r>
          </a:p>
          <a:p>
            <a:pPr>
              <a:tabLst>
                <a:tab pos="0" algn="l"/>
              </a:tabLst>
            </a:pPr>
            <a:r>
              <a:rPr lang="ru-RU" sz="1600" spc="-1" dirty="0">
                <a:solidFill>
                  <a:srgbClr val="000000"/>
                </a:solidFill>
                <a:latin typeface="Calibri" panose="020F0502020204030204" pitchFamily="34" charset="0"/>
                <a:cs typeface="Calibri" panose="020F0502020204030204" pitchFamily="34" charset="0"/>
              </a:rPr>
              <a:t>• Такси за </a:t>
            </a:r>
            <a:r>
              <a:rPr lang="ru-RU" sz="1600" spc="-1" dirty="0" smtClean="0">
                <a:solidFill>
                  <a:srgbClr val="000000"/>
                </a:solidFill>
                <a:latin typeface="Calibri" panose="020F0502020204030204" pitchFamily="34" charset="0"/>
                <a:cs typeface="Calibri" panose="020F0502020204030204" pitchFamily="34" charset="0"/>
              </a:rPr>
              <a:t>национални финансови </a:t>
            </a:r>
            <a:r>
              <a:rPr lang="ru-RU" sz="1600" spc="-1" dirty="0">
                <a:solidFill>
                  <a:srgbClr val="000000"/>
                </a:solidFill>
                <a:latin typeface="Calibri" panose="020F0502020204030204" pitchFamily="34" charset="0"/>
                <a:cs typeface="Calibri" panose="020F0502020204030204" pitchFamily="34" charset="0"/>
              </a:rPr>
              <a:t>транзакции;</a:t>
            </a:r>
          </a:p>
          <a:p>
            <a:pPr>
              <a:tabLst>
                <a:tab pos="0" algn="l"/>
              </a:tabLst>
            </a:pPr>
            <a:r>
              <a:rPr lang="ru-RU" sz="1600" spc="-1" dirty="0">
                <a:solidFill>
                  <a:srgbClr val="000000"/>
                </a:solidFill>
                <a:latin typeface="Calibri" panose="020F0502020204030204" pitchFamily="34" charset="0"/>
                <a:cs typeface="Calibri" panose="020F0502020204030204" pitchFamily="34" charset="0"/>
              </a:rPr>
              <a:t>• Закупуване на земя;</a:t>
            </a:r>
          </a:p>
          <a:p>
            <a:pPr>
              <a:tabLst>
                <a:tab pos="0" algn="l"/>
              </a:tabLst>
            </a:pPr>
            <a:r>
              <a:rPr lang="ru-RU" sz="1600" spc="-1" dirty="0">
                <a:solidFill>
                  <a:srgbClr val="000000"/>
                </a:solidFill>
                <a:latin typeface="Calibri" panose="020F0502020204030204" pitchFamily="34" charset="0"/>
                <a:cs typeface="Calibri" panose="020F0502020204030204" pitchFamily="34" charset="0"/>
              </a:rPr>
              <a:t>• Специализирани интервенции (напр. възстановяване на </a:t>
            </a:r>
            <a:r>
              <a:rPr lang="ru-RU" sz="1600" spc="-1" dirty="0" smtClean="0">
                <a:solidFill>
                  <a:srgbClr val="000000"/>
                </a:solidFill>
                <a:latin typeface="Calibri" panose="020F0502020204030204" pitchFamily="34" charset="0"/>
                <a:cs typeface="Calibri" panose="020F0502020204030204" pitchFamily="34" charset="0"/>
              </a:rPr>
              <a:t>почви, разминиране)</a:t>
            </a:r>
            <a:endParaRPr lang="ru-RU" sz="1600" spc="-1" dirty="0">
              <a:solidFill>
                <a:srgbClr val="000000"/>
              </a:solidFill>
              <a:latin typeface="Calibri" panose="020F0502020204030204" pitchFamily="34" charset="0"/>
              <a:cs typeface="Calibri" panose="020F0502020204030204" pitchFamily="34" charset="0"/>
            </a:endParaRPr>
          </a:p>
          <a:p>
            <a:pPr>
              <a:tabLst>
                <a:tab pos="0" algn="l"/>
              </a:tabLst>
            </a:pPr>
            <a:r>
              <a:rPr lang="ru-RU" sz="1600" spc="-1" dirty="0">
                <a:solidFill>
                  <a:srgbClr val="000000"/>
                </a:solidFill>
                <a:latin typeface="Calibri" panose="020F0502020204030204" pitchFamily="34" charset="0"/>
                <a:cs typeface="Calibri" panose="020F0502020204030204" pitchFamily="34" charset="0"/>
              </a:rPr>
              <a:t>• Споделени </a:t>
            </a:r>
            <a:r>
              <a:rPr lang="ru-RU" sz="1600" spc="-1" dirty="0" smtClean="0">
                <a:solidFill>
                  <a:srgbClr val="000000"/>
                </a:solidFill>
                <a:latin typeface="Calibri" panose="020F0502020204030204" pitchFamily="34" charset="0"/>
                <a:cs typeface="Calibri" panose="020F0502020204030204" pitchFamily="34" charset="0"/>
              </a:rPr>
              <a:t>разходи;</a:t>
            </a:r>
            <a:endParaRPr lang="ru-RU" sz="1600" spc="-1" dirty="0">
              <a:solidFill>
                <a:srgbClr val="000000"/>
              </a:solidFill>
              <a:latin typeface="Calibri" panose="020F0502020204030204" pitchFamily="34" charset="0"/>
              <a:cs typeface="Calibri" panose="020F0502020204030204" pitchFamily="34" charset="0"/>
            </a:endParaRPr>
          </a:p>
          <a:p>
            <a:pPr>
              <a:tabLst>
                <a:tab pos="0" algn="l"/>
              </a:tabLst>
            </a:pPr>
            <a:r>
              <a:rPr lang="ru-RU" sz="1600" spc="-1" dirty="0">
                <a:solidFill>
                  <a:srgbClr val="000000"/>
                </a:solidFill>
                <a:latin typeface="Calibri" panose="020F0502020204030204" pitchFamily="34" charset="0"/>
                <a:cs typeface="Calibri" panose="020F0502020204030204" pitchFamily="34" charset="0"/>
              </a:rPr>
              <a:t>• Разходи за </a:t>
            </a:r>
            <a:r>
              <a:rPr lang="ru-RU" sz="1600" spc="-1" dirty="0" smtClean="0">
                <a:solidFill>
                  <a:srgbClr val="000000"/>
                </a:solidFill>
                <a:latin typeface="Calibri" panose="020F0502020204030204" pitchFamily="34" charset="0"/>
                <a:cs typeface="Calibri" panose="020F0502020204030204" pitchFamily="34" charset="0"/>
              </a:rPr>
              <a:t>подаръци</a:t>
            </a:r>
            <a:r>
              <a:rPr lang="ru-RU" sz="1600" spc="-1" dirty="0">
                <a:solidFill>
                  <a:srgbClr val="000000"/>
                </a:solidFill>
                <a:latin typeface="Calibri" panose="020F0502020204030204" pitchFamily="34" charset="0"/>
                <a:cs typeface="Calibri" panose="020F0502020204030204" pitchFamily="34" charset="0"/>
              </a:rPr>
              <a:t> </a:t>
            </a:r>
            <a:r>
              <a:rPr lang="ru-RU" sz="1600" spc="-1" dirty="0" smtClean="0">
                <a:solidFill>
                  <a:srgbClr val="000000"/>
                </a:solidFill>
                <a:latin typeface="Calibri" panose="020F0502020204030204" pitchFamily="34" charset="0"/>
                <a:cs typeface="Calibri" panose="020F0502020204030204" pitchFamily="34" charset="0"/>
              </a:rPr>
              <a:t>и други</a:t>
            </a:r>
            <a:r>
              <a:rPr lang="en-US" sz="1600" spc="-1" dirty="0" smtClean="0">
                <a:solidFill>
                  <a:srgbClr val="000000"/>
                </a:solidFill>
                <a:latin typeface="Calibri" panose="020F0502020204030204" pitchFamily="34" charset="0"/>
                <a:cs typeface="Calibri" panose="020F0502020204030204" pitchFamily="34" charset="0"/>
              </a:rPr>
              <a:t>.</a:t>
            </a:r>
            <a:endParaRPr lang="en-US" sz="1600" b="0" strike="noStrike" spc="-1" dirty="0">
              <a:solidFill>
                <a:srgbClr val="000000"/>
              </a:solidFill>
              <a:latin typeface="Calibri" panose="020F0502020204030204" pitchFamily="34" charset="0"/>
              <a:cs typeface="Calibri" panose="020F0502020204030204" pitchFamily="34" charset="0"/>
            </a:endParaRPr>
          </a:p>
          <a:p>
            <a:pPr>
              <a:lnSpc>
                <a:spcPct val="90000"/>
              </a:lnSpc>
              <a:spcBef>
                <a:spcPts val="1800"/>
              </a:spcBef>
              <a:tabLst>
                <a:tab pos="0" algn="l"/>
              </a:tabLst>
            </a:pPr>
            <a:endParaRPr lang="en-US" sz="2000" b="0" strike="noStrike" spc="-1" dirty="0">
              <a:solidFill>
                <a:srgbClr val="000000"/>
              </a:solidFill>
              <a:latin typeface="Arial"/>
            </a:endParaRPr>
          </a:p>
          <a:p>
            <a:pPr>
              <a:lnSpc>
                <a:spcPct val="90000"/>
              </a:lnSpc>
              <a:spcBef>
                <a:spcPts val="1800"/>
              </a:spcBef>
              <a:tabLst>
                <a:tab pos="0" algn="l"/>
              </a:tabLst>
            </a:pPr>
            <a:endParaRPr lang="en-US" sz="2000" b="0" strike="noStrike" spc="-1" dirty="0">
              <a:solidFill>
                <a:srgbClr val="000000"/>
              </a:solidFill>
              <a:latin typeface="Arial"/>
            </a:endParaRPr>
          </a:p>
          <a:p>
            <a:pPr>
              <a:lnSpc>
                <a:spcPct val="90000"/>
              </a:lnSpc>
              <a:spcBef>
                <a:spcPts val="1800"/>
              </a:spcBef>
              <a:tabLst>
                <a:tab pos="0" algn="l"/>
              </a:tabLst>
            </a:pPr>
            <a:endParaRPr lang="en-US" sz="2000" b="0" strike="noStrike" spc="-1" dirty="0">
              <a:solidFill>
                <a:srgbClr val="000000"/>
              </a:solidFill>
              <a:latin typeface="Arial"/>
            </a:endParaRPr>
          </a:p>
        </p:txBody>
      </p:sp>
      <p:sp>
        <p:nvSpPr>
          <p:cNvPr id="426" name="ZoneTexte 3"/>
          <p:cNvSpPr/>
          <p:nvPr/>
        </p:nvSpPr>
        <p:spPr>
          <a:xfrm>
            <a:off x="0" y="0"/>
            <a:ext cx="11810520" cy="5217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bg-BG" sz="2800" b="1" spc="-1" dirty="0" smtClean="0">
                <a:solidFill>
                  <a:schemeClr val="accent1">
                    <a:lumMod val="75000"/>
                  </a:schemeClr>
                </a:solidFill>
                <a:latin typeface="Arial"/>
              </a:rPr>
              <a:t>Недопустими разходи</a:t>
            </a:r>
            <a:endParaRPr lang="en-US" sz="2800" b="0" strike="noStrike" spc="-1" dirty="0">
              <a:solidFill>
                <a:srgbClr val="000000"/>
              </a:solidFill>
              <a:latin typeface="Arial"/>
            </a:endParaRPr>
          </a:p>
        </p:txBody>
      </p:sp>
      <p:sp>
        <p:nvSpPr>
          <p:cNvPr id="11" name="Rectangle : coins arrondis 7"/>
          <p:cNvSpPr/>
          <p:nvPr/>
        </p:nvSpPr>
        <p:spPr>
          <a:xfrm rot="484800">
            <a:off x="9220777" y="1319424"/>
            <a:ext cx="2062086" cy="1534404"/>
          </a:xfrm>
          <a:prstGeom prst="roundRect">
            <a:avLst>
              <a:gd name="adj" fmla="val 16667"/>
            </a:avLst>
          </a:prstGeom>
          <a:solidFill>
            <a:srgbClr val="EDBA42"/>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tabLst>
                <a:tab pos="0" algn="l"/>
              </a:tabLst>
            </a:pPr>
            <a:r>
              <a:rPr lang="bg-BG" sz="1000" b="1" strike="noStrike" spc="-1" dirty="0">
                <a:solidFill>
                  <a:srgbClr val="000000"/>
                </a:solidFill>
                <a:latin typeface="Montserrat"/>
              </a:rPr>
              <a:t>Препратки към</a:t>
            </a:r>
            <a:r>
              <a:rPr lang="fr-FR" sz="1000" b="1" strike="noStrike" spc="-1" dirty="0">
                <a:solidFill>
                  <a:srgbClr val="000000"/>
                </a:solidFill>
                <a:latin typeface="Montserrat"/>
              </a:rPr>
              <a:t> :</a:t>
            </a:r>
            <a:endParaRPr lang="en-US" sz="1000" b="0" strike="noStrike" spc="-1" dirty="0">
              <a:solidFill>
                <a:srgbClr val="000000"/>
              </a:solidFill>
              <a:latin typeface="Arial"/>
            </a:endParaRPr>
          </a:p>
          <a:p>
            <a:pPr>
              <a:lnSpc>
                <a:spcPct val="100000"/>
              </a:lnSpc>
              <a:tabLst>
                <a:tab pos="0" algn="l"/>
              </a:tabLst>
            </a:pPr>
            <a:r>
              <a:rPr lang="bg-BG" sz="1000" b="0" strike="noStrike" spc="-1" dirty="0">
                <a:solidFill>
                  <a:srgbClr val="000000"/>
                </a:solidFill>
                <a:latin typeface="Montserrat"/>
              </a:rPr>
              <a:t>Чл.</a:t>
            </a:r>
            <a:r>
              <a:rPr lang="fr-FR" sz="1000" b="0" strike="noStrike" spc="-1" dirty="0">
                <a:solidFill>
                  <a:srgbClr val="000000"/>
                </a:solidFill>
                <a:latin typeface="Montserrat"/>
              </a:rPr>
              <a:t> </a:t>
            </a:r>
            <a:r>
              <a:rPr lang="bg-BG" sz="1000" spc="-1" dirty="0" smtClean="0">
                <a:solidFill>
                  <a:srgbClr val="000000"/>
                </a:solidFill>
                <a:latin typeface="Montserrat"/>
              </a:rPr>
              <a:t>38</a:t>
            </a:r>
            <a:r>
              <a:rPr lang="fr-FR" sz="1000" b="0" strike="noStrike" spc="-1" dirty="0" smtClean="0">
                <a:solidFill>
                  <a:srgbClr val="000000"/>
                </a:solidFill>
                <a:latin typeface="Montserrat"/>
              </a:rPr>
              <a:t> </a:t>
            </a:r>
            <a:r>
              <a:rPr lang="bg-BG" sz="1000" b="0" strike="noStrike" spc="-1" dirty="0">
                <a:solidFill>
                  <a:srgbClr val="000000"/>
                </a:solidFill>
                <a:latin typeface="Montserrat"/>
              </a:rPr>
              <a:t>Регламент</a:t>
            </a:r>
            <a:r>
              <a:rPr lang="fr-FR" sz="1000" b="0" strike="noStrike" spc="-1" dirty="0">
                <a:solidFill>
                  <a:srgbClr val="000000"/>
                </a:solidFill>
                <a:latin typeface="Montserrat"/>
              </a:rPr>
              <a:t> </a:t>
            </a:r>
            <a:r>
              <a:rPr lang="fr-FR" sz="1000" b="0" strike="noStrike" spc="-1" dirty="0" smtClean="0">
                <a:solidFill>
                  <a:srgbClr val="000000"/>
                </a:solidFill>
                <a:latin typeface="Montserrat"/>
              </a:rPr>
              <a:t>1059/2021 </a:t>
            </a:r>
            <a:r>
              <a:rPr lang="bg-BG" sz="1000" spc="-1" dirty="0">
                <a:solidFill>
                  <a:srgbClr val="000000"/>
                </a:solidFill>
                <a:latin typeface="Montserrat"/>
              </a:rPr>
              <a:t>и </a:t>
            </a:r>
            <a:r>
              <a:rPr lang="bg-BG" sz="1000" spc="-1" dirty="0" smtClean="0">
                <a:solidFill>
                  <a:srgbClr val="000000"/>
                </a:solidFill>
                <a:latin typeface="Montserrat"/>
              </a:rPr>
              <a:t>чл</a:t>
            </a:r>
            <a:r>
              <a:rPr lang="bg-BG" sz="1000" spc="-1" dirty="0">
                <a:solidFill>
                  <a:srgbClr val="000000"/>
                </a:solidFill>
                <a:latin typeface="Montserrat"/>
              </a:rPr>
              <a:t>.</a:t>
            </a:r>
            <a:r>
              <a:rPr lang="fr-FR" sz="1000" spc="-1" dirty="0">
                <a:solidFill>
                  <a:srgbClr val="000000"/>
                </a:solidFill>
                <a:latin typeface="Montserrat"/>
              </a:rPr>
              <a:t> </a:t>
            </a:r>
            <a:r>
              <a:rPr lang="bg-BG" sz="1000" spc="-1" dirty="0" smtClean="0">
                <a:solidFill>
                  <a:srgbClr val="000000"/>
                </a:solidFill>
                <a:latin typeface="Montserrat"/>
              </a:rPr>
              <a:t>64</a:t>
            </a:r>
            <a:r>
              <a:rPr lang="fr-FR" sz="1000" spc="-1" dirty="0" smtClean="0">
                <a:solidFill>
                  <a:srgbClr val="000000"/>
                </a:solidFill>
                <a:latin typeface="Montserrat"/>
              </a:rPr>
              <a:t> </a:t>
            </a:r>
            <a:r>
              <a:rPr lang="bg-BG" sz="1000" spc="-1" dirty="0">
                <a:solidFill>
                  <a:srgbClr val="000000"/>
                </a:solidFill>
                <a:latin typeface="Montserrat"/>
              </a:rPr>
              <a:t>Регламент</a:t>
            </a:r>
            <a:r>
              <a:rPr lang="fr-FR" sz="1000" spc="-1" dirty="0">
                <a:solidFill>
                  <a:srgbClr val="000000"/>
                </a:solidFill>
                <a:latin typeface="Montserrat"/>
              </a:rPr>
              <a:t> </a:t>
            </a:r>
            <a:r>
              <a:rPr lang="fr-FR" sz="1000" spc="-1" dirty="0" smtClean="0">
                <a:solidFill>
                  <a:srgbClr val="000000"/>
                </a:solidFill>
                <a:latin typeface="Montserrat"/>
              </a:rPr>
              <a:t>10</a:t>
            </a:r>
            <a:r>
              <a:rPr lang="bg-BG" sz="1000" spc="-1" dirty="0" smtClean="0">
                <a:solidFill>
                  <a:srgbClr val="000000"/>
                </a:solidFill>
                <a:latin typeface="Montserrat"/>
              </a:rPr>
              <a:t>60</a:t>
            </a:r>
            <a:r>
              <a:rPr lang="fr-FR" sz="1000" spc="-1" dirty="0" smtClean="0">
                <a:solidFill>
                  <a:srgbClr val="000000"/>
                </a:solidFill>
                <a:latin typeface="Montserrat"/>
              </a:rPr>
              <a:t>/2021</a:t>
            </a:r>
            <a:endParaRPr lang="en-US" sz="1000" b="0" strike="noStrike" spc="-1" dirty="0">
              <a:solidFill>
                <a:srgbClr val="000000"/>
              </a:solidFill>
              <a:latin typeface="Arial"/>
            </a:endParaRPr>
          </a:p>
          <a:p>
            <a:pPr>
              <a:lnSpc>
                <a:spcPct val="100000"/>
              </a:lnSpc>
              <a:tabLst>
                <a:tab pos="0" algn="l"/>
              </a:tabLst>
            </a:pPr>
            <a:r>
              <a:rPr lang="bg-BG" sz="1000" b="0" strike="noStrike" spc="-1" dirty="0">
                <a:solidFill>
                  <a:srgbClr val="000000"/>
                </a:solidFill>
                <a:latin typeface="Montserrat"/>
              </a:rPr>
              <a:t>Наръчник по </a:t>
            </a:r>
            <a:r>
              <a:rPr lang="bg-BG" sz="1000" b="0" strike="noStrike" spc="-1" dirty="0" smtClean="0">
                <a:solidFill>
                  <a:srgbClr val="000000"/>
                </a:solidFill>
                <a:latin typeface="Montserrat"/>
              </a:rPr>
              <a:t>програмата:</a:t>
            </a:r>
          </a:p>
          <a:p>
            <a:pPr>
              <a:lnSpc>
                <a:spcPct val="100000"/>
              </a:lnSpc>
              <a:tabLst>
                <a:tab pos="0" algn="l"/>
              </a:tabLst>
            </a:pPr>
            <a:r>
              <a:rPr lang="en-US" sz="1000" dirty="0">
                <a:hlinkClick r:id="rId3"/>
              </a:rPr>
              <a:t>programme-manual_v.1.8_en.pdf (interreg-euro-med.eu)</a:t>
            </a:r>
            <a:endParaRPr lang="en-US" sz="1000" b="0" strike="noStrike" spc="-1" dirty="0">
              <a:solidFill>
                <a:srgbClr val="000000"/>
              </a:solidFill>
              <a:latin typeface="Arial"/>
            </a:endParaRPr>
          </a:p>
        </p:txBody>
      </p:sp>
    </p:spTree>
    <p:extLst>
      <p:ext uri="{BB962C8B-B14F-4D97-AF65-F5344CB8AC3E}">
        <p14:creationId xmlns:p14="http://schemas.microsoft.com/office/powerpoint/2010/main" val="3961280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ZoneTexte 1"/>
          <p:cNvSpPr/>
          <p:nvPr/>
        </p:nvSpPr>
        <p:spPr>
          <a:xfrm>
            <a:off x="0" y="481320"/>
            <a:ext cx="10515240" cy="46021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bg-BG" sz="2400" b="1" strike="noStrike" spc="-1" dirty="0">
                <a:solidFill>
                  <a:schemeClr val="accent1">
                    <a:lumMod val="60000"/>
                    <a:lumOff val="40000"/>
                  </a:schemeClr>
                </a:solidFill>
                <a:latin typeface="Montserrat"/>
              </a:rPr>
              <a:t>Какво </a:t>
            </a:r>
            <a:r>
              <a:rPr lang="bg-BG" sz="2400" b="1" strike="noStrike" spc="-1" dirty="0" smtClean="0">
                <a:solidFill>
                  <a:schemeClr val="accent1">
                    <a:lumMod val="60000"/>
                    <a:lumOff val="40000"/>
                  </a:schemeClr>
                </a:solidFill>
                <a:latin typeface="Montserrat"/>
              </a:rPr>
              <a:t>проверява НК и СС</a:t>
            </a:r>
            <a:r>
              <a:rPr lang="fr-FR" sz="2400" b="1" strike="noStrike" spc="-1" dirty="0" smtClean="0">
                <a:solidFill>
                  <a:schemeClr val="accent1">
                    <a:lumMod val="60000"/>
                    <a:lumOff val="40000"/>
                  </a:schemeClr>
                </a:solidFill>
                <a:latin typeface="Montserrat"/>
              </a:rPr>
              <a:t>? </a:t>
            </a:r>
            <a:endParaRPr lang="en-US" sz="2400" b="0" strike="noStrike" spc="-1" dirty="0">
              <a:solidFill>
                <a:srgbClr val="000000"/>
              </a:solidFill>
              <a:latin typeface="Arial"/>
            </a:endParaRPr>
          </a:p>
        </p:txBody>
      </p:sp>
      <p:sp>
        <p:nvSpPr>
          <p:cNvPr id="425" name="Espace réservé du contenu 2"/>
          <p:cNvSpPr/>
          <p:nvPr/>
        </p:nvSpPr>
        <p:spPr>
          <a:xfrm>
            <a:off x="415440" y="1255320"/>
            <a:ext cx="10686240" cy="445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228600" indent="-228600">
              <a:lnSpc>
                <a:spcPct val="90000"/>
              </a:lnSpc>
              <a:spcBef>
                <a:spcPts val="1800"/>
              </a:spcBef>
              <a:buClr>
                <a:srgbClr val="1A1A1A"/>
              </a:buClr>
              <a:buFont typeface="Arial"/>
              <a:buChar char="•"/>
            </a:pPr>
            <a:r>
              <a:rPr lang="bg-BG" sz="2000" b="0" strike="noStrike" spc="-1" dirty="0">
                <a:solidFill>
                  <a:srgbClr val="1A1A1A"/>
                </a:solidFill>
                <a:latin typeface="Montserrat"/>
              </a:rPr>
              <a:t>Използването на логото на проекта, предоставено от Програмата, е </a:t>
            </a:r>
            <a:r>
              <a:rPr lang="bg-BG" sz="2000" b="1" u="sng" strike="noStrike" spc="-1" dirty="0">
                <a:solidFill>
                  <a:srgbClr val="1A1A1A"/>
                </a:solidFill>
                <a:uFillTx/>
                <a:latin typeface="Montserrat"/>
              </a:rPr>
              <a:t>задължително</a:t>
            </a:r>
            <a:r>
              <a:rPr lang="bg-BG" sz="2000" b="0" strike="noStrike" spc="-1" dirty="0">
                <a:solidFill>
                  <a:srgbClr val="1A1A1A"/>
                </a:solidFill>
                <a:latin typeface="Montserrat"/>
              </a:rPr>
              <a:t> </a:t>
            </a:r>
            <a:endParaRPr lang="en-US" sz="2000" b="0" strike="noStrike" spc="-1" dirty="0">
              <a:solidFill>
                <a:srgbClr val="000000"/>
              </a:solidFill>
              <a:latin typeface="Arial"/>
            </a:endParaRPr>
          </a:p>
          <a:p>
            <a:pPr>
              <a:lnSpc>
                <a:spcPct val="90000"/>
              </a:lnSpc>
              <a:spcBef>
                <a:spcPts val="1800"/>
              </a:spcBef>
              <a:tabLst>
                <a:tab pos="0" algn="l"/>
              </a:tabLst>
            </a:pPr>
            <a:r>
              <a:rPr lang="en-GB" sz="2000" b="1" strike="noStrike" spc="-1" dirty="0">
                <a:solidFill>
                  <a:srgbClr val="EDBA42"/>
                </a:solidFill>
                <a:latin typeface="Montserrat"/>
              </a:rPr>
              <a:t>&gt; </a:t>
            </a:r>
            <a:r>
              <a:rPr lang="bg-BG" sz="2000" b="1" strike="noStrike" spc="-1" dirty="0">
                <a:solidFill>
                  <a:srgbClr val="EDBA42"/>
                </a:solidFill>
                <a:latin typeface="Montserrat"/>
              </a:rPr>
              <a:t>Санкция до</a:t>
            </a:r>
            <a:r>
              <a:rPr lang="en-GB" sz="2000" b="1" strike="noStrike" spc="-1" dirty="0">
                <a:solidFill>
                  <a:srgbClr val="EDBA42"/>
                </a:solidFill>
                <a:latin typeface="Montserrat"/>
              </a:rPr>
              <a:t> 2% </a:t>
            </a:r>
            <a:r>
              <a:rPr lang="bg-BG" sz="2000" b="1" strike="noStrike" spc="-1" dirty="0">
                <a:solidFill>
                  <a:srgbClr val="EDBA42"/>
                </a:solidFill>
                <a:latin typeface="Montserrat"/>
              </a:rPr>
              <a:t>за неизпълнение на това задължение</a:t>
            </a:r>
            <a:r>
              <a:rPr lang="en-GB" sz="2000" b="0" strike="noStrike" spc="-1" dirty="0">
                <a:solidFill>
                  <a:srgbClr val="EDBA42"/>
                </a:solidFill>
                <a:latin typeface="Montserrat"/>
              </a:rPr>
              <a:t> </a:t>
            </a:r>
            <a:endParaRPr lang="en-US" sz="2000" b="0" strike="noStrike" spc="-1" dirty="0">
              <a:solidFill>
                <a:srgbClr val="000000"/>
              </a:solidFill>
              <a:latin typeface="Arial"/>
            </a:endParaRPr>
          </a:p>
          <a:p>
            <a:pPr marL="228600" indent="-228600">
              <a:lnSpc>
                <a:spcPct val="90000"/>
              </a:lnSpc>
              <a:spcBef>
                <a:spcPts val="1800"/>
              </a:spcBef>
              <a:buClr>
                <a:srgbClr val="1A1A1A"/>
              </a:buClr>
              <a:buFont typeface="Arial"/>
              <a:buChar char="•"/>
              <a:tabLst>
                <a:tab pos="0" algn="l"/>
              </a:tabLst>
            </a:pPr>
            <a:r>
              <a:rPr lang="bg-BG" sz="2000" b="0" strike="noStrike" spc="-1" dirty="0">
                <a:solidFill>
                  <a:srgbClr val="1A1A1A"/>
                </a:solidFill>
                <a:latin typeface="Montserrat"/>
              </a:rPr>
              <a:t>Плакат</a:t>
            </a:r>
            <a:r>
              <a:rPr lang="fr-FR" sz="2000" b="0" strike="noStrike" spc="-1" dirty="0">
                <a:solidFill>
                  <a:srgbClr val="1A1A1A"/>
                </a:solidFill>
                <a:latin typeface="Montserrat"/>
              </a:rPr>
              <a:t> </a:t>
            </a:r>
            <a:r>
              <a:rPr lang="bg-BG" sz="2000" b="0" strike="noStrike" spc="-1" dirty="0">
                <a:solidFill>
                  <a:srgbClr val="1A1A1A"/>
                </a:solidFill>
                <a:latin typeface="Montserrat"/>
              </a:rPr>
              <a:t>за</a:t>
            </a:r>
            <a:r>
              <a:rPr lang="fr-FR" sz="2000" b="0" strike="noStrike" spc="-1" dirty="0">
                <a:solidFill>
                  <a:srgbClr val="1A1A1A"/>
                </a:solidFill>
                <a:latin typeface="Montserrat"/>
              </a:rPr>
              <a:t> </a:t>
            </a:r>
            <a:r>
              <a:rPr lang="bg-BG" sz="2000" b="0" u="sng" strike="noStrike" spc="-1" dirty="0">
                <a:solidFill>
                  <a:srgbClr val="1A1A1A"/>
                </a:solidFill>
                <a:uFillTx/>
                <a:latin typeface="Montserrat"/>
              </a:rPr>
              <a:t>всички партньори по проекта</a:t>
            </a:r>
            <a:r>
              <a:rPr lang="fr-FR" sz="2000" b="0" u="sng" strike="noStrike" spc="-1" dirty="0">
                <a:solidFill>
                  <a:srgbClr val="1A1A1A"/>
                </a:solidFill>
                <a:uFillTx/>
                <a:latin typeface="Montserrat"/>
              </a:rPr>
              <a:t> </a:t>
            </a:r>
            <a:endParaRPr lang="en-US" sz="2000" b="0" strike="noStrike" spc="-1" dirty="0">
              <a:solidFill>
                <a:srgbClr val="000000"/>
              </a:solidFill>
              <a:latin typeface="Arial"/>
            </a:endParaRPr>
          </a:p>
          <a:p>
            <a:pPr marL="228600" indent="-228600">
              <a:lnSpc>
                <a:spcPct val="90000"/>
              </a:lnSpc>
              <a:spcBef>
                <a:spcPts val="1800"/>
              </a:spcBef>
              <a:buClr>
                <a:srgbClr val="1A1A1A"/>
              </a:buClr>
              <a:buFont typeface="Arial"/>
              <a:buChar char="•"/>
              <a:tabLst>
                <a:tab pos="0" algn="l"/>
              </a:tabLst>
            </a:pPr>
            <a:r>
              <a:rPr lang="ru-RU" sz="2000" b="0" strike="noStrike" spc="-1" dirty="0">
                <a:solidFill>
                  <a:srgbClr val="1A1A1A"/>
                </a:solidFill>
                <a:latin typeface="Montserrat"/>
              </a:rPr>
              <a:t>Не са заявени разходи за изработка на уеб сайт или лого</a:t>
            </a:r>
            <a:endParaRPr lang="en-US" sz="2000" b="0" strike="noStrike" spc="-1" dirty="0">
              <a:solidFill>
                <a:srgbClr val="000000"/>
              </a:solidFill>
              <a:latin typeface="Arial"/>
            </a:endParaRPr>
          </a:p>
          <a:p>
            <a:pPr marL="228600" indent="-228600">
              <a:lnSpc>
                <a:spcPct val="90000"/>
              </a:lnSpc>
              <a:spcBef>
                <a:spcPts val="1800"/>
              </a:spcBef>
              <a:buClr>
                <a:srgbClr val="1A1A1A"/>
              </a:buClr>
              <a:buFont typeface="Arial"/>
              <a:buChar char="•"/>
              <a:tabLst>
                <a:tab pos="0" algn="l"/>
              </a:tabLst>
            </a:pPr>
            <a:r>
              <a:rPr lang="ru-RU" sz="2000" b="0" strike="noStrike" spc="-1" dirty="0">
                <a:solidFill>
                  <a:srgbClr val="1A1A1A"/>
                </a:solidFill>
                <a:latin typeface="Montserrat"/>
              </a:rPr>
              <a:t>Няма промоционален артикул, който не е изрично одобрен от JS</a:t>
            </a:r>
            <a:endParaRPr lang="en-US" sz="2000" b="0" strike="noStrike" spc="-1" dirty="0">
              <a:solidFill>
                <a:srgbClr val="000000"/>
              </a:solidFill>
              <a:latin typeface="Arial"/>
            </a:endParaRPr>
          </a:p>
          <a:p>
            <a:pPr marL="228600" indent="-228600">
              <a:lnSpc>
                <a:spcPct val="100000"/>
              </a:lnSpc>
              <a:spcBef>
                <a:spcPts val="1001"/>
              </a:spcBef>
              <a:buClr>
                <a:srgbClr val="1A1A1A"/>
              </a:buClr>
              <a:buFont typeface="Arial"/>
              <a:buChar char="•"/>
              <a:tabLst>
                <a:tab pos="0" algn="l"/>
              </a:tabLst>
            </a:pPr>
            <a:r>
              <a:rPr lang="ru-RU" sz="2000" b="0" strike="noStrike" spc="-1" dirty="0">
                <a:solidFill>
                  <a:srgbClr val="1A1A1A"/>
                </a:solidFill>
                <a:latin typeface="Montserrat"/>
              </a:rPr>
              <a:t>На официалния уебсайт на бенефициера</a:t>
            </a:r>
            <a:r>
              <a:rPr lang="en-US" sz="2000" b="0" strike="noStrike" spc="-1" dirty="0">
                <a:solidFill>
                  <a:srgbClr val="1A1A1A"/>
                </a:solidFill>
                <a:latin typeface="Montserrat"/>
              </a:rPr>
              <a:t> :</a:t>
            </a:r>
            <a:endParaRPr lang="en-US" sz="2000" b="0" strike="noStrike" spc="-1" dirty="0">
              <a:solidFill>
                <a:srgbClr val="000000"/>
              </a:solidFill>
              <a:latin typeface="Arial"/>
            </a:endParaRPr>
          </a:p>
          <a:p>
            <a:pPr marL="914400" lvl="3" indent="-228600">
              <a:lnSpc>
                <a:spcPct val="150000"/>
              </a:lnSpc>
              <a:buClr>
                <a:srgbClr val="1A1A1A"/>
              </a:buClr>
              <a:buFont typeface="Arial"/>
              <a:buChar char="•"/>
              <a:tabLst>
                <a:tab pos="0" algn="l"/>
              </a:tabLst>
            </a:pPr>
            <a:r>
              <a:rPr lang="ru-RU" sz="1400" b="0" strike="noStrike" spc="-1" dirty="0">
                <a:solidFill>
                  <a:srgbClr val="1A1A1A"/>
                </a:solidFill>
                <a:latin typeface="Montserrat"/>
              </a:rPr>
              <a:t>Кратко описание на проекта, включително неговите цели и резултати</a:t>
            </a:r>
            <a:endParaRPr lang="en-US" sz="1400" b="0" strike="noStrike" spc="-1" dirty="0">
              <a:solidFill>
                <a:srgbClr val="000000"/>
              </a:solidFill>
              <a:latin typeface="Arial"/>
            </a:endParaRPr>
          </a:p>
          <a:p>
            <a:pPr marL="914400" lvl="3" indent="-228600">
              <a:lnSpc>
                <a:spcPct val="150000"/>
              </a:lnSpc>
              <a:buClr>
                <a:srgbClr val="1A1A1A"/>
              </a:buClr>
              <a:buFont typeface="Arial"/>
              <a:buChar char="•"/>
              <a:tabLst>
                <a:tab pos="0" algn="l"/>
              </a:tabLst>
            </a:pPr>
            <a:r>
              <a:rPr lang="bg-BG" sz="1400" b="0" strike="noStrike" spc="-1" dirty="0">
                <a:solidFill>
                  <a:srgbClr val="1A1A1A"/>
                </a:solidFill>
                <a:latin typeface="Montserrat"/>
              </a:rPr>
              <a:t>Бюджет на проекта</a:t>
            </a:r>
            <a:endParaRPr lang="en-US" sz="1400" b="0" strike="noStrike" spc="-1" dirty="0">
              <a:solidFill>
                <a:srgbClr val="000000"/>
              </a:solidFill>
              <a:latin typeface="Arial"/>
            </a:endParaRPr>
          </a:p>
          <a:p>
            <a:pPr marL="914400" lvl="3" indent="-228600">
              <a:lnSpc>
                <a:spcPct val="150000"/>
              </a:lnSpc>
              <a:buClr>
                <a:srgbClr val="1A1A1A"/>
              </a:buClr>
              <a:buFont typeface="Arial"/>
              <a:buChar char="•"/>
              <a:tabLst>
                <a:tab pos="0" algn="l"/>
              </a:tabLst>
            </a:pPr>
            <a:r>
              <a:rPr lang="bg-BG" sz="1400" b="0" strike="noStrike" spc="-1" dirty="0">
                <a:solidFill>
                  <a:srgbClr val="1A1A1A"/>
                </a:solidFill>
                <a:latin typeface="Montserrat"/>
              </a:rPr>
              <a:t>Логото на проекта</a:t>
            </a:r>
            <a:r>
              <a:rPr lang="en-US" sz="1400" b="0" strike="noStrike" spc="-1" dirty="0">
                <a:solidFill>
                  <a:srgbClr val="1A1A1A"/>
                </a:solidFill>
                <a:latin typeface="Montserrat"/>
              </a:rPr>
              <a:t> </a:t>
            </a:r>
            <a:endParaRPr lang="en-US" sz="1400" b="0" strike="noStrike" spc="-1" dirty="0">
              <a:solidFill>
                <a:srgbClr val="000000"/>
              </a:solidFill>
              <a:latin typeface="Arial"/>
            </a:endParaRPr>
          </a:p>
          <a:p>
            <a:pPr marL="914400" lvl="3" indent="-228600">
              <a:lnSpc>
                <a:spcPct val="150000"/>
              </a:lnSpc>
              <a:buClr>
                <a:srgbClr val="1A1A1A"/>
              </a:buClr>
              <a:buFont typeface="Arial"/>
              <a:buChar char="•"/>
              <a:tabLst>
                <a:tab pos="0" algn="l"/>
              </a:tabLst>
            </a:pPr>
            <a:r>
              <a:rPr lang="bg-BG" sz="1400" spc="-1" dirty="0" smtClean="0">
                <a:solidFill>
                  <a:srgbClr val="1A1A1A"/>
                </a:solidFill>
                <a:latin typeface="Montserrat"/>
              </a:rPr>
              <a:t>Линк</a:t>
            </a:r>
            <a:r>
              <a:rPr lang="en-US" sz="1400" b="0" strike="noStrike" spc="-1" dirty="0" smtClean="0">
                <a:solidFill>
                  <a:srgbClr val="1A1A1A"/>
                </a:solidFill>
                <a:latin typeface="Montserrat"/>
              </a:rPr>
              <a:t> </a:t>
            </a:r>
            <a:r>
              <a:rPr lang="bg-BG" sz="1400" spc="-1" dirty="0" smtClean="0">
                <a:solidFill>
                  <a:srgbClr val="1A1A1A"/>
                </a:solidFill>
                <a:latin typeface="Montserrat"/>
              </a:rPr>
              <a:t>към</a:t>
            </a:r>
            <a:r>
              <a:rPr lang="en-US" sz="1400" b="0" strike="noStrike" spc="-1" dirty="0" smtClean="0">
                <a:solidFill>
                  <a:srgbClr val="1A1A1A"/>
                </a:solidFill>
                <a:latin typeface="Montserrat"/>
              </a:rPr>
              <a:t> </a:t>
            </a:r>
            <a:r>
              <a:rPr lang="bg-BG" sz="1400" b="0" strike="noStrike" spc="-1" dirty="0">
                <a:solidFill>
                  <a:srgbClr val="1A1A1A"/>
                </a:solidFill>
                <a:latin typeface="Montserrat"/>
              </a:rPr>
              <a:t>сайта на проекта</a:t>
            </a:r>
            <a:endParaRPr lang="en-US" sz="1400" b="0" strike="noStrike" spc="-1" dirty="0">
              <a:solidFill>
                <a:srgbClr val="000000"/>
              </a:solidFill>
              <a:latin typeface="Arial"/>
            </a:endParaRPr>
          </a:p>
          <a:p>
            <a:pPr>
              <a:lnSpc>
                <a:spcPct val="90000"/>
              </a:lnSpc>
              <a:spcBef>
                <a:spcPts val="1800"/>
              </a:spcBef>
              <a:tabLst>
                <a:tab pos="0" algn="l"/>
              </a:tabLst>
            </a:pPr>
            <a:endParaRPr lang="en-US" sz="2000" b="0" strike="noStrike" spc="-1" dirty="0">
              <a:solidFill>
                <a:srgbClr val="000000"/>
              </a:solidFill>
              <a:latin typeface="Arial"/>
            </a:endParaRPr>
          </a:p>
          <a:p>
            <a:pPr>
              <a:lnSpc>
                <a:spcPct val="90000"/>
              </a:lnSpc>
              <a:spcBef>
                <a:spcPts val="1800"/>
              </a:spcBef>
              <a:tabLst>
                <a:tab pos="0" algn="l"/>
              </a:tabLst>
            </a:pPr>
            <a:endParaRPr lang="en-US" sz="2000" b="0" strike="noStrike" spc="-1" dirty="0">
              <a:solidFill>
                <a:srgbClr val="000000"/>
              </a:solidFill>
              <a:latin typeface="Arial"/>
            </a:endParaRPr>
          </a:p>
          <a:p>
            <a:pPr>
              <a:lnSpc>
                <a:spcPct val="90000"/>
              </a:lnSpc>
              <a:spcBef>
                <a:spcPts val="1800"/>
              </a:spcBef>
              <a:tabLst>
                <a:tab pos="0" algn="l"/>
              </a:tabLst>
            </a:pPr>
            <a:endParaRPr lang="en-US" sz="2000" b="0" strike="noStrike" spc="-1" dirty="0">
              <a:solidFill>
                <a:srgbClr val="000000"/>
              </a:solidFill>
              <a:latin typeface="Arial"/>
            </a:endParaRPr>
          </a:p>
          <a:p>
            <a:pPr>
              <a:lnSpc>
                <a:spcPct val="90000"/>
              </a:lnSpc>
              <a:spcBef>
                <a:spcPts val="1800"/>
              </a:spcBef>
              <a:tabLst>
                <a:tab pos="0" algn="l"/>
              </a:tabLst>
            </a:pPr>
            <a:endParaRPr lang="en-US" sz="2000" b="0" strike="noStrike" spc="-1" dirty="0">
              <a:solidFill>
                <a:srgbClr val="000000"/>
              </a:solidFill>
              <a:latin typeface="Arial"/>
            </a:endParaRPr>
          </a:p>
        </p:txBody>
      </p:sp>
      <p:sp>
        <p:nvSpPr>
          <p:cNvPr id="426" name="ZoneTexte 3"/>
          <p:cNvSpPr/>
          <p:nvPr/>
        </p:nvSpPr>
        <p:spPr>
          <a:xfrm>
            <a:off x="0" y="0"/>
            <a:ext cx="1181052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bg-BG" sz="2800" b="1" strike="noStrike" spc="-1">
                <a:solidFill>
                  <a:schemeClr val="accent1">
                    <a:lumMod val="75000"/>
                  </a:schemeClr>
                </a:solidFill>
                <a:latin typeface="Montserrat"/>
              </a:rPr>
              <a:t>Правила за публичност и информираност</a:t>
            </a:r>
            <a:endParaRPr lang="en-US" sz="2800" b="0" strike="noStrike" spc="-1">
              <a:solidFill>
                <a:srgbClr val="000000"/>
              </a:solidFill>
              <a:latin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7" name="object 2"/>
          <p:cNvSpPr/>
          <p:nvPr/>
        </p:nvSpPr>
        <p:spPr>
          <a:xfrm>
            <a:off x="-17280" y="-505800"/>
            <a:ext cx="12188520" cy="6857640"/>
          </a:xfrm>
          <a:custGeom>
            <a:avLst/>
            <a:gdLst>
              <a:gd name="textAreaLeft" fmla="*/ 0 w 12188520"/>
              <a:gd name="textAreaRight" fmla="*/ 12188880 w 12188520"/>
              <a:gd name="textAreaTop" fmla="*/ 0 h 6857640"/>
              <a:gd name="textAreaBottom" fmla="*/ 6858000 h 6857640"/>
            </a:gdLst>
            <a:ahLst/>
            <a:cxnLst/>
            <a:rect l="textAreaLeft" t="textAreaTop" r="textAreaRight" b="textAreaBottom"/>
            <a:pathLst>
              <a:path w="12192000" h="6858000">
                <a:moveTo>
                  <a:pt x="12192000" y="0"/>
                </a:moveTo>
                <a:lnTo>
                  <a:pt x="0" y="0"/>
                </a:lnTo>
                <a:lnTo>
                  <a:pt x="0" y="6858000"/>
                </a:lnTo>
                <a:lnTo>
                  <a:pt x="12192000" y="6858000"/>
                </a:lnTo>
                <a:lnTo>
                  <a:pt x="12192000" y="0"/>
                </a:lnTo>
                <a:close/>
              </a:path>
            </a:pathLst>
          </a:custGeom>
          <a:solidFill>
            <a:srgbClr val="F4F4F4"/>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gn="ctr">
              <a:lnSpc>
                <a:spcPct val="100000"/>
              </a:lnSpc>
            </a:pPr>
            <a:endParaRPr lang="bg-BG" sz="1800" b="0" strike="noStrike" spc="-1">
              <a:solidFill>
                <a:srgbClr val="005A9E"/>
              </a:solidFill>
              <a:latin typeface="Arial"/>
            </a:endParaRPr>
          </a:p>
        </p:txBody>
      </p:sp>
      <p:pic>
        <p:nvPicPr>
          <p:cNvPr id="428" name="object 3"/>
          <p:cNvPicPr/>
          <p:nvPr/>
        </p:nvPicPr>
        <p:blipFill>
          <a:blip r:embed="rId2"/>
          <a:stretch/>
        </p:blipFill>
        <p:spPr>
          <a:xfrm>
            <a:off x="-3240" y="-2520"/>
            <a:ext cx="12191760" cy="903240"/>
          </a:xfrm>
          <a:prstGeom prst="rect">
            <a:avLst/>
          </a:prstGeom>
          <a:ln w="0">
            <a:noFill/>
          </a:ln>
        </p:spPr>
      </p:pic>
      <p:grpSp>
        <p:nvGrpSpPr>
          <p:cNvPr id="429" name="object 4"/>
          <p:cNvGrpSpPr/>
          <p:nvPr/>
        </p:nvGrpSpPr>
        <p:grpSpPr>
          <a:xfrm>
            <a:off x="0" y="5846040"/>
            <a:ext cx="12191760" cy="1011960"/>
            <a:chOff x="0" y="5846040"/>
            <a:chExt cx="12191760" cy="1011960"/>
          </a:xfrm>
        </p:grpSpPr>
        <p:sp>
          <p:nvSpPr>
            <p:cNvPr id="430" name="object 5"/>
            <p:cNvSpPr/>
            <p:nvPr/>
          </p:nvSpPr>
          <p:spPr>
            <a:xfrm>
              <a:off x="0" y="5846040"/>
              <a:ext cx="12191760" cy="1011960"/>
            </a:xfrm>
            <a:custGeom>
              <a:avLst/>
              <a:gdLst>
                <a:gd name="textAreaLeft" fmla="*/ 0 w 12191760"/>
                <a:gd name="textAreaRight" fmla="*/ 12192120 w 12191760"/>
                <a:gd name="textAreaTop" fmla="*/ 0 h 1011960"/>
                <a:gd name="textAreaBottom" fmla="*/ 1012320 h 1011960"/>
              </a:gdLst>
              <a:ahLst/>
              <a:cxnLst/>
              <a:rect l="textAreaLeft" t="textAreaTop" r="textAreaRight" b="textAreaBottom"/>
              <a:pathLst>
                <a:path w="12192000" h="1012190">
                  <a:moveTo>
                    <a:pt x="12192000" y="0"/>
                  </a:moveTo>
                  <a:lnTo>
                    <a:pt x="0" y="0"/>
                  </a:lnTo>
                  <a:lnTo>
                    <a:pt x="0" y="1011936"/>
                  </a:lnTo>
                  <a:lnTo>
                    <a:pt x="12192000" y="1011936"/>
                  </a:lnTo>
                  <a:lnTo>
                    <a:pt x="12192000" y="0"/>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en-US" sz="1800" b="0" strike="noStrike" spc="-1">
                <a:solidFill>
                  <a:srgbClr val="000000"/>
                </a:solidFill>
                <a:latin typeface="Calibri"/>
              </a:endParaRPr>
            </a:p>
          </p:txBody>
        </p:sp>
        <p:pic>
          <p:nvPicPr>
            <p:cNvPr id="431" name="object 6"/>
            <p:cNvPicPr/>
            <p:nvPr/>
          </p:nvPicPr>
          <p:blipFill>
            <a:blip r:embed="rId3"/>
            <a:stretch/>
          </p:blipFill>
          <p:spPr>
            <a:xfrm>
              <a:off x="123480" y="5958720"/>
              <a:ext cx="3785400" cy="785880"/>
            </a:xfrm>
            <a:prstGeom prst="rect">
              <a:avLst/>
            </a:prstGeom>
            <a:ln w="0">
              <a:noFill/>
            </a:ln>
          </p:spPr>
        </p:pic>
      </p:grpSp>
      <p:sp>
        <p:nvSpPr>
          <p:cNvPr id="432" name="PlaceHolder 1"/>
          <p:cNvSpPr>
            <a:spLocks noGrp="1"/>
          </p:cNvSpPr>
          <p:nvPr>
            <p:ph type="title"/>
          </p:nvPr>
        </p:nvSpPr>
        <p:spPr>
          <a:xfrm>
            <a:off x="3505320" y="901080"/>
            <a:ext cx="4876560" cy="1841040"/>
          </a:xfrm>
          <a:prstGeom prst="rect">
            <a:avLst/>
          </a:prstGeom>
          <a:noFill/>
          <a:ln w="0">
            <a:noFill/>
          </a:ln>
        </p:spPr>
        <p:txBody>
          <a:bodyPr lIns="0" tIns="12240" rIns="0" bIns="0" anchor="t">
            <a:noAutofit/>
          </a:bodyPr>
          <a:lstStyle/>
          <a:p>
            <a:pPr marL="12600" indent="0" algn="ctr">
              <a:lnSpc>
                <a:spcPct val="100000"/>
              </a:lnSpc>
              <a:spcBef>
                <a:spcPts val="96"/>
              </a:spcBef>
              <a:buNone/>
            </a:pPr>
            <a:r>
              <a:rPr lang="bg-BG" sz="4000" b="1" strike="noStrike" spc="-1">
                <a:solidFill>
                  <a:srgbClr val="003399"/>
                </a:solidFill>
                <a:latin typeface="Arial"/>
              </a:rPr>
              <a:t>Благодаря</a:t>
            </a:r>
            <a:r>
              <a:rPr lang="bg-BG" sz="4000" b="1" strike="noStrike" spc="-1">
                <a:solidFill>
                  <a:srgbClr val="005A9E"/>
                </a:solidFill>
                <a:latin typeface="Arial"/>
              </a:rPr>
              <a:t> </a:t>
            </a:r>
            <a:r>
              <a:rPr lang="bg-BG" sz="4000" b="1" strike="noStrike" spc="-1">
                <a:solidFill>
                  <a:srgbClr val="003399"/>
                </a:solidFill>
                <a:latin typeface="Arial"/>
              </a:rPr>
              <a:t>за вниманието!</a:t>
            </a:r>
            <a:r>
              <a:rPr sz="4000"/>
              <a:t/>
            </a:r>
            <a:br>
              <a:rPr sz="4000"/>
            </a:br>
            <a:endParaRPr lang="en-US" sz="4000" b="0" strike="noStrike" spc="-1">
              <a:solidFill>
                <a:srgbClr val="000000"/>
              </a:solidFill>
              <a:latin typeface="Calibri"/>
            </a:endParaRPr>
          </a:p>
        </p:txBody>
      </p:sp>
      <p:sp>
        <p:nvSpPr>
          <p:cNvPr id="433" name="object 8"/>
          <p:cNvSpPr/>
          <p:nvPr/>
        </p:nvSpPr>
        <p:spPr>
          <a:xfrm>
            <a:off x="4038480" y="3494880"/>
            <a:ext cx="4774320" cy="320400"/>
          </a:xfrm>
          <a:prstGeom prst="rect">
            <a:avLst/>
          </a:prstGeom>
          <a:noFill/>
          <a:ln w="0">
            <a:noFill/>
          </a:ln>
        </p:spPr>
        <p:style>
          <a:lnRef idx="0">
            <a:scrgbClr r="0" g="0" b="0"/>
          </a:lnRef>
          <a:fillRef idx="0">
            <a:scrgbClr r="0" g="0" b="0"/>
          </a:fillRef>
          <a:effectRef idx="0">
            <a:scrgbClr r="0" g="0" b="0"/>
          </a:effectRef>
          <a:fontRef idx="minor"/>
        </p:style>
        <p:txBody>
          <a:bodyPr lIns="0" tIns="12600" rIns="0" bIns="0" anchor="t">
            <a:spAutoFit/>
          </a:bodyPr>
          <a:lstStyle/>
          <a:p>
            <a:pPr marL="12600">
              <a:lnSpc>
                <a:spcPct val="100000"/>
              </a:lnSpc>
              <a:spcBef>
                <a:spcPts val="99"/>
              </a:spcBef>
            </a:pPr>
            <a:endParaRPr lang="bg-BG" sz="2000" b="1" u="heavy" strike="noStrike" spc="-171">
              <a:solidFill>
                <a:srgbClr val="003399"/>
              </a:solidFill>
              <a:uFill>
                <a:solidFill>
                  <a:srgbClr val="003399"/>
                </a:solidFill>
              </a:uFill>
              <a:latin typeface="Verdana"/>
            </a:endParaRPr>
          </a:p>
        </p:txBody>
      </p:sp>
      <p:grpSp>
        <p:nvGrpSpPr>
          <p:cNvPr id="434" name="object 28"/>
          <p:cNvGrpSpPr/>
          <p:nvPr/>
        </p:nvGrpSpPr>
        <p:grpSpPr>
          <a:xfrm>
            <a:off x="-3240" y="2262240"/>
            <a:ext cx="12194280" cy="3747240"/>
            <a:chOff x="-3240" y="2262240"/>
            <a:chExt cx="12194280" cy="3747240"/>
          </a:xfrm>
        </p:grpSpPr>
        <p:pic>
          <p:nvPicPr>
            <p:cNvPr id="435" name="object 29"/>
            <p:cNvPicPr/>
            <p:nvPr/>
          </p:nvPicPr>
          <p:blipFill>
            <a:blip r:embed="rId4"/>
            <a:stretch/>
          </p:blipFill>
          <p:spPr>
            <a:xfrm>
              <a:off x="-3240" y="2262240"/>
              <a:ext cx="1793160" cy="3747240"/>
            </a:xfrm>
            <a:prstGeom prst="rect">
              <a:avLst/>
            </a:prstGeom>
            <a:ln w="0">
              <a:noFill/>
            </a:ln>
          </p:spPr>
        </p:pic>
        <p:pic>
          <p:nvPicPr>
            <p:cNvPr id="436" name="object 30"/>
            <p:cNvPicPr/>
            <p:nvPr/>
          </p:nvPicPr>
          <p:blipFill>
            <a:blip r:embed="rId5"/>
            <a:stretch/>
          </p:blipFill>
          <p:spPr>
            <a:xfrm>
              <a:off x="-720" y="5092920"/>
              <a:ext cx="12191760" cy="914040"/>
            </a:xfrm>
            <a:prstGeom prst="rect">
              <a:avLst/>
            </a:prstGeom>
            <a:ln w="0">
              <a:noFill/>
            </a:ln>
          </p:spPr>
        </p:pic>
      </p:grpSp>
      <p:pic>
        <p:nvPicPr>
          <p:cNvPr id="437" name="object 10"/>
          <p:cNvPicPr/>
          <p:nvPr/>
        </p:nvPicPr>
        <p:blipFill>
          <a:blip r:embed="rId6"/>
          <a:stretch/>
        </p:blipFill>
        <p:spPr>
          <a:xfrm>
            <a:off x="4633200" y="3663720"/>
            <a:ext cx="2517120" cy="2517120"/>
          </a:xfrm>
          <a:prstGeom prst="rect">
            <a:avLst/>
          </a:prstGeom>
          <a:ln w="0">
            <a:noFill/>
          </a:ln>
        </p:spPr>
      </p:pic>
      <p:sp>
        <p:nvSpPr>
          <p:cNvPr id="438" name="TextBox 16"/>
          <p:cNvSpPr/>
          <p:nvPr/>
        </p:nvSpPr>
        <p:spPr>
          <a:xfrm>
            <a:off x="2514600" y="1654200"/>
            <a:ext cx="6443640" cy="2284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endParaRPr lang="en-US" sz="1800" b="0" strike="noStrike" spc="-1">
              <a:solidFill>
                <a:srgbClr val="000000"/>
              </a:solidFill>
              <a:latin typeface="Arial"/>
            </a:endParaRPr>
          </a:p>
          <a:p>
            <a:pPr algn="ctr">
              <a:lnSpc>
                <a:spcPct val="100000"/>
              </a:lnSpc>
            </a:pPr>
            <a:endParaRPr lang="en-US" sz="1800" b="0" strike="noStrike" spc="-1">
              <a:solidFill>
                <a:srgbClr val="000000"/>
              </a:solidFill>
              <a:latin typeface="Arial"/>
            </a:endParaRPr>
          </a:p>
          <a:p>
            <a:pPr algn="ctr">
              <a:lnSpc>
                <a:spcPct val="100000"/>
              </a:lnSpc>
            </a:pPr>
            <a:r>
              <a:rPr lang="bg-BG" sz="1800" b="0" strike="noStrike" spc="-1">
                <a:solidFill>
                  <a:srgbClr val="003399"/>
                </a:solidFill>
                <a:latin typeface="Arial"/>
              </a:rPr>
              <a:t>Звено „ПНК“,</a:t>
            </a:r>
            <a:endParaRPr lang="en-US" sz="1800" b="0" strike="noStrike" spc="-1">
              <a:solidFill>
                <a:srgbClr val="000000"/>
              </a:solidFill>
              <a:latin typeface="Arial"/>
            </a:endParaRPr>
          </a:p>
          <a:p>
            <a:pPr algn="ctr">
              <a:lnSpc>
                <a:spcPct val="100000"/>
              </a:lnSpc>
            </a:pPr>
            <a:r>
              <a:rPr lang="bg-BG" sz="1800" b="0" strike="noStrike" spc="-1">
                <a:solidFill>
                  <a:srgbClr val="003399"/>
                </a:solidFill>
                <a:latin typeface="Arial"/>
              </a:rPr>
              <a:t>Дирекция </a:t>
            </a:r>
            <a:r>
              <a:rPr lang="en-US" sz="1800" b="0" strike="noStrike" spc="-1">
                <a:solidFill>
                  <a:srgbClr val="003399"/>
                </a:solidFill>
                <a:latin typeface="Arial"/>
              </a:rPr>
              <a:t>“</a:t>
            </a:r>
            <a:r>
              <a:rPr lang="bg-BG" sz="1800" b="0" strike="noStrike" spc="-1">
                <a:solidFill>
                  <a:srgbClr val="003399"/>
                </a:solidFill>
                <a:latin typeface="Arial"/>
              </a:rPr>
              <a:t>Управление на териториалното сътрудничество“, </a:t>
            </a:r>
            <a:endParaRPr lang="en-US" sz="1800" b="0" strike="noStrike" spc="-1">
              <a:solidFill>
                <a:srgbClr val="000000"/>
              </a:solidFill>
              <a:latin typeface="Arial"/>
            </a:endParaRPr>
          </a:p>
          <a:p>
            <a:pPr algn="ctr">
              <a:lnSpc>
                <a:spcPct val="100000"/>
              </a:lnSpc>
            </a:pPr>
            <a:r>
              <a:rPr lang="bg-BG" sz="1800" b="0" strike="noStrike" spc="-1">
                <a:solidFill>
                  <a:srgbClr val="003399"/>
                </a:solidFill>
                <a:latin typeface="Arial"/>
              </a:rPr>
              <a:t>Национален орган по Програмата</a:t>
            </a:r>
            <a:endParaRPr lang="en-US" sz="1800" b="0" strike="noStrike" spc="-1">
              <a:solidFill>
                <a:srgbClr val="000000"/>
              </a:solidFill>
              <a:latin typeface="Arial"/>
            </a:endParaRPr>
          </a:p>
          <a:p>
            <a:pPr>
              <a:lnSpc>
                <a:spcPct val="100000"/>
              </a:lnSpc>
            </a:pPr>
            <a:endParaRPr lang="en-US" sz="1800" b="0" strike="noStrike" spc="-1">
              <a:solidFill>
                <a:srgbClr val="000000"/>
              </a:solidFill>
              <a:latin typeface="Arial"/>
            </a:endParaRPr>
          </a:p>
          <a:p>
            <a:pPr>
              <a:lnSpc>
                <a:spcPct val="100000"/>
              </a:lnSpc>
            </a:pPr>
            <a:endParaRPr lang="en-US" sz="1800" b="0" strike="noStrike" spc="-1">
              <a:solidFill>
                <a:srgbClr val="000000"/>
              </a:solidFill>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object 32"/>
          <p:cNvSpPr/>
          <p:nvPr/>
        </p:nvSpPr>
        <p:spPr>
          <a:xfrm>
            <a:off x="9720" y="0"/>
            <a:ext cx="12191760" cy="6857640"/>
          </a:xfrm>
          <a:custGeom>
            <a:avLst/>
            <a:gdLst>
              <a:gd name="textAreaLeft" fmla="*/ 0 w 12191760"/>
              <a:gd name="textAreaRight" fmla="*/ 12192120 w 12191760"/>
              <a:gd name="textAreaTop" fmla="*/ 0 h 6857640"/>
              <a:gd name="textAreaBottom" fmla="*/ 6858000 h 6857640"/>
            </a:gdLst>
            <a:ahLst/>
            <a:cxnLst/>
            <a:rect l="textAreaLeft" t="textAreaTop" r="textAreaRight" b="textAreaBottom"/>
            <a:pathLst>
              <a:path w="12192000" h="6858000">
                <a:moveTo>
                  <a:pt x="12192000" y="0"/>
                </a:moveTo>
                <a:lnTo>
                  <a:pt x="0" y="0"/>
                </a:lnTo>
                <a:lnTo>
                  <a:pt x="0" y="6858000"/>
                </a:lnTo>
                <a:lnTo>
                  <a:pt x="12192000" y="6858000"/>
                </a:lnTo>
                <a:lnTo>
                  <a:pt x="12192000" y="0"/>
                </a:lnTo>
                <a:close/>
              </a:path>
            </a:pathLst>
          </a:custGeom>
          <a:solidFill>
            <a:srgbClr val="F4F4F4"/>
          </a:solidFill>
          <a:ln w="0">
            <a:noFill/>
          </a:ln>
        </p:spPr>
        <p:style>
          <a:lnRef idx="0">
            <a:scrgbClr r="0" g="0" b="0"/>
          </a:lnRef>
          <a:fillRef idx="0">
            <a:scrgbClr r="0" g="0" b="0"/>
          </a:fillRef>
          <a:effectRef idx="0">
            <a:scrgbClr r="0" g="0" b="0"/>
          </a:effectRef>
          <a:fontRef idx="minor"/>
        </p:style>
        <p:txBody>
          <a:bodyPr wrap="none" lIns="0" tIns="0" rIns="0" bIns="0" anchor="t">
            <a:spAutoFit/>
          </a:bodyPr>
          <a:lstStyle/>
          <a:p>
            <a:pPr algn="just">
              <a:lnSpc>
                <a:spcPct val="100000"/>
              </a:lnSpc>
            </a:pPr>
            <a:endParaRPr lang="ru-RU" sz="1600" b="0" strike="noStrike" spc="-1">
              <a:solidFill>
                <a:srgbClr val="000000"/>
              </a:solidFill>
              <a:latin typeface="Calibri"/>
              <a:ea typeface="Microsoft YaHei"/>
            </a:endParaRPr>
          </a:p>
        </p:txBody>
      </p:sp>
      <p:sp>
        <p:nvSpPr>
          <p:cNvPr id="331" name="object 34"/>
          <p:cNvSpPr/>
          <p:nvPr/>
        </p:nvSpPr>
        <p:spPr>
          <a:xfrm>
            <a:off x="0" y="7560"/>
            <a:ext cx="12191760" cy="471960"/>
          </a:xfrm>
          <a:custGeom>
            <a:avLst/>
            <a:gdLst>
              <a:gd name="textAreaLeft" fmla="*/ 0 w 12191760"/>
              <a:gd name="textAreaRight" fmla="*/ 12192120 w 12191760"/>
              <a:gd name="textAreaTop" fmla="*/ 0 h 471960"/>
              <a:gd name="textAreaBottom" fmla="*/ 472320 h 471960"/>
            </a:gdLst>
            <a:ahLst/>
            <a:cxnLst/>
            <a:rect l="textAreaLeft" t="textAreaTop" r="textAreaRight" b="textAreaBottom"/>
            <a:pathLst>
              <a:path w="12192000" h="472440">
                <a:moveTo>
                  <a:pt x="12192000" y="0"/>
                </a:moveTo>
                <a:lnTo>
                  <a:pt x="0" y="0"/>
                </a:lnTo>
                <a:lnTo>
                  <a:pt x="0" y="234708"/>
                </a:lnTo>
                <a:lnTo>
                  <a:pt x="0" y="237756"/>
                </a:lnTo>
                <a:lnTo>
                  <a:pt x="0" y="472440"/>
                </a:lnTo>
                <a:lnTo>
                  <a:pt x="12192000" y="472440"/>
                </a:lnTo>
                <a:lnTo>
                  <a:pt x="12192000" y="237756"/>
                </a:lnTo>
                <a:lnTo>
                  <a:pt x="12192000" y="234708"/>
                </a:lnTo>
                <a:lnTo>
                  <a:pt x="12192000" y="0"/>
                </a:lnTo>
                <a:close/>
              </a:path>
            </a:pathLst>
          </a:custGeom>
          <a:solidFill>
            <a:srgbClr val="81C1D2"/>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r>
              <a:rPr lang="ru-RU" sz="1800" b="0" strike="noStrike" spc="-126">
                <a:solidFill>
                  <a:srgbClr val="000000"/>
                </a:solidFill>
                <a:latin typeface="Calibri"/>
              </a:rPr>
              <a:t>          </a:t>
            </a:r>
            <a:r>
              <a:rPr lang="ru-RU" sz="2200" b="1" strike="noStrike" spc="-1">
                <a:solidFill>
                  <a:schemeClr val="accent1">
                    <a:lumMod val="75000"/>
                  </a:schemeClr>
                </a:solidFill>
                <a:latin typeface="Montserrat"/>
              </a:rPr>
              <a:t> Процедури </a:t>
            </a:r>
            <a:r>
              <a:rPr lang="ru-RU" sz="1800" b="0" strike="noStrike" spc="-126">
                <a:solidFill>
                  <a:srgbClr val="81C1D2"/>
                </a:solidFill>
                <a:latin typeface="Calibri"/>
              </a:rPr>
              <a:t>извършване на Ннтрол</a:t>
            </a:r>
            <a:endParaRPr lang="en-US" sz="1800" b="0" strike="noStrike" spc="-1">
              <a:solidFill>
                <a:srgbClr val="000000"/>
              </a:solidFill>
              <a:latin typeface="Arial"/>
            </a:endParaRPr>
          </a:p>
        </p:txBody>
      </p:sp>
      <p:grpSp>
        <p:nvGrpSpPr>
          <p:cNvPr id="332" name="object 35"/>
          <p:cNvGrpSpPr/>
          <p:nvPr/>
        </p:nvGrpSpPr>
        <p:grpSpPr>
          <a:xfrm>
            <a:off x="0" y="5846040"/>
            <a:ext cx="12191760" cy="1011960"/>
            <a:chOff x="0" y="5846040"/>
            <a:chExt cx="12191760" cy="1011960"/>
          </a:xfrm>
        </p:grpSpPr>
        <p:sp>
          <p:nvSpPr>
            <p:cNvPr id="333" name="object 36"/>
            <p:cNvSpPr/>
            <p:nvPr/>
          </p:nvSpPr>
          <p:spPr>
            <a:xfrm>
              <a:off x="0" y="5846040"/>
              <a:ext cx="12191760" cy="1011960"/>
            </a:xfrm>
            <a:custGeom>
              <a:avLst/>
              <a:gdLst>
                <a:gd name="textAreaLeft" fmla="*/ 0 w 12191760"/>
                <a:gd name="textAreaRight" fmla="*/ 12192120 w 12191760"/>
                <a:gd name="textAreaTop" fmla="*/ 0 h 1011960"/>
                <a:gd name="textAreaBottom" fmla="*/ 1012320 h 1011960"/>
              </a:gdLst>
              <a:ahLst/>
              <a:cxnLst/>
              <a:rect l="textAreaLeft" t="textAreaTop" r="textAreaRight" b="textAreaBottom"/>
              <a:pathLst>
                <a:path w="12192000" h="1012190">
                  <a:moveTo>
                    <a:pt x="12192000" y="0"/>
                  </a:moveTo>
                  <a:lnTo>
                    <a:pt x="0" y="0"/>
                  </a:lnTo>
                  <a:lnTo>
                    <a:pt x="0" y="1011936"/>
                  </a:lnTo>
                  <a:lnTo>
                    <a:pt x="12192000" y="1011936"/>
                  </a:lnTo>
                  <a:lnTo>
                    <a:pt x="12192000" y="0"/>
                  </a:lnTo>
                  <a:close/>
                </a:path>
              </a:pathLst>
            </a:custGeom>
            <a:solidFill>
              <a:srgbClr val="FFFFFF"/>
            </a:solidFill>
            <a:ln w="0">
              <a:noFill/>
            </a:ln>
          </p:spPr>
          <p:style>
            <a:lnRef idx="0">
              <a:scrgbClr r="0" g="0" b="0"/>
            </a:lnRef>
            <a:fillRef idx="0">
              <a:scrgbClr r="0" g="0" b="0"/>
            </a:fillRef>
            <a:effectRef idx="0">
              <a:scrgbClr r="0" g="0" b="0"/>
            </a:effectRef>
            <a:fontRef idx="minor"/>
          </p:style>
          <p:txBody>
            <a:bodyPr lIns="0" tIns="0" rIns="0" bIns="0" anchor="t">
              <a:noAutofit/>
            </a:bodyPr>
            <a:lstStyle/>
            <a:p>
              <a:endParaRPr lang="en-US" sz="1800" b="0" strike="noStrike" spc="-1">
                <a:solidFill>
                  <a:srgbClr val="000000"/>
                </a:solidFill>
                <a:latin typeface="Calibri"/>
              </a:endParaRPr>
            </a:p>
          </p:txBody>
        </p:sp>
        <p:pic>
          <p:nvPicPr>
            <p:cNvPr id="334" name="object 37"/>
            <p:cNvPicPr/>
            <p:nvPr/>
          </p:nvPicPr>
          <p:blipFill>
            <a:blip r:embed="rId2"/>
            <a:stretch/>
          </p:blipFill>
          <p:spPr>
            <a:xfrm>
              <a:off x="123480" y="5958720"/>
              <a:ext cx="3785400" cy="785880"/>
            </a:xfrm>
            <a:prstGeom prst="rect">
              <a:avLst/>
            </a:prstGeom>
            <a:ln w="0">
              <a:noFill/>
            </a:ln>
          </p:spPr>
        </p:pic>
      </p:grpSp>
      <p:sp>
        <p:nvSpPr>
          <p:cNvPr id="335" name="TextBox 2"/>
          <p:cNvSpPr/>
          <p:nvPr/>
        </p:nvSpPr>
        <p:spPr>
          <a:xfrm>
            <a:off x="858644" y="1182338"/>
            <a:ext cx="10259122" cy="476908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ctr">
            <a:spAutoFit/>
          </a:bodyPr>
          <a:lstStyle/>
          <a:p>
            <a:pPr>
              <a:lnSpc>
                <a:spcPct val="100000"/>
              </a:lnSpc>
            </a:pPr>
            <a:r>
              <a:rPr lang="bg-BG" sz="1600" b="1" i="1" u="sng" strike="noStrike" spc="-1" dirty="0">
                <a:solidFill>
                  <a:srgbClr val="000000"/>
                </a:solidFill>
                <a:uFillTx/>
                <a:latin typeface="Calibri"/>
              </a:rPr>
              <a:t>Стъпка 4</a:t>
            </a:r>
            <a:endParaRPr lang="en-US" sz="1600" b="0" strike="noStrike" spc="-1" dirty="0">
              <a:solidFill>
                <a:srgbClr val="000000"/>
              </a:solidFill>
              <a:latin typeface="Arial"/>
            </a:endParaRPr>
          </a:p>
          <a:p>
            <a:pPr>
              <a:lnSpc>
                <a:spcPct val="100000"/>
              </a:lnSpc>
            </a:pPr>
            <a:r>
              <a:rPr lang="ru-RU" sz="1600" b="0" strike="noStrike" spc="-1" dirty="0">
                <a:solidFill>
                  <a:srgbClr val="000000"/>
                </a:solidFill>
                <a:latin typeface="Calibri"/>
              </a:rPr>
              <a:t>Основните способи на НК са </a:t>
            </a:r>
            <a:r>
              <a:rPr lang="ru-RU" sz="1600" b="1" u="sng" strike="noStrike" spc="-1" dirty="0">
                <a:solidFill>
                  <a:srgbClr val="000000"/>
                </a:solidFill>
                <a:latin typeface="Calibri"/>
              </a:rPr>
              <a:t>административна проверка и проверки на място</a:t>
            </a:r>
            <a:r>
              <a:rPr lang="ru-RU" sz="1600" b="0" strike="noStrike" spc="-1" dirty="0">
                <a:solidFill>
                  <a:srgbClr val="000000"/>
                </a:solidFill>
                <a:latin typeface="Calibri"/>
              </a:rPr>
              <a:t>. Възможно е посещения на място на проекти за меки мерки да се извършват онлайн. Виртуална (онлайн) проверка на място е приложима опция, когато тя включва разходи за закупуване на оборудване, персонал, подготовка на проекти, пътуване и настаняване и разходи за външни експертни услуги. Виртуалната проверка не е приложима в случай на разходи, свързани с инфраструктура. Единствената разлика в подхода на онлайн посещенията е, че вместо да посещава на място, контрольорът координира с бенефициента използването на видеовръзка на живо (като предоставена от Viber, Webex, Zoom и др.). Всяка проверка на място се документира по надлежния ред (включително виртуалната) и се описва в приложимия по програмата контролен чеклист. Преценката за това дали една проверка на място да е виртуална е изцяло от страна на националния контрол</a:t>
            </a:r>
            <a:r>
              <a:rPr lang="ru-RU" sz="1600" b="0" strike="noStrike" spc="-1" dirty="0" smtClean="0">
                <a:solidFill>
                  <a:srgbClr val="000000"/>
                </a:solidFill>
                <a:latin typeface="Calibri"/>
              </a:rPr>
              <a:t>.</a:t>
            </a:r>
          </a:p>
          <a:p>
            <a:pPr>
              <a:lnSpc>
                <a:spcPct val="100000"/>
              </a:lnSpc>
            </a:pPr>
            <a:endParaRPr lang="en-US" sz="1600" b="0" strike="noStrike" spc="-1" dirty="0">
              <a:solidFill>
                <a:srgbClr val="000000"/>
              </a:solidFill>
              <a:latin typeface="Arial"/>
            </a:endParaRPr>
          </a:p>
          <a:p>
            <a:r>
              <a:rPr lang="bg-BG" sz="1600" b="1" i="1" u="sng" strike="noStrike" spc="-1" dirty="0">
                <a:solidFill>
                  <a:srgbClr val="000000"/>
                </a:solidFill>
                <a:uFillTx/>
                <a:latin typeface="Calibri"/>
              </a:rPr>
              <a:t>Стъпка 5</a:t>
            </a:r>
            <a:r>
              <a:rPr lang="ru-RU" sz="1600" b="0" strike="noStrike" spc="-1" dirty="0">
                <a:solidFill>
                  <a:srgbClr val="000000"/>
                </a:solidFill>
                <a:latin typeface="Calibri"/>
              </a:rPr>
              <a:t> - Проверка по сигнал/жалба от бенефициер </a:t>
            </a:r>
            <a:endParaRPr lang="en-US" sz="1600" b="0" strike="noStrike" spc="-1" dirty="0">
              <a:solidFill>
                <a:srgbClr val="000000"/>
              </a:solidFill>
              <a:latin typeface="Arial"/>
            </a:endParaRPr>
          </a:p>
          <a:p>
            <a:pPr algn="just"/>
            <a:r>
              <a:rPr lang="ru-RU" sz="1600" b="0" strike="noStrike" spc="-1" dirty="0">
                <a:solidFill>
                  <a:srgbClr val="000000"/>
                </a:solidFill>
                <a:latin typeface="Calibri"/>
              </a:rPr>
              <a:t>Проверките по сигнал/жалба се извършават от отдел ЗН. Бенефициерът може да подаде мотивирана жалба в срок до 15 (петнадесет) дни от извършване на проверката по неверифицирани от контрольора разходи. Становище по тези неверифицирани разходи се издава от НО и предава на бенефициента и националния контрол в индикативен  срок от три календарни месеца, като при положително за бенефициера становище, той има право да ги предяви повторно за верификация (в съответствие с правилата за докладване на разходите по </a:t>
            </a:r>
            <a:r>
              <a:rPr lang="ru-RU" sz="1600" spc="-1" dirty="0" smtClean="0">
                <a:solidFill>
                  <a:srgbClr val="000000"/>
                </a:solidFill>
                <a:latin typeface="Calibri"/>
              </a:rPr>
              <a:t>П</a:t>
            </a:r>
            <a:r>
              <a:rPr lang="ru-RU" sz="1600" b="0" strike="noStrike" spc="-1" dirty="0" smtClean="0">
                <a:solidFill>
                  <a:srgbClr val="000000"/>
                </a:solidFill>
                <a:latin typeface="Calibri"/>
              </a:rPr>
              <a:t>рограмата) </a:t>
            </a:r>
            <a:r>
              <a:rPr lang="ru-RU" sz="1600" b="0" strike="noStrike" spc="-1" dirty="0">
                <a:solidFill>
                  <a:srgbClr val="000000"/>
                </a:solidFill>
                <a:latin typeface="Calibri"/>
              </a:rPr>
              <a:t>в следваш </a:t>
            </a:r>
            <a:r>
              <a:rPr lang="ru-RU" sz="1600" b="0" strike="noStrike" spc="-1" dirty="0" smtClean="0">
                <a:solidFill>
                  <a:srgbClr val="000000"/>
                </a:solidFill>
                <a:latin typeface="Calibri"/>
              </a:rPr>
              <a:t>отчет.</a:t>
            </a:r>
            <a:endParaRPr lang="en-US" sz="1600" b="0" strike="noStrike" spc="-1" dirty="0">
              <a:solidFill>
                <a:srgbClr val="000000"/>
              </a:solidFill>
              <a:latin typeface="Arial"/>
            </a:endParaRPr>
          </a:p>
          <a:p>
            <a:pPr algn="just"/>
            <a:endParaRPr lang="en-US" sz="1600" b="0" strike="noStrike" spc="-1" dirty="0">
              <a:solidFill>
                <a:srgbClr val="000000"/>
              </a:solidFill>
              <a:latin typeface="Arial"/>
            </a:endParaRPr>
          </a:p>
          <a:p>
            <a:pPr algn="just">
              <a:lnSpc>
                <a:spcPct val="100000"/>
              </a:lnSpc>
            </a:pPr>
            <a:r>
              <a:rPr lang="ru-RU" sz="1600" b="0" strike="noStrike" spc="-1" dirty="0">
                <a:solidFill>
                  <a:srgbClr val="000000"/>
                </a:solidFill>
                <a:latin typeface="Calibri"/>
              </a:rPr>
              <a:t> </a:t>
            </a:r>
            <a:endParaRPr lang="en-US" sz="1600" b="0" strike="noStrike" spc="-1" dirty="0">
              <a:solidFill>
                <a:srgbClr val="000000"/>
              </a:solidFill>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6" name="Diagramme 1"/>
          <p:cNvGrpSpPr/>
          <p:nvPr/>
        </p:nvGrpSpPr>
        <p:grpSpPr>
          <a:xfrm>
            <a:off x="1339560" y="969480"/>
            <a:ext cx="8820000" cy="4848120"/>
            <a:chOff x="1339560" y="969480"/>
            <a:chExt cx="8820000" cy="4848120"/>
          </a:xfrm>
        </p:grpSpPr>
        <p:sp>
          <p:nvSpPr>
            <p:cNvPr id="337" name="Rectangle 336"/>
            <p:cNvSpPr/>
            <p:nvPr/>
          </p:nvSpPr>
          <p:spPr>
            <a:xfrm>
              <a:off x="1339560" y="969480"/>
              <a:ext cx="8820000" cy="4848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338" name="Arrow: Bent-Up 337"/>
            <p:cNvSpPr/>
            <p:nvPr/>
          </p:nvSpPr>
          <p:spPr>
            <a:xfrm rot="5400000">
              <a:off x="2662560" y="1819800"/>
              <a:ext cx="739440" cy="841680"/>
            </a:xfrm>
            <a:prstGeom prst="bentUpArrow">
              <a:avLst>
                <a:gd name="adj1" fmla="val 32840"/>
                <a:gd name="adj2" fmla="val 25000"/>
                <a:gd name="adj3" fmla="val 35780"/>
              </a:avLst>
            </a:prstGeom>
            <a:solidFill>
              <a:schemeClr val="accent1">
                <a:tint val="50000"/>
                <a:hueOff val="0"/>
                <a:satOff val="0"/>
                <a:lumOff val="0"/>
                <a:alphaOff val="0"/>
              </a:schemeClr>
            </a:solidFill>
            <a:ln>
              <a:solidFill>
                <a:srgbClr val="FFFFFF">
                  <a:hueOff val="0"/>
                  <a:satOff val="0"/>
                  <a:lumOff val="0"/>
                  <a:alphaOff val="0"/>
                </a:srgbClr>
              </a:solidFill>
            </a:ln>
          </p:spPr>
          <p:style>
            <a:lnRef idx="2">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339" name="Rectangle: Rounded Corners 338"/>
            <p:cNvSpPr/>
            <p:nvPr/>
          </p:nvSpPr>
          <p:spPr>
            <a:xfrm>
              <a:off x="1634208" y="1023325"/>
              <a:ext cx="1286474" cy="852762"/>
            </a:xfrm>
            <a:prstGeom prst="roundRect">
              <a:avLst>
                <a:gd name="adj" fmla="val 16670"/>
              </a:avLst>
            </a:prstGeom>
            <a:solidFill>
              <a:schemeClr val="accent1">
                <a:lumMod val="75000"/>
              </a:schemeClr>
            </a:solidFill>
            <a:ln>
              <a:solidFill>
                <a:srgbClr val="FFFFFF">
                  <a:hueOff val="0"/>
                  <a:satOff val="0"/>
                  <a:lumOff val="0"/>
                  <a:alphaOff val="0"/>
                </a:srgbClr>
              </a:solidFill>
            </a:ln>
          </p:spPr>
          <p:style>
            <a:lnRef idx="2">
              <a:scrgbClr r="0" g="0" b="0"/>
            </a:lnRef>
            <a:fillRef idx="0">
              <a:scrgbClr r="0" g="0" b="0"/>
            </a:fillRef>
            <a:effectRef idx="0">
              <a:scrgbClr r="0" g="0" b="0"/>
            </a:effectRef>
            <a:fontRef idx="minor"/>
          </p:style>
          <p:txBody>
            <a:bodyPr lIns="57240" tIns="57240" rIns="57240" bIns="57240" numCol="1" spcCol="1440" anchor="ctr">
              <a:noAutofit/>
            </a:bodyPr>
            <a:lstStyle/>
            <a:p>
              <a:pPr algn="ctr">
                <a:lnSpc>
                  <a:spcPct val="90000"/>
                </a:lnSpc>
                <a:spcAft>
                  <a:spcPts val="524"/>
                </a:spcAft>
              </a:pPr>
              <a:r>
                <a:rPr lang="fr-FR" sz="1500" b="0" strike="noStrike" spc="-1" dirty="0" err="1">
                  <a:solidFill>
                    <a:schemeClr val="lt1"/>
                  </a:solidFill>
                  <a:latin typeface="Calibri"/>
                </a:rPr>
                <a:t>Бенефициер</a:t>
              </a:r>
              <a:r>
                <a:rPr lang="fr-FR" sz="1500" b="0" strike="noStrike" spc="-1" dirty="0">
                  <a:solidFill>
                    <a:schemeClr val="lt1"/>
                  </a:solidFill>
                  <a:latin typeface="Calibri"/>
                </a:rPr>
                <a:t>-</a:t>
              </a:r>
              <a:r>
                <a:rPr lang="bg-BG" sz="1500" b="0" strike="noStrike" spc="-1" dirty="0">
                  <a:solidFill>
                    <a:schemeClr val="lt1"/>
                  </a:solidFill>
                  <a:latin typeface="Calibri"/>
                </a:rPr>
                <a:t>Водещ и </a:t>
              </a:r>
              <a:r>
                <a:rPr lang="fr-FR" sz="1500" b="0" strike="noStrike" spc="-1" dirty="0" err="1">
                  <a:solidFill>
                    <a:schemeClr val="lt1"/>
                  </a:solidFill>
                  <a:latin typeface="Calibri"/>
                </a:rPr>
                <a:t>Проектен</a:t>
              </a:r>
              <a:r>
                <a:rPr lang="fr-FR" sz="1500" b="0" strike="noStrike" spc="-1" dirty="0">
                  <a:solidFill>
                    <a:schemeClr val="lt1"/>
                  </a:solidFill>
                  <a:latin typeface="Calibri"/>
                </a:rPr>
                <a:t> </a:t>
              </a:r>
              <a:r>
                <a:rPr lang="fr-FR" sz="1500" b="0" strike="noStrike" spc="-1" dirty="0" err="1">
                  <a:solidFill>
                    <a:schemeClr val="lt1"/>
                  </a:solidFill>
                  <a:latin typeface="Calibri"/>
                </a:rPr>
                <a:t>партньор</a:t>
              </a:r>
              <a:endParaRPr lang="en-US" sz="1500" b="0" strike="noStrike" spc="-1" dirty="0">
                <a:solidFill>
                  <a:srgbClr val="000000"/>
                </a:solidFill>
                <a:latin typeface="Arial"/>
              </a:endParaRPr>
            </a:p>
          </p:txBody>
        </p:sp>
        <p:sp>
          <p:nvSpPr>
            <p:cNvPr id="340" name="Rectangle 339"/>
            <p:cNvSpPr/>
            <p:nvPr/>
          </p:nvSpPr>
          <p:spPr>
            <a:xfrm>
              <a:off x="3711600" y="1082520"/>
              <a:ext cx="905400" cy="704160"/>
            </a:xfrm>
            <a:prstGeom prst="rect">
              <a:avLst/>
            </a:prstGeom>
            <a:noFill/>
            <a:ln w="0">
              <a:noFill/>
            </a:ln>
          </p:spPr>
          <p:style>
            <a:lnRef idx="0">
              <a:scrgbClr r="0" g="0" b="0"/>
            </a:lnRef>
            <a:fillRef idx="0">
              <a:scrgbClr r="0" g="0" b="0"/>
            </a:fillRef>
            <a:effectRef idx="0">
              <a:scrgbClr r="0" g="0" b="0"/>
            </a:effectRef>
            <a:fontRef idx="minor"/>
          </p:style>
          <p:txBody>
            <a:bodyPr lIns="57240" tIns="57240" rIns="57240" bIns="57240" numCol="1" spcCol="1440" anchor="ctr">
              <a:noAutofit/>
            </a:bodyPr>
            <a:lstStyle/>
            <a:p>
              <a:pPr marL="114480" lvl="1" indent="-114480">
                <a:lnSpc>
                  <a:spcPct val="90000"/>
                </a:lnSpc>
                <a:spcAft>
                  <a:spcPts val="181"/>
                </a:spcAft>
                <a:buClr>
                  <a:srgbClr val="000000"/>
                </a:buClr>
                <a:buFont typeface="Symbol" charset="2"/>
                <a:buChar char=""/>
              </a:pPr>
              <a:endParaRPr lang="en-US" sz="1800" b="0" strike="noStrike" spc="-1">
                <a:solidFill>
                  <a:srgbClr val="000000"/>
                </a:solidFill>
                <a:latin typeface="Arial"/>
              </a:endParaRPr>
            </a:p>
          </p:txBody>
        </p:sp>
        <p:sp>
          <p:nvSpPr>
            <p:cNvPr id="341" name="Arrow: Bent-Up 340"/>
            <p:cNvSpPr/>
            <p:nvPr/>
          </p:nvSpPr>
          <p:spPr>
            <a:xfrm rot="5400000">
              <a:off x="3695040" y="2798640"/>
              <a:ext cx="739440" cy="841680"/>
            </a:xfrm>
            <a:prstGeom prst="bentUpArrow">
              <a:avLst>
                <a:gd name="adj1" fmla="val 32840"/>
                <a:gd name="adj2" fmla="val 25000"/>
                <a:gd name="adj3" fmla="val 35780"/>
              </a:avLst>
            </a:prstGeom>
            <a:solidFill>
              <a:schemeClr val="accent1">
                <a:tint val="50000"/>
                <a:hueOff val="0"/>
                <a:satOff val="0"/>
                <a:lumOff val="0"/>
                <a:alphaOff val="0"/>
              </a:schemeClr>
            </a:solidFill>
            <a:ln>
              <a:solidFill>
                <a:srgbClr val="FFFFFF">
                  <a:hueOff val="0"/>
                  <a:satOff val="0"/>
                  <a:lumOff val="0"/>
                  <a:alphaOff val="0"/>
                </a:srgbClr>
              </a:solidFill>
            </a:ln>
          </p:spPr>
          <p:style>
            <a:lnRef idx="2">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342" name="Rectangle: Rounded Corners 341"/>
            <p:cNvSpPr/>
            <p:nvPr/>
          </p:nvSpPr>
          <p:spPr>
            <a:xfrm>
              <a:off x="2974991" y="1259840"/>
              <a:ext cx="1565640" cy="1506040"/>
            </a:xfrm>
            <a:prstGeom prst="roundRect">
              <a:avLst>
                <a:gd name="adj" fmla="val 16670"/>
              </a:avLst>
            </a:prstGeom>
            <a:solidFill>
              <a:srgbClr val="EDBA42"/>
            </a:solidFill>
            <a:ln>
              <a:solidFill>
                <a:srgbClr val="FFFFFF">
                  <a:hueOff val="0"/>
                  <a:satOff val="0"/>
                  <a:lumOff val="0"/>
                  <a:alphaOff val="0"/>
                </a:srgbClr>
              </a:solidFill>
            </a:ln>
          </p:spPr>
          <p:style>
            <a:lnRef idx="2">
              <a:scrgbClr r="0" g="0" b="0"/>
            </a:lnRef>
            <a:fillRef idx="0">
              <a:scrgbClr r="0" g="0" b="0"/>
            </a:fillRef>
            <a:effectRef idx="0">
              <a:scrgbClr r="0" g="0" b="0"/>
            </a:effectRef>
            <a:fontRef idx="minor"/>
          </p:style>
          <p:txBody>
            <a:bodyPr lIns="57240" tIns="57240" rIns="57240" bIns="57240" numCol="1" spcCol="1440" anchor="ctr">
              <a:noAutofit/>
            </a:bodyPr>
            <a:lstStyle/>
            <a:p>
              <a:pPr algn="ctr">
                <a:lnSpc>
                  <a:spcPct val="90000"/>
                </a:lnSpc>
                <a:spcAft>
                  <a:spcPts val="524"/>
                </a:spcAft>
              </a:pPr>
              <a:r>
                <a:rPr lang="fr-FR" sz="1500" b="0" strike="noStrike" spc="-1" dirty="0" err="1">
                  <a:solidFill>
                    <a:schemeClr val="lt1"/>
                  </a:solidFill>
                  <a:latin typeface="Calibri"/>
                </a:rPr>
                <a:t>Консолидирана</a:t>
              </a:r>
              <a:r>
                <a:rPr lang="fr-FR" sz="1500" b="0" strike="noStrike" spc="-1" dirty="0">
                  <a:solidFill>
                    <a:schemeClr val="lt1"/>
                  </a:solidFill>
                  <a:latin typeface="Calibri"/>
                </a:rPr>
                <a:t> </a:t>
              </a:r>
              <a:r>
                <a:rPr lang="fr-FR" sz="1500" b="0" strike="noStrike" spc="-1" dirty="0" err="1" smtClean="0">
                  <a:solidFill>
                    <a:schemeClr val="lt1"/>
                  </a:solidFill>
                  <a:latin typeface="Calibri"/>
                </a:rPr>
                <a:t>апл</a:t>
              </a:r>
              <a:r>
                <a:rPr lang="bg-BG" sz="1500" b="0" strike="noStrike" spc="-1" dirty="0" smtClean="0">
                  <a:solidFill>
                    <a:schemeClr val="lt1"/>
                  </a:solidFill>
                  <a:latin typeface="Calibri"/>
                </a:rPr>
                <a:t>и</a:t>
              </a:r>
              <a:r>
                <a:rPr lang="fr-FR" sz="1500" b="0" strike="noStrike" spc="-1" dirty="0" err="1" smtClean="0">
                  <a:solidFill>
                    <a:schemeClr val="lt1"/>
                  </a:solidFill>
                  <a:latin typeface="Calibri"/>
                </a:rPr>
                <a:t>кационна</a:t>
              </a:r>
              <a:r>
                <a:rPr lang="fr-FR" sz="1500" b="0" strike="noStrike" spc="-1" dirty="0" smtClean="0">
                  <a:solidFill>
                    <a:schemeClr val="lt1"/>
                  </a:solidFill>
                  <a:latin typeface="Calibri"/>
                </a:rPr>
                <a:t> </a:t>
              </a:r>
              <a:r>
                <a:rPr lang="fr-FR" sz="1500" b="0" strike="noStrike" spc="-1" dirty="0" err="1">
                  <a:solidFill>
                    <a:schemeClr val="lt1"/>
                  </a:solidFill>
                  <a:latin typeface="Calibri"/>
                </a:rPr>
                <a:t>форма</a:t>
              </a:r>
              <a:r>
                <a:rPr lang="bg-BG" sz="1500" spc="-1" dirty="0">
                  <a:solidFill>
                    <a:schemeClr val="lt1"/>
                  </a:solidFill>
                  <a:latin typeface="Calibri"/>
                </a:rPr>
                <a:t> заедно с Анексите за всеки ПП</a:t>
              </a:r>
              <a:endParaRPr lang="en-US" sz="1500" b="0" strike="noStrike" spc="-1" dirty="0">
                <a:solidFill>
                  <a:srgbClr val="000000"/>
                </a:solidFill>
                <a:latin typeface="Arial"/>
              </a:endParaRPr>
            </a:p>
          </p:txBody>
        </p:sp>
        <p:sp>
          <p:nvSpPr>
            <p:cNvPr id="343" name="Rectangle 342"/>
            <p:cNvSpPr/>
            <p:nvPr/>
          </p:nvSpPr>
          <p:spPr>
            <a:xfrm>
              <a:off x="4744080" y="2061720"/>
              <a:ext cx="905400" cy="704160"/>
            </a:xfrm>
            <a:prstGeom prst="rect">
              <a:avLst/>
            </a:prstGeom>
            <a:noFill/>
            <a:ln w="0">
              <a:noFill/>
            </a:ln>
          </p:spPr>
          <p:style>
            <a:lnRef idx="0">
              <a:scrgbClr r="0" g="0" b="0"/>
            </a:lnRef>
            <a:fillRef idx="0">
              <a:scrgbClr r="0" g="0" b="0"/>
            </a:fillRef>
            <a:effectRef idx="0">
              <a:scrgbClr r="0" g="0" b="0"/>
            </a:effectRef>
            <a:fontRef idx="minor"/>
          </p:style>
          <p:txBody>
            <a:bodyPr lIns="57240" tIns="57240" rIns="57240" bIns="57240" numCol="1" spcCol="1440" anchor="ctr">
              <a:noAutofit/>
            </a:bodyPr>
            <a:lstStyle/>
            <a:p>
              <a:pPr marL="114480" lvl="1" indent="-114480">
                <a:lnSpc>
                  <a:spcPct val="90000"/>
                </a:lnSpc>
                <a:spcAft>
                  <a:spcPts val="181"/>
                </a:spcAft>
                <a:buClr>
                  <a:srgbClr val="000000"/>
                </a:buClr>
                <a:buFont typeface="Symbol" charset="2"/>
                <a:buChar char=""/>
              </a:pPr>
              <a:r>
                <a:rPr lang="fr-FR" sz="1200" b="0" strike="noStrike" spc="-1" dirty="0" err="1">
                  <a:solidFill>
                    <a:srgbClr val="000000"/>
                  </a:solidFill>
                  <a:latin typeface="Calibri"/>
                </a:rPr>
                <a:t>Jems</a:t>
              </a:r>
              <a:r>
                <a:rPr lang="fr-FR" sz="1200" b="0" strike="noStrike" spc="-1" dirty="0">
                  <a:solidFill>
                    <a:srgbClr val="000000"/>
                  </a:solidFill>
                  <a:latin typeface="Calibri"/>
                </a:rPr>
                <a:t> </a:t>
              </a:r>
              <a:r>
                <a:rPr lang="fr-FR" sz="1200" b="0" strike="noStrike" spc="-1" dirty="0" err="1">
                  <a:solidFill>
                    <a:srgbClr val="000000"/>
                  </a:solidFill>
                  <a:latin typeface="Calibri"/>
                </a:rPr>
                <a:t>tool</a:t>
              </a:r>
              <a:endParaRPr lang="en-US" sz="1200" b="0" strike="noStrike" spc="-1" dirty="0">
                <a:solidFill>
                  <a:srgbClr val="000000"/>
                </a:solidFill>
                <a:latin typeface="Arial"/>
              </a:endParaRPr>
            </a:p>
          </p:txBody>
        </p:sp>
        <p:sp>
          <p:nvSpPr>
            <p:cNvPr id="344" name="Arrow: Bent-Up 343"/>
            <p:cNvSpPr/>
            <p:nvPr/>
          </p:nvSpPr>
          <p:spPr>
            <a:xfrm rot="5400000">
              <a:off x="4727520" y="3777840"/>
              <a:ext cx="739440" cy="841680"/>
            </a:xfrm>
            <a:prstGeom prst="bentUpArrow">
              <a:avLst>
                <a:gd name="adj1" fmla="val 32840"/>
                <a:gd name="adj2" fmla="val 25000"/>
                <a:gd name="adj3" fmla="val 35780"/>
              </a:avLst>
            </a:prstGeom>
            <a:solidFill>
              <a:schemeClr val="accent1">
                <a:tint val="50000"/>
                <a:hueOff val="0"/>
                <a:satOff val="0"/>
                <a:lumOff val="0"/>
                <a:alphaOff val="0"/>
              </a:schemeClr>
            </a:solidFill>
            <a:ln>
              <a:solidFill>
                <a:srgbClr val="FFFFFF">
                  <a:hueOff val="0"/>
                  <a:satOff val="0"/>
                  <a:lumOff val="0"/>
                  <a:alphaOff val="0"/>
                </a:srgbClr>
              </a:solidFill>
            </a:ln>
          </p:spPr>
          <p:style>
            <a:lnRef idx="2">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345" name="Rectangle: Rounded Corners 344"/>
            <p:cNvSpPr/>
            <p:nvPr/>
          </p:nvSpPr>
          <p:spPr>
            <a:xfrm>
              <a:off x="4231901" y="2667207"/>
              <a:ext cx="1331719" cy="2454622"/>
            </a:xfrm>
            <a:prstGeom prst="roundRect">
              <a:avLst>
                <a:gd name="adj" fmla="val 16670"/>
              </a:avLst>
            </a:prstGeom>
            <a:solidFill>
              <a:schemeClr val="accent1">
                <a:lumMod val="75000"/>
              </a:schemeClr>
            </a:solidFill>
            <a:ln>
              <a:solidFill>
                <a:srgbClr val="FFFFFF">
                  <a:hueOff val="0"/>
                  <a:satOff val="0"/>
                  <a:lumOff val="0"/>
                  <a:alphaOff val="0"/>
                </a:srgbClr>
              </a:solidFill>
            </a:ln>
          </p:spPr>
          <p:style>
            <a:lnRef idx="2">
              <a:scrgbClr r="0" g="0" b="0"/>
            </a:lnRef>
            <a:fillRef idx="0">
              <a:scrgbClr r="0" g="0" b="0"/>
            </a:fillRef>
            <a:effectRef idx="0">
              <a:scrgbClr r="0" g="0" b="0"/>
            </a:effectRef>
            <a:fontRef idx="minor"/>
          </p:style>
          <p:txBody>
            <a:bodyPr lIns="57240" tIns="57240" rIns="57240" bIns="57240" numCol="1" spcCol="1440" anchor="ctr">
              <a:noAutofit/>
            </a:bodyPr>
            <a:lstStyle/>
            <a:p>
              <a:pPr algn="ctr">
                <a:lnSpc>
                  <a:spcPct val="90000"/>
                </a:lnSpc>
                <a:spcAft>
                  <a:spcPts val="524"/>
                </a:spcAft>
              </a:pPr>
              <a:r>
                <a:rPr lang="fr-FR" sz="1500" b="0" strike="noStrike" spc="-1" dirty="0" err="1">
                  <a:solidFill>
                    <a:schemeClr val="lt1"/>
                  </a:solidFill>
                  <a:latin typeface="Calibri"/>
                </a:rPr>
                <a:t>Добавяне</a:t>
              </a:r>
              <a:r>
                <a:rPr lang="fr-FR" sz="1500" b="0" strike="noStrike" spc="-1" dirty="0">
                  <a:solidFill>
                    <a:schemeClr val="lt1"/>
                  </a:solidFill>
                  <a:latin typeface="Calibri"/>
                </a:rPr>
                <a:t> </a:t>
              </a:r>
              <a:r>
                <a:rPr lang="fr-FR" sz="1500" b="0" strike="noStrike" spc="-1" dirty="0" err="1">
                  <a:solidFill>
                    <a:schemeClr val="lt1"/>
                  </a:solidFill>
                  <a:latin typeface="Calibri"/>
                </a:rPr>
                <a:t>на</a:t>
              </a:r>
              <a:r>
                <a:rPr lang="fr-FR" sz="1500" b="0" strike="noStrike" spc="-1" dirty="0">
                  <a:solidFill>
                    <a:schemeClr val="lt1"/>
                  </a:solidFill>
                  <a:latin typeface="Calibri"/>
                </a:rPr>
                <a:t> </a:t>
              </a:r>
              <a:endParaRPr lang="en-US" sz="1500" b="0" strike="noStrike" spc="-1" dirty="0">
                <a:solidFill>
                  <a:srgbClr val="000000"/>
                </a:solidFill>
                <a:latin typeface="Arial"/>
              </a:endParaRPr>
            </a:p>
            <a:p>
              <a:pPr algn="ctr">
                <a:lnSpc>
                  <a:spcPct val="90000"/>
                </a:lnSpc>
                <a:spcAft>
                  <a:spcPts val="524"/>
                </a:spcAft>
              </a:pPr>
              <a:r>
                <a:rPr lang="fr-FR" sz="1500" b="0" strike="noStrike" spc="-1" dirty="0" err="1">
                  <a:solidFill>
                    <a:schemeClr val="lt1"/>
                  </a:solidFill>
                  <a:latin typeface="Calibri"/>
                </a:rPr>
                <a:t>Допълнителни</a:t>
              </a:r>
              <a:r>
                <a:rPr lang="fr-FR" sz="1500" b="0" strike="noStrike" spc="-1" dirty="0">
                  <a:solidFill>
                    <a:schemeClr val="lt1"/>
                  </a:solidFill>
                  <a:latin typeface="Calibri"/>
                </a:rPr>
                <a:t> </a:t>
              </a:r>
              <a:r>
                <a:rPr lang="fr-FR" sz="1500" b="0" strike="noStrike" spc="-1" dirty="0" err="1">
                  <a:solidFill>
                    <a:schemeClr val="lt1"/>
                  </a:solidFill>
                  <a:latin typeface="Calibri"/>
                </a:rPr>
                <a:t>документи</a:t>
              </a:r>
              <a:r>
                <a:rPr lang="bg-BG" sz="1500" spc="-1" dirty="0">
                  <a:solidFill>
                    <a:schemeClr val="lt1"/>
                  </a:solidFill>
                  <a:latin typeface="Calibri"/>
                </a:rPr>
                <a:t>-декларации, вкл.</a:t>
              </a:r>
              <a:r>
                <a:rPr lang="en-US" sz="1600" kern="100" dirty="0">
                  <a:effectLst/>
                  <a:latin typeface="Montserrat" panose="00000500000000000000" pitchFamily="2" charset="0"/>
                  <a:ea typeface="Calibri" panose="020F0502020204030204" pitchFamily="34" charset="0"/>
                  <a:cs typeface="Times New Roman" panose="02020603050405020304" pitchFamily="18" charset="0"/>
                </a:rPr>
                <a:t> </a:t>
              </a:r>
              <a:r>
                <a:rPr lang="en-US" sz="1500" spc="-1" dirty="0">
                  <a:solidFill>
                    <a:schemeClr val="lt1"/>
                  </a:solidFill>
                  <a:latin typeface="Calibri"/>
                </a:rPr>
                <a:t>statement of capacity and compliance with the principles for investment</a:t>
              </a:r>
            </a:p>
          </p:txBody>
        </p:sp>
        <p:sp>
          <p:nvSpPr>
            <p:cNvPr id="346" name="Rectangle 345"/>
            <p:cNvSpPr/>
            <p:nvPr/>
          </p:nvSpPr>
          <p:spPr>
            <a:xfrm>
              <a:off x="5776560" y="3040920"/>
              <a:ext cx="905400" cy="704160"/>
            </a:xfrm>
            <a:prstGeom prst="rect">
              <a:avLst/>
            </a:prstGeom>
            <a:noFill/>
            <a:ln w="0">
              <a:noFill/>
            </a:ln>
          </p:spPr>
          <p:style>
            <a:lnRef idx="0">
              <a:scrgbClr r="0" g="0" b="0"/>
            </a:lnRef>
            <a:fillRef idx="0">
              <a:scrgbClr r="0" g="0" b="0"/>
            </a:fillRef>
            <a:effectRef idx="0">
              <a:scrgbClr r="0" g="0" b="0"/>
            </a:effectRef>
            <a:fontRef idx="minor"/>
          </p:style>
          <p:txBody>
            <a:bodyPr lIns="57240" tIns="57240" rIns="57240" bIns="57240" numCol="1" spcCol="1440" anchor="ctr">
              <a:noAutofit/>
            </a:bodyPr>
            <a:lstStyle/>
            <a:p>
              <a:pPr marL="114480" lvl="1" indent="-114480">
                <a:lnSpc>
                  <a:spcPct val="90000"/>
                </a:lnSpc>
                <a:spcAft>
                  <a:spcPts val="181"/>
                </a:spcAft>
                <a:buClr>
                  <a:srgbClr val="000000"/>
                </a:buClr>
                <a:buFont typeface="Symbol" charset="2"/>
                <a:buChar char=""/>
              </a:pPr>
              <a:r>
                <a:rPr lang="fr-FR" sz="1200" b="0" strike="noStrike" spc="-1">
                  <a:solidFill>
                    <a:srgbClr val="000000"/>
                  </a:solidFill>
                  <a:latin typeface="Calibri"/>
                </a:rPr>
                <a:t>Jems tool</a:t>
              </a:r>
              <a:endParaRPr lang="en-US" sz="1200" b="0" strike="noStrike" spc="-1">
                <a:solidFill>
                  <a:srgbClr val="000000"/>
                </a:solidFill>
                <a:latin typeface="Arial"/>
              </a:endParaRPr>
            </a:p>
          </p:txBody>
        </p:sp>
        <p:sp>
          <p:nvSpPr>
            <p:cNvPr id="347" name="Arrow: Bent-Up 346"/>
            <p:cNvSpPr/>
            <p:nvPr/>
          </p:nvSpPr>
          <p:spPr>
            <a:xfrm rot="5400000">
              <a:off x="5760360" y="4757040"/>
              <a:ext cx="739440" cy="841680"/>
            </a:xfrm>
            <a:prstGeom prst="bentUpArrow">
              <a:avLst>
                <a:gd name="adj1" fmla="val 32840"/>
                <a:gd name="adj2" fmla="val 25000"/>
                <a:gd name="adj3" fmla="val 35780"/>
              </a:avLst>
            </a:prstGeom>
            <a:solidFill>
              <a:schemeClr val="accent1">
                <a:tint val="50000"/>
                <a:hueOff val="0"/>
                <a:satOff val="0"/>
                <a:lumOff val="0"/>
                <a:alphaOff val="0"/>
              </a:schemeClr>
            </a:solidFill>
            <a:ln>
              <a:solidFill>
                <a:srgbClr val="FFFFFF">
                  <a:hueOff val="0"/>
                  <a:satOff val="0"/>
                  <a:lumOff val="0"/>
                  <a:alphaOff val="0"/>
                </a:srgbClr>
              </a:solidFill>
            </a:ln>
          </p:spPr>
          <p:style>
            <a:lnRef idx="2">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348" name="Rectangle: Rounded Corners 347"/>
            <p:cNvSpPr/>
            <p:nvPr/>
          </p:nvSpPr>
          <p:spPr>
            <a:xfrm>
              <a:off x="5563800" y="3589200"/>
              <a:ext cx="1477440" cy="1397880"/>
            </a:xfrm>
            <a:prstGeom prst="roundRect">
              <a:avLst>
                <a:gd name="adj" fmla="val 16670"/>
              </a:avLst>
            </a:prstGeom>
            <a:solidFill>
              <a:srgbClr val="EDBA42"/>
            </a:solidFill>
            <a:ln>
              <a:solidFill>
                <a:srgbClr val="FFFFFF">
                  <a:hueOff val="0"/>
                  <a:satOff val="0"/>
                  <a:lumOff val="0"/>
                  <a:alphaOff val="0"/>
                </a:srgbClr>
              </a:solidFill>
            </a:ln>
          </p:spPr>
          <p:style>
            <a:lnRef idx="2">
              <a:scrgbClr r="0" g="0" b="0"/>
            </a:lnRef>
            <a:fillRef idx="0">
              <a:scrgbClr r="0" g="0" b="0"/>
            </a:fillRef>
            <a:effectRef idx="0">
              <a:scrgbClr r="0" g="0" b="0"/>
            </a:effectRef>
            <a:fontRef idx="minor"/>
          </p:style>
          <p:txBody>
            <a:bodyPr lIns="57240" tIns="57240" rIns="57240" bIns="57240" numCol="1" spcCol="1440" anchor="ctr">
              <a:noAutofit/>
            </a:bodyPr>
            <a:lstStyle/>
            <a:p>
              <a:pPr algn="ctr">
                <a:lnSpc>
                  <a:spcPct val="90000"/>
                </a:lnSpc>
                <a:spcAft>
                  <a:spcPts val="524"/>
                </a:spcAft>
              </a:pPr>
              <a:r>
                <a:rPr lang="bg-BG" sz="1500" spc="-1" dirty="0">
                  <a:solidFill>
                    <a:schemeClr val="lt1"/>
                  </a:solidFill>
                  <a:latin typeface="Calibri"/>
                </a:rPr>
                <a:t>Подписани договор за субсидия и партньорско споразумение</a:t>
              </a:r>
              <a:endParaRPr lang="en-US" sz="1500" b="0" strike="noStrike" spc="-1" dirty="0">
                <a:solidFill>
                  <a:srgbClr val="000000"/>
                </a:solidFill>
                <a:latin typeface="Arial"/>
              </a:endParaRPr>
            </a:p>
          </p:txBody>
        </p:sp>
        <p:sp>
          <p:nvSpPr>
            <p:cNvPr id="349" name="Rectangle 348"/>
            <p:cNvSpPr/>
            <p:nvPr/>
          </p:nvSpPr>
          <p:spPr>
            <a:xfrm>
              <a:off x="7072080" y="3978540"/>
              <a:ext cx="905400" cy="704160"/>
            </a:xfrm>
            <a:prstGeom prst="rect">
              <a:avLst/>
            </a:prstGeom>
            <a:noFill/>
            <a:ln w="0">
              <a:noFill/>
            </a:ln>
          </p:spPr>
          <p:style>
            <a:lnRef idx="0">
              <a:scrgbClr r="0" g="0" b="0"/>
            </a:lnRef>
            <a:fillRef idx="0">
              <a:scrgbClr r="0" g="0" b="0"/>
            </a:fillRef>
            <a:effectRef idx="0">
              <a:scrgbClr r="0" g="0" b="0"/>
            </a:effectRef>
            <a:fontRef idx="minor"/>
          </p:style>
          <p:txBody>
            <a:bodyPr lIns="45720" rIns="45720" numCol="1" spcCol="1440" anchor="ctr">
              <a:noAutofit/>
            </a:bodyPr>
            <a:lstStyle/>
            <a:p>
              <a:pPr marL="114480" lvl="1" indent="-114480">
                <a:lnSpc>
                  <a:spcPct val="90000"/>
                </a:lnSpc>
                <a:spcAft>
                  <a:spcPts val="181"/>
                </a:spcAft>
                <a:buClr>
                  <a:srgbClr val="000000"/>
                </a:buClr>
                <a:buFont typeface="Symbol" charset="2"/>
                <a:buChar char=""/>
              </a:pPr>
              <a:r>
                <a:rPr lang="fr-FR" sz="1200" b="0" strike="noStrike" spc="-1" dirty="0" err="1">
                  <a:solidFill>
                    <a:srgbClr val="000000"/>
                  </a:solidFill>
                  <a:latin typeface="Calibri"/>
                </a:rPr>
                <a:t>Pdf</a:t>
              </a:r>
              <a:r>
                <a:rPr lang="fr-FR" sz="1200" b="0" strike="noStrike" spc="-1" dirty="0">
                  <a:solidFill>
                    <a:srgbClr val="000000"/>
                  </a:solidFill>
                  <a:latin typeface="Calibri"/>
                </a:rPr>
                <a:t> format</a:t>
              </a:r>
              <a:endParaRPr lang="en-US" sz="1200" b="0" strike="noStrike" spc="-1" dirty="0">
                <a:solidFill>
                  <a:srgbClr val="000000"/>
                </a:solidFill>
                <a:latin typeface="Arial"/>
              </a:endParaRPr>
            </a:p>
          </p:txBody>
        </p:sp>
        <p:sp>
          <p:nvSpPr>
            <p:cNvPr id="350" name="Rectangle: Rounded Corners 349"/>
            <p:cNvSpPr/>
            <p:nvPr/>
          </p:nvSpPr>
          <p:spPr>
            <a:xfrm>
              <a:off x="6596280" y="4916160"/>
              <a:ext cx="1244880" cy="871200"/>
            </a:xfrm>
            <a:prstGeom prst="roundRect">
              <a:avLst>
                <a:gd name="adj" fmla="val 16670"/>
              </a:avLst>
            </a:prstGeom>
            <a:solidFill>
              <a:srgbClr val="EDBA42"/>
            </a:solidFill>
            <a:ln>
              <a:solidFill>
                <a:srgbClr val="FFFFFF">
                  <a:hueOff val="0"/>
                  <a:satOff val="0"/>
                  <a:lumOff val="0"/>
                  <a:alphaOff val="0"/>
                </a:srgbClr>
              </a:solidFill>
            </a:ln>
          </p:spPr>
          <p:style>
            <a:lnRef idx="2">
              <a:scrgbClr r="0" g="0" b="0"/>
            </a:lnRef>
            <a:fillRef idx="0">
              <a:scrgbClr r="0" g="0" b="0"/>
            </a:fillRef>
            <a:effectRef idx="0">
              <a:scrgbClr r="0" g="0" b="0"/>
            </a:effectRef>
            <a:fontRef idx="minor"/>
          </p:style>
          <p:txBody>
            <a:bodyPr lIns="57240" tIns="57240" rIns="57240" bIns="57240" numCol="1" spcCol="1440" anchor="ctr">
              <a:noAutofit/>
            </a:bodyPr>
            <a:lstStyle/>
            <a:p>
              <a:pPr algn="ctr">
                <a:lnSpc>
                  <a:spcPct val="90000"/>
                </a:lnSpc>
                <a:spcAft>
                  <a:spcPts val="524"/>
                </a:spcAft>
              </a:pPr>
              <a:r>
                <a:rPr lang="bg-BG" sz="1500" spc="-1" dirty="0">
                  <a:solidFill>
                    <a:schemeClr val="lt1"/>
                  </a:solidFill>
                  <a:latin typeface="Calibri"/>
                </a:rPr>
                <a:t>Платени разходи за подготовка на Проекта</a:t>
              </a:r>
              <a:r>
                <a:rPr lang="fr-FR" sz="1500" b="0" strike="noStrike" spc="-1" dirty="0">
                  <a:solidFill>
                    <a:schemeClr val="lt1"/>
                  </a:solidFill>
                  <a:latin typeface="Calibri"/>
                </a:rPr>
                <a:t> </a:t>
              </a:r>
              <a:endParaRPr lang="en-US" sz="1500" b="0" strike="noStrike" spc="-1" dirty="0">
                <a:solidFill>
                  <a:srgbClr val="000000"/>
                </a:solidFill>
                <a:latin typeface="Arial"/>
              </a:endParaRPr>
            </a:p>
          </p:txBody>
        </p:sp>
        <p:sp>
          <p:nvSpPr>
            <p:cNvPr id="351" name="Rectangle 350"/>
            <p:cNvSpPr/>
            <p:nvPr/>
          </p:nvSpPr>
          <p:spPr>
            <a:xfrm>
              <a:off x="7817040" y="4987080"/>
              <a:ext cx="1477440" cy="811440"/>
            </a:xfrm>
            <a:prstGeom prst="rect">
              <a:avLst/>
            </a:prstGeom>
            <a:noFill/>
            <a:ln w="0">
              <a:noFill/>
            </a:ln>
          </p:spPr>
          <p:style>
            <a:lnRef idx="0">
              <a:scrgbClr r="0" g="0" b="0"/>
            </a:lnRef>
            <a:fillRef idx="0">
              <a:scrgbClr r="0" g="0" b="0"/>
            </a:fillRef>
            <a:effectRef idx="0">
              <a:scrgbClr r="0" g="0" b="0"/>
            </a:effectRef>
            <a:fontRef idx="minor"/>
          </p:style>
          <p:txBody>
            <a:bodyPr lIns="45720" rIns="45720" numCol="1" spcCol="1440" anchor="ctr">
              <a:noAutofit/>
            </a:bodyPr>
            <a:lstStyle/>
            <a:p>
              <a:pPr marL="114480" lvl="1" indent="-114480">
                <a:lnSpc>
                  <a:spcPct val="90000"/>
                </a:lnSpc>
                <a:spcAft>
                  <a:spcPts val="181"/>
                </a:spcAft>
                <a:buClr>
                  <a:srgbClr val="000000"/>
                </a:buClr>
                <a:buFont typeface="Symbol" charset="2"/>
                <a:buChar char=""/>
              </a:pPr>
              <a:r>
                <a:rPr lang="en-US" sz="1200" b="0" strike="noStrike" spc="-1" dirty="0">
                  <a:solidFill>
                    <a:srgbClr val="000000"/>
                  </a:solidFill>
                  <a:latin typeface="Calibri"/>
                </a:rPr>
                <a:t>E</a:t>
              </a:r>
              <a:r>
                <a:rPr lang="bg-BG" sz="1200" b="0" strike="noStrike" spc="-1" dirty="0">
                  <a:solidFill>
                    <a:srgbClr val="000000"/>
                  </a:solidFill>
                  <a:latin typeface="Calibri"/>
                </a:rPr>
                <a:t>днократна сума от </a:t>
              </a:r>
              <a:r>
                <a:rPr lang="bg-BG" sz="1200" b="1" strike="noStrike" spc="-1" dirty="0">
                  <a:solidFill>
                    <a:srgbClr val="000000"/>
                  </a:solidFill>
                  <a:latin typeface="Calibri"/>
                </a:rPr>
                <a:t>37 000 </a:t>
              </a:r>
              <a:r>
                <a:rPr lang="bg-BG" sz="1200" b="0" strike="noStrike" spc="-1" dirty="0">
                  <a:solidFill>
                    <a:srgbClr val="000000"/>
                  </a:solidFill>
                  <a:latin typeface="Calibri"/>
                </a:rPr>
                <a:t>евро на проект</a:t>
              </a:r>
              <a:r>
                <a:rPr lang="fr-FR" sz="1200" b="0" strike="noStrike" spc="-1" dirty="0">
                  <a:solidFill>
                    <a:srgbClr val="000000"/>
                  </a:solidFill>
                  <a:latin typeface="Calibri"/>
                </a:rPr>
                <a:t>/ </a:t>
              </a:r>
              <a:r>
                <a:rPr lang="bg-BG" sz="1200" b="1" strike="noStrike" spc="-1" dirty="0">
                  <a:solidFill>
                    <a:srgbClr val="000000"/>
                  </a:solidFill>
                  <a:latin typeface="Calibri"/>
                </a:rPr>
                <a:t>Не се изисква проверка от НК</a:t>
              </a:r>
              <a:endParaRPr lang="en-US" sz="1200" b="1" strike="noStrike" spc="-1" dirty="0">
                <a:solidFill>
                  <a:srgbClr val="000000"/>
                </a:solidFill>
                <a:latin typeface="Arial"/>
              </a:endParaRPr>
            </a:p>
          </p:txBody>
        </p:sp>
      </p:grpSp>
      <p:sp>
        <p:nvSpPr>
          <p:cNvPr id="352" name="ZoneTexte 2"/>
          <p:cNvSpPr/>
          <p:nvPr/>
        </p:nvSpPr>
        <p:spPr>
          <a:xfrm>
            <a:off x="0" y="0"/>
            <a:ext cx="10217880" cy="96804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fr-FR" sz="2800" b="1" strike="noStrike" spc="-1" dirty="0" err="1">
                <a:solidFill>
                  <a:schemeClr val="accent1">
                    <a:lumMod val="75000"/>
                  </a:schemeClr>
                </a:solidFill>
                <a:latin typeface="Montserrat"/>
              </a:rPr>
              <a:t>Предварителни</a:t>
            </a:r>
            <a:r>
              <a:rPr lang="fr-FR" sz="2800" b="1" strike="noStrike" spc="-1" dirty="0">
                <a:solidFill>
                  <a:schemeClr val="accent1">
                    <a:lumMod val="75000"/>
                  </a:schemeClr>
                </a:solidFill>
                <a:latin typeface="Montserrat"/>
              </a:rPr>
              <a:t> </a:t>
            </a:r>
            <a:r>
              <a:rPr lang="fr-FR" sz="2800" b="1" strike="noStrike" spc="-1" dirty="0" err="1">
                <a:solidFill>
                  <a:schemeClr val="accent1">
                    <a:lumMod val="75000"/>
                  </a:schemeClr>
                </a:solidFill>
                <a:latin typeface="Montserrat"/>
              </a:rPr>
              <a:t>етапи</a:t>
            </a:r>
            <a:r>
              <a:rPr lang="bg-BG" sz="2800" b="1" strike="noStrike" spc="-1" dirty="0">
                <a:solidFill>
                  <a:schemeClr val="accent1">
                    <a:lumMod val="75000"/>
                  </a:schemeClr>
                </a:solidFill>
                <a:latin typeface="Montserrat"/>
              </a:rPr>
              <a:t>/стъпки</a:t>
            </a:r>
            <a:endParaRPr lang="en-US" sz="2800" b="0" strike="noStrike" spc="-1" dirty="0">
              <a:solidFill>
                <a:srgbClr val="000000"/>
              </a:solidFill>
              <a:latin typeface="Arial"/>
            </a:endParaRPr>
          </a:p>
          <a:p>
            <a:pPr>
              <a:lnSpc>
                <a:spcPct val="100000"/>
              </a:lnSpc>
              <a:spcBef>
                <a:spcPts val="601"/>
              </a:spcBef>
            </a:pPr>
            <a:endParaRPr lang="en-US" sz="2400" b="0" strike="noStrike" spc="-1" dirty="0">
              <a:solidFill>
                <a:srgbClr val="000000"/>
              </a:solidFill>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TextBox 36"/>
          <p:cNvSpPr/>
          <p:nvPr/>
        </p:nvSpPr>
        <p:spPr>
          <a:xfrm>
            <a:off x="0" y="-15840"/>
            <a:ext cx="11283120" cy="851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bg-BG" sz="2200" b="1" strike="noStrike" spc="-1">
                <a:solidFill>
                  <a:schemeClr val="accent1">
                    <a:lumMod val="75000"/>
                  </a:schemeClr>
                </a:solidFill>
                <a:latin typeface="Montserrat"/>
              </a:rPr>
              <a:t>Процес на контрол</a:t>
            </a:r>
            <a:endParaRPr lang="en-US" sz="2200" b="0" strike="noStrike" spc="-1">
              <a:solidFill>
                <a:srgbClr val="000000"/>
              </a:solidFill>
              <a:latin typeface="Arial"/>
            </a:endParaRPr>
          </a:p>
          <a:p>
            <a:pPr>
              <a:lnSpc>
                <a:spcPct val="100000"/>
              </a:lnSpc>
              <a:tabLst>
                <a:tab pos="0" algn="l"/>
              </a:tabLst>
            </a:pPr>
            <a:endParaRPr lang="en-US" sz="2800" b="0" strike="noStrike" spc="-1">
              <a:solidFill>
                <a:srgbClr val="000000"/>
              </a:solidFill>
              <a:latin typeface="Arial"/>
            </a:endParaRPr>
          </a:p>
        </p:txBody>
      </p:sp>
      <p:sp>
        <p:nvSpPr>
          <p:cNvPr id="354" name="Rectangle : coins arrondis 32"/>
          <p:cNvSpPr/>
          <p:nvPr/>
        </p:nvSpPr>
        <p:spPr>
          <a:xfrm rot="747000">
            <a:off x="10299960" y="1088640"/>
            <a:ext cx="1520280" cy="1126440"/>
          </a:xfrm>
          <a:prstGeom prst="roundRect">
            <a:avLst>
              <a:gd name="adj" fmla="val 16667"/>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bg-BG" sz="1200" b="0" strike="noStrike" spc="-1">
                <a:solidFill>
                  <a:srgbClr val="000000"/>
                </a:solidFill>
                <a:latin typeface="Montserrat"/>
              </a:rPr>
              <a:t>Не е необходимо да бъдат изпращани документи на  хартия.</a:t>
            </a:r>
            <a:endParaRPr lang="en-US" sz="1200" b="0" strike="noStrike" spc="-1">
              <a:solidFill>
                <a:srgbClr val="000000"/>
              </a:solidFill>
              <a:latin typeface="Arial"/>
            </a:endParaRPr>
          </a:p>
        </p:txBody>
      </p:sp>
      <p:sp>
        <p:nvSpPr>
          <p:cNvPr id="355" name="ZoneTexte 31"/>
          <p:cNvSpPr/>
          <p:nvPr/>
        </p:nvSpPr>
        <p:spPr>
          <a:xfrm>
            <a:off x="1121760" y="5470200"/>
            <a:ext cx="9225000" cy="576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bg-BG" sz="1600" b="0" strike="noStrike" spc="-1">
                <a:solidFill>
                  <a:srgbClr val="000000"/>
                </a:solidFill>
                <a:latin typeface="Montserrat"/>
              </a:rPr>
              <a:t>Крайният срок за отчитане на проекти е определен в </a:t>
            </a:r>
            <a:r>
              <a:rPr lang="en-US" sz="1600" b="0" strike="noStrike" spc="-1">
                <a:solidFill>
                  <a:srgbClr val="000000"/>
                </a:solidFill>
                <a:latin typeface="Montserrat"/>
              </a:rPr>
              <a:t>JEMS</a:t>
            </a:r>
            <a:r>
              <a:rPr lang="en-US" sz="1600" b="1" strike="noStrike" spc="-1">
                <a:solidFill>
                  <a:srgbClr val="000000"/>
                </a:solidFill>
                <a:latin typeface="Montserrat"/>
              </a:rPr>
              <a:t> &gt; </a:t>
            </a:r>
            <a:r>
              <a:rPr lang="bg-BG" sz="1600" b="1" strike="noStrike" spc="-1">
                <a:solidFill>
                  <a:srgbClr val="000000"/>
                </a:solidFill>
                <a:latin typeface="Montserrat"/>
              </a:rPr>
              <a:t>Секция „График за отчитане на проекти</a:t>
            </a:r>
            <a:r>
              <a:rPr lang="bg-BG" sz="1600" b="1" i="1" strike="noStrike" spc="-1">
                <a:solidFill>
                  <a:srgbClr val="000000"/>
                </a:solidFill>
                <a:latin typeface="Montserrat"/>
              </a:rPr>
              <a:t>“</a:t>
            </a:r>
            <a:endParaRPr lang="en-US" sz="1600" b="0" strike="noStrike" spc="-1">
              <a:solidFill>
                <a:srgbClr val="000000"/>
              </a:solidFill>
              <a:latin typeface="Arial"/>
            </a:endParaRPr>
          </a:p>
        </p:txBody>
      </p:sp>
      <p:sp>
        <p:nvSpPr>
          <p:cNvPr id="356" name="Rectangle : coins arrondis 1"/>
          <p:cNvSpPr/>
          <p:nvPr/>
        </p:nvSpPr>
        <p:spPr>
          <a:xfrm>
            <a:off x="3134645" y="692760"/>
            <a:ext cx="4559035" cy="984120"/>
          </a:xfrm>
          <a:prstGeom prst="roundRect">
            <a:avLst>
              <a:gd name="adj"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bg-BG" sz="1300" spc="-1" dirty="0">
                <a:solidFill>
                  <a:srgbClr val="000000"/>
                </a:solidFill>
                <a:latin typeface="Montserrat"/>
              </a:rPr>
              <a:t>Съгласно правилата на Програмата, а</a:t>
            </a:r>
            <a:r>
              <a:rPr lang="bg-BG" sz="1300" b="0" strike="noStrike" spc="-1" dirty="0">
                <a:solidFill>
                  <a:srgbClr val="000000"/>
                </a:solidFill>
                <a:latin typeface="Montserrat"/>
              </a:rPr>
              <a:t>ко ПП предвижда инвестиция, една проверка на място</a:t>
            </a:r>
            <a:r>
              <a:rPr lang="fr-FR" sz="1300" b="0" strike="noStrike" spc="-1" dirty="0">
                <a:solidFill>
                  <a:srgbClr val="000000"/>
                </a:solidFill>
                <a:latin typeface="Montserrat"/>
              </a:rPr>
              <a:t> </a:t>
            </a:r>
            <a:r>
              <a:rPr lang="bg-BG" sz="1300" b="1" strike="noStrike" spc="-1" dirty="0">
                <a:solidFill>
                  <a:srgbClr val="000000"/>
                </a:solidFill>
                <a:latin typeface="Montserrat"/>
              </a:rPr>
              <a:t>е задължителна </a:t>
            </a:r>
            <a:r>
              <a:rPr lang="bg-BG" sz="1300" b="0" strike="noStrike" spc="-1" dirty="0">
                <a:solidFill>
                  <a:srgbClr val="000000"/>
                </a:solidFill>
                <a:latin typeface="Montserrat"/>
              </a:rPr>
              <a:t>за целия период на Проекта.</a:t>
            </a:r>
          </a:p>
          <a:p>
            <a:pPr>
              <a:lnSpc>
                <a:spcPct val="100000"/>
              </a:lnSpc>
            </a:pPr>
            <a:r>
              <a:rPr lang="bg-BG" sz="1300" spc="-1" dirty="0">
                <a:solidFill>
                  <a:srgbClr val="000000"/>
                </a:solidFill>
                <a:latin typeface="Montserrat"/>
              </a:rPr>
              <a:t>Съгласно националните правила минималния брой задължителни проверки на място са </a:t>
            </a:r>
            <a:r>
              <a:rPr lang="bg-BG" sz="1300" b="1" spc="-1" dirty="0">
                <a:solidFill>
                  <a:srgbClr val="000000"/>
                </a:solidFill>
                <a:latin typeface="Montserrat"/>
              </a:rPr>
              <a:t>две.</a:t>
            </a:r>
            <a:endParaRPr lang="en-US" sz="1300" b="1" strike="noStrike" spc="-1" dirty="0">
              <a:solidFill>
                <a:srgbClr val="000000"/>
              </a:solidFill>
              <a:latin typeface="Arial"/>
            </a:endParaRPr>
          </a:p>
        </p:txBody>
      </p:sp>
      <p:graphicFrame>
        <p:nvGraphicFramePr>
          <p:cNvPr id="2" name="Diagram1"/>
          <p:cNvGraphicFramePr/>
          <p:nvPr>
            <p:extLst>
              <p:ext uri="{D42A27DB-BD31-4B8C-83A1-F6EECF244321}">
                <p14:modId xmlns:p14="http://schemas.microsoft.com/office/powerpoint/2010/main" val="3989319952"/>
              </p:ext>
            </p:extLst>
          </p:nvPr>
        </p:nvGraphicFramePr>
        <p:xfrm>
          <a:off x="1146960" y="1580760"/>
          <a:ext cx="8818560" cy="2062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57" name="Hexagone 41"/>
          <p:cNvSpPr/>
          <p:nvPr/>
        </p:nvSpPr>
        <p:spPr>
          <a:xfrm>
            <a:off x="1272960" y="3212280"/>
            <a:ext cx="1655280" cy="1588320"/>
          </a:xfrm>
          <a:prstGeom prst="hexagon">
            <a:avLst>
              <a:gd name="adj" fmla="val 25000"/>
              <a:gd name="vf" fmla="val 115470"/>
            </a:avLst>
          </a:prstGeom>
          <a:solidFill>
            <a:schemeClr val="bg2"/>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r>
              <a:rPr lang="bg-BG" sz="1100" b="0" strike="noStrike" spc="-1">
                <a:solidFill>
                  <a:srgbClr val="000000"/>
                </a:solidFill>
                <a:latin typeface="Montserrat"/>
              </a:rPr>
              <a:t>ПП предоставя на НК</a:t>
            </a:r>
            <a:r>
              <a:rPr lang="en-US" sz="1100" b="0" strike="noStrike" spc="-1">
                <a:solidFill>
                  <a:srgbClr val="000000"/>
                </a:solidFill>
                <a:latin typeface="Montserrat"/>
              </a:rPr>
              <a:t>  </a:t>
            </a:r>
            <a:r>
              <a:rPr lang="bg-BG" sz="1100" b="1" strike="noStrike" spc="-1">
                <a:solidFill>
                  <a:srgbClr val="000000"/>
                </a:solidFill>
                <a:latin typeface="Montserrat"/>
              </a:rPr>
              <a:t>отчет</a:t>
            </a:r>
            <a:r>
              <a:rPr lang="en-US" sz="1100" b="1" strike="noStrike" spc="-1">
                <a:solidFill>
                  <a:srgbClr val="000000"/>
                </a:solidFill>
                <a:latin typeface="Montserrat"/>
              </a:rPr>
              <a:t> </a:t>
            </a:r>
            <a:r>
              <a:rPr lang="en-US" sz="1100" b="0" strike="noStrike" spc="-1">
                <a:solidFill>
                  <a:srgbClr val="000000"/>
                </a:solidFill>
                <a:latin typeface="Montserrat"/>
              </a:rPr>
              <a:t>(</a:t>
            </a:r>
            <a:r>
              <a:rPr lang="bg-BG" sz="1100" b="0" strike="noStrike" spc="-1">
                <a:solidFill>
                  <a:srgbClr val="000000"/>
                </a:solidFill>
                <a:latin typeface="Montserrat"/>
              </a:rPr>
              <a:t>извършени дейности</a:t>
            </a:r>
            <a:r>
              <a:rPr lang="en-US" sz="1100" b="0" strike="noStrike" spc="-1">
                <a:solidFill>
                  <a:srgbClr val="000000"/>
                </a:solidFill>
                <a:latin typeface="Montserrat"/>
              </a:rPr>
              <a:t> + </a:t>
            </a:r>
            <a:r>
              <a:rPr lang="bg-BG" sz="1100" b="0" strike="noStrike" spc="-1">
                <a:solidFill>
                  <a:srgbClr val="000000"/>
                </a:solidFill>
                <a:latin typeface="Montserrat"/>
              </a:rPr>
              <a:t>свързани с тях разходи</a:t>
            </a:r>
            <a:r>
              <a:rPr lang="en-US" sz="1100" b="0" strike="noStrike" spc="-1">
                <a:solidFill>
                  <a:srgbClr val="000000"/>
                </a:solidFill>
                <a:latin typeface="Montserrat"/>
              </a:rPr>
              <a:t>)</a:t>
            </a:r>
            <a:endParaRPr lang="en-US" sz="1100" b="0" strike="noStrike" spc="-1">
              <a:solidFill>
                <a:srgbClr val="000000"/>
              </a:solidFill>
              <a:latin typeface="Arial"/>
            </a:endParaRPr>
          </a:p>
        </p:txBody>
      </p:sp>
      <p:sp>
        <p:nvSpPr>
          <p:cNvPr id="358" name="Hexagone 42"/>
          <p:cNvSpPr/>
          <p:nvPr/>
        </p:nvSpPr>
        <p:spPr>
          <a:xfrm>
            <a:off x="3524400" y="3308040"/>
            <a:ext cx="1649160" cy="1371600"/>
          </a:xfrm>
          <a:prstGeom prst="hexagon">
            <a:avLst>
              <a:gd name="adj" fmla="val 25000"/>
              <a:gd name="vf" fmla="val 115470"/>
            </a:avLst>
          </a:prstGeom>
          <a:solidFill>
            <a:schemeClr val="bg2"/>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r>
              <a:rPr lang="bg-BG" sz="1200" b="0" strike="noStrike" spc="-1">
                <a:solidFill>
                  <a:srgbClr val="000000"/>
                </a:solidFill>
                <a:latin typeface="Montserrat"/>
              </a:rPr>
              <a:t>НК проверява</a:t>
            </a:r>
            <a:r>
              <a:rPr lang="en-US" sz="1200" b="0" strike="noStrike" spc="-1">
                <a:solidFill>
                  <a:srgbClr val="000000"/>
                </a:solidFill>
                <a:latin typeface="Montserrat"/>
              </a:rPr>
              <a:t> </a:t>
            </a:r>
            <a:r>
              <a:rPr lang="en-US" sz="1200" b="1" strike="noStrike" spc="-1">
                <a:solidFill>
                  <a:srgbClr val="000000"/>
                </a:solidFill>
                <a:latin typeface="Montserrat"/>
              </a:rPr>
              <a:t> </a:t>
            </a:r>
            <a:r>
              <a:rPr lang="bg-BG" sz="1200" b="1" strike="noStrike" spc="-1">
                <a:solidFill>
                  <a:srgbClr val="000000"/>
                </a:solidFill>
                <a:latin typeface="Montserrat"/>
              </a:rPr>
              <a:t>отчета</a:t>
            </a:r>
            <a:r>
              <a:rPr lang="en-US" sz="1200" b="1" strike="noStrike" spc="-1">
                <a:solidFill>
                  <a:srgbClr val="000000"/>
                </a:solidFill>
                <a:latin typeface="Montserrat"/>
              </a:rPr>
              <a:t> </a:t>
            </a:r>
            <a:r>
              <a:rPr lang="en-US" sz="1200" b="0" strike="noStrike" spc="-1">
                <a:solidFill>
                  <a:srgbClr val="000000"/>
                </a:solidFill>
                <a:latin typeface="Montserrat"/>
              </a:rPr>
              <a:t>+</a:t>
            </a:r>
            <a:r>
              <a:rPr lang="en-US" sz="1200" b="1" strike="noStrike" spc="-1">
                <a:solidFill>
                  <a:srgbClr val="000000"/>
                </a:solidFill>
                <a:latin typeface="Montserrat"/>
              </a:rPr>
              <a:t> </a:t>
            </a:r>
            <a:r>
              <a:rPr lang="bg-BG" sz="1200" b="1" strike="noStrike" spc="-1">
                <a:solidFill>
                  <a:srgbClr val="000000"/>
                </a:solidFill>
                <a:latin typeface="Montserrat"/>
              </a:rPr>
              <a:t>разходите</a:t>
            </a:r>
            <a:r>
              <a:rPr lang="en-US" sz="1200" b="0" strike="noStrike" spc="-1">
                <a:solidFill>
                  <a:srgbClr val="000000"/>
                </a:solidFill>
                <a:latin typeface="Montserrat"/>
              </a:rPr>
              <a:t> &amp; </a:t>
            </a:r>
            <a:r>
              <a:rPr lang="bg-BG" sz="1200" b="1" strike="noStrike" spc="-1">
                <a:solidFill>
                  <a:srgbClr val="000000"/>
                </a:solidFill>
                <a:latin typeface="Montserrat"/>
              </a:rPr>
              <a:t>наличие на одитна следа</a:t>
            </a:r>
            <a:endParaRPr lang="en-US" sz="1200" b="0" strike="noStrike" spc="-1">
              <a:solidFill>
                <a:srgbClr val="000000"/>
              </a:solidFill>
              <a:latin typeface="Arial"/>
            </a:endParaRPr>
          </a:p>
        </p:txBody>
      </p:sp>
      <p:sp>
        <p:nvSpPr>
          <p:cNvPr id="359" name="Hexagone 43"/>
          <p:cNvSpPr/>
          <p:nvPr/>
        </p:nvSpPr>
        <p:spPr>
          <a:xfrm>
            <a:off x="2324520" y="4800960"/>
            <a:ext cx="2018520" cy="380160"/>
          </a:xfrm>
          <a:prstGeom prst="hexagon">
            <a:avLst>
              <a:gd name="adj" fmla="val 25000"/>
              <a:gd name="vf" fmla="val 115470"/>
            </a:avLst>
          </a:prstGeom>
          <a:solidFill>
            <a:schemeClr val="bg2"/>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tabLst>
                <a:tab pos="0" algn="l"/>
              </a:tabLst>
            </a:pPr>
            <a:r>
              <a:rPr lang="bg-BG" sz="800" b="0" strike="noStrike" spc="-1">
                <a:solidFill>
                  <a:srgbClr val="000000"/>
                </a:solidFill>
                <a:latin typeface="Montserrat"/>
              </a:rPr>
              <a:t>Контрольорът</a:t>
            </a:r>
            <a:r>
              <a:rPr lang="en-US" sz="800" b="0" strike="noStrike" spc="-1">
                <a:solidFill>
                  <a:srgbClr val="000000"/>
                </a:solidFill>
                <a:latin typeface="Montserrat"/>
              </a:rPr>
              <a:t> </a:t>
            </a:r>
            <a:r>
              <a:rPr lang="bg-BG" sz="800" b="0" strike="noStrike" spc="-1">
                <a:solidFill>
                  <a:srgbClr val="000000"/>
                </a:solidFill>
                <a:latin typeface="Montserrat"/>
              </a:rPr>
              <a:t>може да поиска разяснения</a:t>
            </a:r>
            <a:r>
              <a:rPr lang="en-US" sz="800" b="0" strike="noStrike" spc="-1">
                <a:solidFill>
                  <a:srgbClr val="000000"/>
                </a:solidFill>
                <a:latin typeface="Montserrat"/>
              </a:rPr>
              <a:t>/</a:t>
            </a:r>
            <a:r>
              <a:rPr lang="bg-BG" sz="800" b="0" strike="noStrike" spc="-1">
                <a:solidFill>
                  <a:srgbClr val="000000"/>
                </a:solidFill>
                <a:latin typeface="Montserrat"/>
              </a:rPr>
              <a:t>допълнителни документи от ПП</a:t>
            </a:r>
            <a:endParaRPr lang="en-US" sz="800" b="0" strike="noStrike" spc="-1">
              <a:solidFill>
                <a:srgbClr val="000000"/>
              </a:solidFill>
              <a:latin typeface="Arial"/>
            </a:endParaRPr>
          </a:p>
        </p:txBody>
      </p:sp>
      <p:sp>
        <p:nvSpPr>
          <p:cNvPr id="360" name="Flèche : courbe vers le bas 44"/>
          <p:cNvSpPr/>
          <p:nvPr/>
        </p:nvSpPr>
        <p:spPr>
          <a:xfrm rot="10800000">
            <a:off x="2173680" y="4740840"/>
            <a:ext cx="2211840" cy="629640"/>
          </a:xfrm>
          <a:prstGeom prst="curvedDownArrow">
            <a:avLst>
              <a:gd name="adj1" fmla="val 25000"/>
              <a:gd name="adj2" fmla="val 50000"/>
              <a:gd name="adj3" fmla="val 25000"/>
            </a:avLst>
          </a:prstGeom>
          <a:solidFill>
            <a:srgbClr val="0070C0"/>
          </a:solidFill>
          <a:ln>
            <a:solidFill>
              <a:srgbClr val="223852"/>
            </a:solidFill>
            <a:round/>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fr-FR" sz="1800" b="0" strike="noStrike" spc="-1">
              <a:solidFill>
                <a:srgbClr val="000000"/>
              </a:solidFill>
              <a:latin typeface="Calibri"/>
            </a:endParaRPr>
          </a:p>
        </p:txBody>
      </p:sp>
      <p:sp>
        <p:nvSpPr>
          <p:cNvPr id="361" name="Hexagone 45"/>
          <p:cNvSpPr/>
          <p:nvPr/>
        </p:nvSpPr>
        <p:spPr>
          <a:xfrm>
            <a:off x="7806481" y="3308040"/>
            <a:ext cx="2658599" cy="2062080"/>
          </a:xfrm>
          <a:prstGeom prst="hexagon">
            <a:avLst>
              <a:gd name="adj" fmla="val 25000"/>
              <a:gd name="vf" fmla="val 115470"/>
            </a:avLst>
          </a:prstGeom>
          <a:solidFill>
            <a:schemeClr val="bg2"/>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bg-BG" sz="1200" b="0" strike="noStrike" spc="-1" dirty="0">
                <a:solidFill>
                  <a:srgbClr val="000000"/>
                </a:solidFill>
                <a:latin typeface="Arial"/>
              </a:rPr>
              <a:t>ПП изпраща  елетронно подписания Сертификат на ВП, който изготвя пакет за докладване- </a:t>
            </a:r>
            <a:r>
              <a:rPr lang="ru-RU" sz="1200" spc="-1" dirty="0">
                <a:solidFill>
                  <a:srgbClr val="000000"/>
                </a:solidFill>
                <a:latin typeface="Arial"/>
              </a:rPr>
              <a:t>иск за плащане + отчет</a:t>
            </a:r>
            <a:r>
              <a:rPr lang="en-US" sz="1200" spc="-1" dirty="0">
                <a:solidFill>
                  <a:srgbClr val="000000"/>
                </a:solidFill>
                <a:latin typeface="Arial"/>
              </a:rPr>
              <a:t>. </a:t>
            </a:r>
            <a:r>
              <a:rPr lang="bg-BG" sz="1200" spc="-1" dirty="0">
                <a:solidFill>
                  <a:srgbClr val="000000"/>
                </a:solidFill>
                <a:latin typeface="Arial"/>
              </a:rPr>
              <a:t>ВП предава изготвения пакет на </a:t>
            </a:r>
            <a:r>
              <a:rPr lang="en-US" sz="1200" spc="-1" dirty="0">
                <a:solidFill>
                  <a:srgbClr val="000000"/>
                </a:solidFill>
                <a:latin typeface="Arial"/>
              </a:rPr>
              <a:t>JS </a:t>
            </a:r>
            <a:r>
              <a:rPr lang="bg-BG" sz="1200" spc="-1" dirty="0">
                <a:solidFill>
                  <a:srgbClr val="000000"/>
                </a:solidFill>
                <a:latin typeface="Arial"/>
              </a:rPr>
              <a:t>в рамките на определените срокове</a:t>
            </a:r>
            <a:r>
              <a:rPr lang="en-US" sz="1200" spc="-1" dirty="0">
                <a:solidFill>
                  <a:srgbClr val="000000"/>
                </a:solidFill>
                <a:latin typeface="Arial"/>
              </a:rPr>
              <a:t>.</a:t>
            </a:r>
          </a:p>
        </p:txBody>
      </p:sp>
      <p:sp>
        <p:nvSpPr>
          <p:cNvPr id="362" name="Flèche : bas 3"/>
          <p:cNvSpPr/>
          <p:nvPr/>
        </p:nvSpPr>
        <p:spPr>
          <a:xfrm flipH="1">
            <a:off x="5267880" y="1731756"/>
            <a:ext cx="288360" cy="414360"/>
          </a:xfrm>
          <a:prstGeom prst="downArrow">
            <a:avLst>
              <a:gd name="adj1" fmla="val 50000"/>
              <a:gd name="adj2" fmla="val 50000"/>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fr-FR" sz="1800" b="0" strike="noStrike" spc="-1">
              <a:solidFill>
                <a:schemeClr val="lt1"/>
              </a:solidFill>
              <a:latin typeface="Calibri"/>
            </a:endParaRPr>
          </a:p>
        </p:txBody>
      </p:sp>
      <p:pic>
        <p:nvPicPr>
          <p:cNvPr id="363" name="Graphique 4" descr="Internet avec un remplissage uni"/>
          <p:cNvPicPr/>
          <p:nvPr/>
        </p:nvPicPr>
        <p:blipFill>
          <a:blip r:embed="rId8"/>
          <a:stretch/>
        </p:blipFill>
        <p:spPr>
          <a:xfrm>
            <a:off x="163440" y="3609000"/>
            <a:ext cx="957960" cy="997920"/>
          </a:xfrm>
          <a:prstGeom prst="rect">
            <a:avLst/>
          </a:prstGeom>
          <a:ln w="0">
            <a:noFill/>
          </a:ln>
        </p:spPr>
      </p:pic>
      <p:sp>
        <p:nvSpPr>
          <p:cNvPr id="3" name="Hexagone 45">
            <a:extLst>
              <a:ext uri="{FF2B5EF4-FFF2-40B4-BE49-F238E27FC236}">
                <a16:creationId xmlns:a16="http://schemas.microsoft.com/office/drawing/2014/main" id="{C88B4D7F-5569-9DC2-6853-B758DF29E256}"/>
              </a:ext>
            </a:extLst>
          </p:cNvPr>
          <p:cNvSpPr/>
          <p:nvPr/>
        </p:nvSpPr>
        <p:spPr>
          <a:xfrm>
            <a:off x="5699640" y="3432360"/>
            <a:ext cx="1994040" cy="1521000"/>
          </a:xfrm>
          <a:prstGeom prst="hexagon">
            <a:avLst>
              <a:gd name="adj" fmla="val 25000"/>
              <a:gd name="vf" fmla="val 115470"/>
            </a:avLst>
          </a:prstGeom>
          <a:solidFill>
            <a:schemeClr val="bg2"/>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bg-BG" sz="1200" b="0" strike="noStrike" spc="-1" dirty="0">
                <a:solidFill>
                  <a:srgbClr val="000000"/>
                </a:solidFill>
                <a:latin typeface="Montserrat"/>
              </a:rPr>
              <a:t>НК генерира контрольорски чек-лист</a:t>
            </a:r>
            <a:r>
              <a:rPr lang="en-US" sz="1200" b="0" strike="noStrike" spc="-1" dirty="0">
                <a:solidFill>
                  <a:srgbClr val="000000"/>
                </a:solidFill>
                <a:latin typeface="Montserrat"/>
              </a:rPr>
              <a:t> </a:t>
            </a:r>
            <a:r>
              <a:rPr lang="bg-BG" sz="1200" b="0" strike="noStrike" spc="-1" dirty="0">
                <a:solidFill>
                  <a:srgbClr val="000000"/>
                </a:solidFill>
                <a:latin typeface="Montserrat"/>
              </a:rPr>
              <a:t>и подава в</a:t>
            </a:r>
            <a:r>
              <a:rPr lang="en-US" sz="1200" b="0" strike="noStrike" spc="-1" dirty="0">
                <a:solidFill>
                  <a:srgbClr val="000000"/>
                </a:solidFill>
                <a:latin typeface="Montserrat"/>
              </a:rPr>
              <a:t> </a:t>
            </a:r>
            <a:r>
              <a:rPr lang="en-US" sz="1200" b="0" strike="noStrike" spc="-1" dirty="0" err="1">
                <a:solidFill>
                  <a:srgbClr val="000000"/>
                </a:solidFill>
                <a:latin typeface="Montserrat"/>
              </a:rPr>
              <a:t>Jems</a:t>
            </a:r>
            <a:r>
              <a:rPr lang="en-US" sz="1200" b="0" strike="noStrike" spc="-1" dirty="0">
                <a:solidFill>
                  <a:srgbClr val="000000"/>
                </a:solidFill>
                <a:latin typeface="Montserrat"/>
              </a:rPr>
              <a:t> </a:t>
            </a:r>
            <a:r>
              <a:rPr lang="bg-BG" sz="1200" b="0" strike="noStrike" spc="-1" dirty="0">
                <a:solidFill>
                  <a:srgbClr val="000000"/>
                </a:solidFill>
                <a:latin typeface="Montserrat"/>
              </a:rPr>
              <a:t>електронно подписан Отчет и Сертификат</a:t>
            </a:r>
            <a:endParaRPr lang="en-US" sz="1200" b="0" strike="noStrike" spc="-1" dirty="0">
              <a:solidFill>
                <a:srgbClr val="000000"/>
              </a:solidFill>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TextBox 36"/>
          <p:cNvSpPr/>
          <p:nvPr/>
        </p:nvSpPr>
        <p:spPr>
          <a:xfrm>
            <a:off x="-9720" y="0"/>
            <a:ext cx="6852960" cy="42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bg-BG" sz="2200" b="1" strike="noStrike" spc="-1">
                <a:solidFill>
                  <a:schemeClr val="accent1">
                    <a:lumMod val="75000"/>
                  </a:schemeClr>
                </a:solidFill>
                <a:latin typeface="Montserrat"/>
              </a:rPr>
              <a:t>Срок за отчитане на проекти</a:t>
            </a:r>
            <a:endParaRPr lang="en-US" sz="2200" b="0" strike="noStrike" spc="-1">
              <a:solidFill>
                <a:srgbClr val="000000"/>
              </a:solidFill>
              <a:latin typeface="Arial"/>
            </a:endParaRPr>
          </a:p>
        </p:txBody>
      </p:sp>
      <p:graphicFrame>
        <p:nvGraphicFramePr>
          <p:cNvPr id="374" name="Tableau 6"/>
          <p:cNvGraphicFramePr/>
          <p:nvPr/>
        </p:nvGraphicFramePr>
        <p:xfrm>
          <a:off x="812160" y="2256840"/>
          <a:ext cx="10566720" cy="3158160"/>
        </p:xfrm>
        <a:graphic>
          <a:graphicData uri="http://schemas.openxmlformats.org/drawingml/2006/table">
            <a:tbl>
              <a:tblPr/>
              <a:tblGrid>
                <a:gridCol w="2449440">
                  <a:extLst>
                    <a:ext uri="{9D8B030D-6E8A-4147-A177-3AD203B41FA5}">
                      <a16:colId xmlns:a16="http://schemas.microsoft.com/office/drawing/2014/main" val="20000"/>
                    </a:ext>
                  </a:extLst>
                </a:gridCol>
                <a:gridCol w="2977920">
                  <a:extLst>
                    <a:ext uri="{9D8B030D-6E8A-4147-A177-3AD203B41FA5}">
                      <a16:colId xmlns:a16="http://schemas.microsoft.com/office/drawing/2014/main" val="20001"/>
                    </a:ext>
                  </a:extLst>
                </a:gridCol>
                <a:gridCol w="5139360">
                  <a:extLst>
                    <a:ext uri="{9D8B030D-6E8A-4147-A177-3AD203B41FA5}">
                      <a16:colId xmlns:a16="http://schemas.microsoft.com/office/drawing/2014/main" val="20002"/>
                    </a:ext>
                  </a:extLst>
                </a:gridCol>
              </a:tblGrid>
              <a:tr h="343800">
                <a:tc>
                  <a:txBody>
                    <a:bodyPr/>
                    <a:lstStyle/>
                    <a:p>
                      <a:pPr>
                        <a:lnSpc>
                          <a:spcPct val="100000"/>
                        </a:lnSpc>
                      </a:pPr>
                      <a:r>
                        <a:rPr lang="bg-BG" sz="1600" b="1" strike="noStrike" spc="-1">
                          <a:solidFill>
                            <a:srgbClr val="4A452A"/>
                          </a:solidFill>
                          <a:latin typeface="Montserrat"/>
                        </a:rPr>
                        <a:t>Отчет на проектния партньор</a:t>
                      </a:r>
                      <a:r>
                        <a:rPr lang="fr-FR" sz="1600" b="1" strike="noStrike" spc="-1">
                          <a:solidFill>
                            <a:srgbClr val="4A452A"/>
                          </a:solidFill>
                          <a:latin typeface="Montserrat"/>
                        </a:rPr>
                        <a:t> </a:t>
                      </a:r>
                      <a:endParaRPr lang="en-US" sz="1600" b="0" strike="noStrike" spc="-1">
                        <a:solidFill>
                          <a:srgbClr val="000000"/>
                        </a:solidFill>
                        <a:latin typeface="Arial"/>
                      </a:endParaRPr>
                    </a:p>
                  </a:txBody>
                  <a:tcPr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lumMod val="40000"/>
                        <a:lumOff val="60000"/>
                      </a:schemeClr>
                    </a:solidFill>
                  </a:tcPr>
                </a:tc>
                <a:tc>
                  <a:txBody>
                    <a:bodyPr/>
                    <a:lstStyle/>
                    <a:p>
                      <a:pPr>
                        <a:lnSpc>
                          <a:spcPct val="100000"/>
                        </a:lnSpc>
                      </a:pPr>
                      <a:r>
                        <a:rPr lang="bg-BG" sz="1600" b="1" strike="noStrike" spc="-1">
                          <a:solidFill>
                            <a:srgbClr val="4A452A"/>
                          </a:solidFill>
                          <a:latin typeface="Montserrat"/>
                        </a:rPr>
                        <a:t>Отчетен период</a:t>
                      </a:r>
                      <a:endParaRPr lang="en-US" sz="1600" b="0" strike="noStrike" spc="-1">
                        <a:solidFill>
                          <a:srgbClr val="000000"/>
                        </a:solidFill>
                        <a:latin typeface="Arial"/>
                      </a:endParaRPr>
                    </a:p>
                  </a:txBody>
                  <a:tcPr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lumMod val="40000"/>
                        <a:lumOff val="60000"/>
                      </a:schemeClr>
                    </a:solidFill>
                  </a:tcPr>
                </a:tc>
                <a:tc>
                  <a:txBody>
                    <a:bodyPr/>
                    <a:lstStyle/>
                    <a:p>
                      <a:pPr>
                        <a:lnSpc>
                          <a:spcPct val="100000"/>
                        </a:lnSpc>
                      </a:pPr>
                      <a:r>
                        <a:rPr lang="bg-BG" sz="1600" b="1" strike="noStrike" spc="-1">
                          <a:solidFill>
                            <a:srgbClr val="4A452A"/>
                          </a:solidFill>
                          <a:latin typeface="Montserrat"/>
                        </a:rPr>
                        <a:t>Краен срок за подаване на Искане за ПНК</a:t>
                      </a:r>
                      <a:endParaRPr lang="en-US" sz="1600" b="0" strike="noStrike" spc="-1">
                        <a:solidFill>
                          <a:srgbClr val="000000"/>
                        </a:solidFill>
                        <a:latin typeface="Arial"/>
                      </a:endParaRPr>
                    </a:p>
                  </a:txBody>
                  <a:tcPr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2">
                        <a:lumMod val="40000"/>
                        <a:lumOff val="60000"/>
                      </a:schemeClr>
                    </a:solidFill>
                  </a:tcPr>
                </a:tc>
                <a:extLst>
                  <a:ext uri="{0D108BD9-81ED-4DB2-BD59-A6C34878D82A}">
                    <a16:rowId xmlns:a16="http://schemas.microsoft.com/office/drawing/2014/main" val="10000"/>
                  </a:ext>
                </a:extLst>
              </a:tr>
              <a:tr h="584640">
                <a:tc>
                  <a:txBody>
                    <a:bodyPr/>
                    <a:lstStyle/>
                    <a:p>
                      <a:pPr>
                        <a:lnSpc>
                          <a:spcPct val="100000"/>
                        </a:lnSpc>
                      </a:pPr>
                      <a:r>
                        <a:rPr lang="bg-BG" sz="1200" b="1" strike="noStrike" spc="-1">
                          <a:solidFill>
                            <a:srgbClr val="000000"/>
                          </a:solidFill>
                          <a:latin typeface="Montserrat"/>
                        </a:rPr>
                        <a:t>Първи</a:t>
                      </a:r>
                      <a:r>
                        <a:rPr lang="fr-FR" sz="1200" b="1" strike="noStrike" spc="-1">
                          <a:solidFill>
                            <a:srgbClr val="000000"/>
                          </a:solidFill>
                          <a:latin typeface="Montserrat"/>
                        </a:rPr>
                        <a:t> - PR1</a:t>
                      </a:r>
                      <a:endParaRPr lang="en-US" sz="1200" b="0" strike="noStrike" spc="-1">
                        <a:solidFill>
                          <a:srgbClr val="000000"/>
                        </a:solidFill>
                        <a:latin typeface="Arial"/>
                      </a:endParaRPr>
                    </a:p>
                  </a:txBody>
                  <a:tcPr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EECE1"/>
                    </a:solidFill>
                  </a:tcPr>
                </a:tc>
                <a:tc>
                  <a:txBody>
                    <a:bodyPr/>
                    <a:lstStyle/>
                    <a:p>
                      <a:pPr>
                        <a:lnSpc>
                          <a:spcPct val="100000"/>
                        </a:lnSpc>
                      </a:pPr>
                      <a:r>
                        <a:rPr lang="fr-FR" sz="1200" b="0" strike="noStrike" spc="-1">
                          <a:solidFill>
                            <a:srgbClr val="000000"/>
                          </a:solidFill>
                          <a:latin typeface="Montserrat"/>
                        </a:rPr>
                        <a:t>1/01/2024 – 30/06/2024         (</a:t>
                      </a:r>
                      <a:r>
                        <a:rPr lang="bg-BG" sz="1200" b="0" strike="noStrike" spc="-1">
                          <a:solidFill>
                            <a:srgbClr val="000000"/>
                          </a:solidFill>
                          <a:latin typeface="Montserrat"/>
                        </a:rPr>
                        <a:t>шест месеца</a:t>
                      </a:r>
                      <a:r>
                        <a:rPr lang="fr-FR" sz="1200" b="0" strike="noStrike" spc="-1">
                          <a:solidFill>
                            <a:srgbClr val="000000"/>
                          </a:solidFill>
                          <a:latin typeface="Montserrat"/>
                        </a:rPr>
                        <a:t>)</a:t>
                      </a:r>
                      <a:endParaRPr lang="en-US" sz="1200" b="0" strike="noStrike" spc="-1">
                        <a:solidFill>
                          <a:srgbClr val="000000"/>
                        </a:solidFill>
                        <a:latin typeface="Arial"/>
                      </a:endParaRPr>
                    </a:p>
                  </a:txBody>
                  <a:tcPr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EECE1"/>
                    </a:solidFill>
                  </a:tcPr>
                </a:tc>
                <a:tc>
                  <a:txBody>
                    <a:bodyPr/>
                    <a:lstStyle/>
                    <a:p>
                      <a:pPr>
                        <a:lnSpc>
                          <a:spcPct val="100000"/>
                        </a:lnSpc>
                      </a:pPr>
                      <a:r>
                        <a:rPr lang="fr-FR" sz="1200" b="0" strike="noStrike" spc="-1">
                          <a:solidFill>
                            <a:srgbClr val="000000"/>
                          </a:solidFill>
                          <a:latin typeface="Montserrat"/>
                        </a:rPr>
                        <a:t>30/09/2024 </a:t>
                      </a:r>
                      <a:endParaRPr lang="en-US" sz="1200" b="0" strike="noStrike" spc="-1">
                        <a:solidFill>
                          <a:srgbClr val="000000"/>
                        </a:solidFill>
                        <a:latin typeface="Arial"/>
                      </a:endParaRPr>
                    </a:p>
                    <a:p>
                      <a:pPr>
                        <a:lnSpc>
                          <a:spcPct val="100000"/>
                        </a:lnSpc>
                      </a:pPr>
                      <a:r>
                        <a:rPr lang="fr-FR" sz="1200" b="0" strike="noStrike" spc="-1">
                          <a:solidFill>
                            <a:srgbClr val="1E1C11"/>
                          </a:solidFill>
                          <a:latin typeface="Montserrat"/>
                        </a:rPr>
                        <a:t>(3 </a:t>
                      </a:r>
                      <a:r>
                        <a:rPr lang="bg-BG" sz="1200" b="0" strike="noStrike" spc="-1">
                          <a:solidFill>
                            <a:srgbClr val="1E1C11"/>
                          </a:solidFill>
                          <a:latin typeface="Montserrat"/>
                        </a:rPr>
                        <a:t>месеца</a:t>
                      </a:r>
                      <a:r>
                        <a:rPr lang="fr-FR" sz="1200" b="0" strike="noStrike" spc="-1">
                          <a:solidFill>
                            <a:srgbClr val="1E1C11"/>
                          </a:solidFill>
                          <a:latin typeface="Montserrat"/>
                        </a:rPr>
                        <a:t> </a:t>
                      </a:r>
                      <a:r>
                        <a:rPr lang="bg-BG" sz="1200" b="0" strike="noStrike" spc="-1">
                          <a:solidFill>
                            <a:srgbClr val="1E1C11"/>
                          </a:solidFill>
                          <a:latin typeface="Montserrat"/>
                        </a:rPr>
                        <a:t>след края на отчетния период</a:t>
                      </a:r>
                      <a:r>
                        <a:rPr lang="fr-FR" sz="1200" b="0" strike="noStrike" spc="-1">
                          <a:solidFill>
                            <a:srgbClr val="1E1C11"/>
                          </a:solidFill>
                          <a:latin typeface="Montserrat"/>
                        </a:rPr>
                        <a:t>)</a:t>
                      </a:r>
                      <a:endParaRPr lang="en-US" sz="1200" b="0" strike="noStrike" spc="-1">
                        <a:solidFill>
                          <a:srgbClr val="000000"/>
                        </a:solidFill>
                        <a:latin typeface="Arial"/>
                      </a:endParaRPr>
                    </a:p>
                  </a:txBody>
                  <a:tcPr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EECE1"/>
                    </a:solidFill>
                  </a:tcPr>
                </a:tc>
                <a:extLst>
                  <a:ext uri="{0D108BD9-81ED-4DB2-BD59-A6C34878D82A}">
                    <a16:rowId xmlns:a16="http://schemas.microsoft.com/office/drawing/2014/main" val="10001"/>
                  </a:ext>
                </a:extLst>
              </a:tr>
              <a:tr h="584640">
                <a:tc>
                  <a:txBody>
                    <a:bodyPr/>
                    <a:lstStyle/>
                    <a:p>
                      <a:pPr>
                        <a:lnSpc>
                          <a:spcPct val="100000"/>
                        </a:lnSpc>
                      </a:pPr>
                      <a:r>
                        <a:rPr lang="fr-FR" sz="1200" b="0" strike="noStrike" spc="-1">
                          <a:solidFill>
                            <a:srgbClr val="000000"/>
                          </a:solidFill>
                          <a:latin typeface="Montserrat"/>
                        </a:rPr>
                        <a:t>PR2</a:t>
                      </a:r>
                      <a:endParaRPr lang="en-US" sz="1200" b="0" strike="noStrike" spc="-1">
                        <a:solidFill>
                          <a:srgbClr val="000000"/>
                        </a:solidFill>
                        <a:latin typeface="Arial"/>
                      </a:endParaRPr>
                    </a:p>
                  </a:txBody>
                  <a:tcPr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EECE1"/>
                    </a:solidFill>
                  </a:tcPr>
                </a:tc>
                <a:tc>
                  <a:txBody>
                    <a:bodyPr/>
                    <a:lstStyle/>
                    <a:p>
                      <a:pPr>
                        <a:lnSpc>
                          <a:spcPct val="100000"/>
                        </a:lnSpc>
                        <a:tabLst>
                          <a:tab pos="0" algn="l"/>
                        </a:tabLst>
                      </a:pPr>
                      <a:r>
                        <a:rPr lang="fr-FR" sz="1200" b="0" strike="noStrike" spc="-1">
                          <a:solidFill>
                            <a:srgbClr val="000000"/>
                          </a:solidFill>
                          <a:latin typeface="Montserrat"/>
                        </a:rPr>
                        <a:t>1/07/2024 – 30/12/2024</a:t>
                      </a:r>
                      <a:endParaRPr lang="en-US" sz="1200" b="0" strike="noStrike" spc="-1">
                        <a:solidFill>
                          <a:srgbClr val="000000"/>
                        </a:solidFill>
                        <a:latin typeface="Arial"/>
                      </a:endParaRPr>
                    </a:p>
                    <a:p>
                      <a:pPr>
                        <a:lnSpc>
                          <a:spcPct val="100000"/>
                        </a:lnSpc>
                        <a:tabLst>
                          <a:tab pos="0" algn="l"/>
                        </a:tabLst>
                      </a:pPr>
                      <a:r>
                        <a:rPr lang="fr-FR" sz="1200" b="0" strike="noStrike" spc="-1">
                          <a:solidFill>
                            <a:srgbClr val="000000"/>
                          </a:solidFill>
                          <a:latin typeface="Montserrat"/>
                        </a:rPr>
                        <a:t>(</a:t>
                      </a:r>
                      <a:r>
                        <a:rPr lang="bg-BG" sz="1200" b="0" strike="noStrike" spc="-1">
                          <a:solidFill>
                            <a:srgbClr val="000000"/>
                          </a:solidFill>
                          <a:latin typeface="Montserrat"/>
                        </a:rPr>
                        <a:t>шест месеца</a:t>
                      </a:r>
                      <a:r>
                        <a:rPr lang="fr-FR" sz="1200" b="0" strike="noStrike" spc="-1">
                          <a:solidFill>
                            <a:srgbClr val="000000"/>
                          </a:solidFill>
                          <a:latin typeface="Montserrat"/>
                        </a:rPr>
                        <a:t>)</a:t>
                      </a:r>
                      <a:endParaRPr lang="en-US" sz="1200" b="0" strike="noStrike" spc="-1">
                        <a:solidFill>
                          <a:srgbClr val="000000"/>
                        </a:solidFill>
                        <a:latin typeface="Arial"/>
                      </a:endParaRPr>
                    </a:p>
                  </a:txBody>
                  <a:tcPr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EECE1"/>
                    </a:solidFill>
                  </a:tcPr>
                </a:tc>
                <a:tc>
                  <a:txBody>
                    <a:bodyPr/>
                    <a:lstStyle/>
                    <a:p>
                      <a:pPr>
                        <a:lnSpc>
                          <a:spcPct val="100000"/>
                        </a:lnSpc>
                      </a:pPr>
                      <a:r>
                        <a:rPr lang="fr-FR" sz="1200" b="0" strike="noStrike" spc="-1">
                          <a:solidFill>
                            <a:srgbClr val="000000"/>
                          </a:solidFill>
                          <a:latin typeface="Montserrat"/>
                        </a:rPr>
                        <a:t>31/03/2025</a:t>
                      </a:r>
                      <a:endParaRPr lang="en-US" sz="1200" b="0" strike="noStrike" spc="-1">
                        <a:solidFill>
                          <a:srgbClr val="000000"/>
                        </a:solidFill>
                        <a:latin typeface="Arial"/>
                      </a:endParaRPr>
                    </a:p>
                  </a:txBody>
                  <a:tcPr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EECE1"/>
                    </a:solidFill>
                  </a:tcPr>
                </a:tc>
                <a:extLst>
                  <a:ext uri="{0D108BD9-81ED-4DB2-BD59-A6C34878D82A}">
                    <a16:rowId xmlns:a16="http://schemas.microsoft.com/office/drawing/2014/main" val="10002"/>
                  </a:ext>
                </a:extLst>
              </a:tr>
              <a:tr h="584640">
                <a:tc>
                  <a:txBody>
                    <a:bodyPr/>
                    <a:lstStyle/>
                    <a:p>
                      <a:pPr>
                        <a:lnSpc>
                          <a:spcPct val="100000"/>
                        </a:lnSpc>
                      </a:pPr>
                      <a:r>
                        <a:rPr lang="fr-FR" sz="1200" b="0" strike="noStrike" spc="-1">
                          <a:solidFill>
                            <a:srgbClr val="000000"/>
                          </a:solidFill>
                          <a:latin typeface="Montserrat"/>
                        </a:rPr>
                        <a:t>PR3</a:t>
                      </a:r>
                      <a:endParaRPr lang="en-US" sz="1200" b="0" strike="noStrike" spc="-1">
                        <a:solidFill>
                          <a:srgbClr val="000000"/>
                        </a:solidFill>
                        <a:latin typeface="Arial"/>
                      </a:endParaRPr>
                    </a:p>
                  </a:txBody>
                  <a:tcPr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EECE1"/>
                    </a:solidFill>
                  </a:tcPr>
                </a:tc>
                <a:tc>
                  <a:txBody>
                    <a:bodyPr/>
                    <a:lstStyle/>
                    <a:p>
                      <a:pPr>
                        <a:lnSpc>
                          <a:spcPct val="100000"/>
                        </a:lnSpc>
                        <a:tabLst>
                          <a:tab pos="0" algn="l"/>
                        </a:tabLst>
                      </a:pPr>
                      <a:r>
                        <a:rPr lang="fr-FR" sz="1200" b="0" strike="noStrike" spc="-1">
                          <a:solidFill>
                            <a:srgbClr val="000000"/>
                          </a:solidFill>
                          <a:latin typeface="Montserrat"/>
                        </a:rPr>
                        <a:t>1/01/2025 – 30/06/2025</a:t>
                      </a:r>
                      <a:endParaRPr lang="en-US" sz="1200" b="0" strike="noStrike" spc="-1">
                        <a:solidFill>
                          <a:srgbClr val="000000"/>
                        </a:solidFill>
                        <a:latin typeface="Arial"/>
                      </a:endParaRPr>
                    </a:p>
                    <a:p>
                      <a:pPr>
                        <a:lnSpc>
                          <a:spcPct val="100000"/>
                        </a:lnSpc>
                        <a:tabLst>
                          <a:tab pos="0" algn="l"/>
                        </a:tabLst>
                      </a:pPr>
                      <a:r>
                        <a:rPr lang="fr-FR" sz="1200" b="0" strike="noStrike" spc="-1">
                          <a:solidFill>
                            <a:srgbClr val="000000"/>
                          </a:solidFill>
                          <a:latin typeface="Montserrat"/>
                        </a:rPr>
                        <a:t>(</a:t>
                      </a:r>
                      <a:r>
                        <a:rPr lang="bg-BG" sz="1200" b="0" strike="noStrike" spc="-1">
                          <a:solidFill>
                            <a:srgbClr val="000000"/>
                          </a:solidFill>
                          <a:latin typeface="Montserrat"/>
                        </a:rPr>
                        <a:t>шест месеца</a:t>
                      </a:r>
                      <a:r>
                        <a:rPr lang="fr-FR" sz="1200" b="0" strike="noStrike" spc="-1">
                          <a:solidFill>
                            <a:srgbClr val="000000"/>
                          </a:solidFill>
                          <a:latin typeface="Montserrat"/>
                        </a:rPr>
                        <a:t>)</a:t>
                      </a:r>
                      <a:endParaRPr lang="en-US" sz="1200" b="0" strike="noStrike" spc="-1">
                        <a:solidFill>
                          <a:srgbClr val="000000"/>
                        </a:solidFill>
                        <a:latin typeface="Arial"/>
                      </a:endParaRPr>
                    </a:p>
                  </a:txBody>
                  <a:tcPr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EECE1"/>
                    </a:solidFill>
                  </a:tcPr>
                </a:tc>
                <a:tc>
                  <a:txBody>
                    <a:bodyPr/>
                    <a:lstStyle/>
                    <a:p>
                      <a:pPr>
                        <a:lnSpc>
                          <a:spcPct val="100000"/>
                        </a:lnSpc>
                      </a:pPr>
                      <a:r>
                        <a:rPr lang="fr-FR" sz="1200" b="0" strike="noStrike" spc="-1">
                          <a:solidFill>
                            <a:srgbClr val="000000"/>
                          </a:solidFill>
                          <a:latin typeface="Montserrat"/>
                        </a:rPr>
                        <a:t>30/09/2025</a:t>
                      </a:r>
                      <a:endParaRPr lang="en-US" sz="1200" b="0" strike="noStrike" spc="-1">
                        <a:solidFill>
                          <a:srgbClr val="000000"/>
                        </a:solidFill>
                        <a:latin typeface="Arial"/>
                      </a:endParaRPr>
                    </a:p>
                  </a:txBody>
                  <a:tcPr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EECE1"/>
                    </a:solidFill>
                  </a:tcPr>
                </a:tc>
                <a:extLst>
                  <a:ext uri="{0D108BD9-81ED-4DB2-BD59-A6C34878D82A}">
                    <a16:rowId xmlns:a16="http://schemas.microsoft.com/office/drawing/2014/main" val="10003"/>
                  </a:ext>
                </a:extLst>
              </a:tr>
              <a:tr h="825120">
                <a:tc>
                  <a:txBody>
                    <a:bodyPr/>
                    <a:lstStyle/>
                    <a:p>
                      <a:pPr>
                        <a:lnSpc>
                          <a:spcPct val="100000"/>
                        </a:lnSpc>
                      </a:pPr>
                      <a:r>
                        <a:rPr lang="bg-BG" sz="1200" b="0" strike="noStrike" spc="-1">
                          <a:solidFill>
                            <a:srgbClr val="000000"/>
                          </a:solidFill>
                          <a:latin typeface="Montserrat"/>
                        </a:rPr>
                        <a:t>Последен</a:t>
                      </a:r>
                      <a:r>
                        <a:rPr lang="fr-FR" sz="1200" b="0" strike="noStrike" spc="-1">
                          <a:solidFill>
                            <a:srgbClr val="000000"/>
                          </a:solidFill>
                          <a:latin typeface="Montserrat"/>
                        </a:rPr>
                        <a:t> – PR4</a:t>
                      </a:r>
                      <a:endParaRPr lang="en-US" sz="1200" b="0" strike="noStrike" spc="-1">
                        <a:solidFill>
                          <a:srgbClr val="000000"/>
                        </a:solidFill>
                        <a:latin typeface="Arial"/>
                      </a:endParaRPr>
                    </a:p>
                  </a:txBody>
                  <a:tcPr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EECE1"/>
                    </a:solidFill>
                  </a:tcPr>
                </a:tc>
                <a:tc>
                  <a:txBody>
                    <a:bodyPr/>
                    <a:lstStyle/>
                    <a:p>
                      <a:pPr>
                        <a:lnSpc>
                          <a:spcPct val="100000"/>
                        </a:lnSpc>
                        <a:tabLst>
                          <a:tab pos="0" algn="l"/>
                        </a:tabLst>
                      </a:pPr>
                      <a:r>
                        <a:rPr lang="fr-FR" sz="1200" b="0" strike="noStrike" spc="-1">
                          <a:solidFill>
                            <a:srgbClr val="000000"/>
                          </a:solidFill>
                          <a:latin typeface="Montserrat"/>
                        </a:rPr>
                        <a:t>1/07/2024 – 31/03/2026</a:t>
                      </a:r>
                      <a:endParaRPr lang="en-US" sz="1200" b="0" strike="noStrike" spc="-1">
                        <a:solidFill>
                          <a:srgbClr val="000000"/>
                        </a:solidFill>
                        <a:latin typeface="Arial"/>
                      </a:endParaRPr>
                    </a:p>
                    <a:p>
                      <a:pPr>
                        <a:lnSpc>
                          <a:spcPct val="100000"/>
                        </a:lnSpc>
                        <a:tabLst>
                          <a:tab pos="0" algn="l"/>
                        </a:tabLst>
                      </a:pPr>
                      <a:r>
                        <a:rPr lang="fr-FR" sz="1200" b="0" strike="noStrike" spc="-1">
                          <a:solidFill>
                            <a:srgbClr val="000000"/>
                          </a:solidFill>
                          <a:latin typeface="Montserrat"/>
                        </a:rPr>
                        <a:t>(</a:t>
                      </a:r>
                      <a:r>
                        <a:rPr lang="bg-BG" sz="1200" b="0" strike="noStrike" spc="-1">
                          <a:solidFill>
                            <a:srgbClr val="000000"/>
                          </a:solidFill>
                          <a:latin typeface="Montserrat"/>
                        </a:rPr>
                        <a:t>девет месеца</a:t>
                      </a:r>
                      <a:r>
                        <a:rPr lang="fr-FR" sz="1200" b="0" strike="noStrike" spc="-1">
                          <a:solidFill>
                            <a:srgbClr val="000000"/>
                          </a:solidFill>
                          <a:latin typeface="Montserrat"/>
                        </a:rPr>
                        <a:t>)</a:t>
                      </a:r>
                      <a:endParaRPr lang="en-US" sz="1200" b="0" strike="noStrike" spc="-1">
                        <a:solidFill>
                          <a:srgbClr val="000000"/>
                        </a:solidFill>
                        <a:latin typeface="Arial"/>
                      </a:endParaRPr>
                    </a:p>
                  </a:txBody>
                  <a:tcPr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EECE1"/>
                    </a:solidFill>
                  </a:tcPr>
                </a:tc>
                <a:tc>
                  <a:txBody>
                    <a:bodyPr/>
                    <a:lstStyle/>
                    <a:p>
                      <a:pPr>
                        <a:lnSpc>
                          <a:spcPct val="100000"/>
                        </a:lnSpc>
                      </a:pPr>
                      <a:r>
                        <a:rPr lang="fr-FR" sz="1200" b="0" strike="noStrike" spc="-1">
                          <a:solidFill>
                            <a:srgbClr val="000000"/>
                          </a:solidFill>
                          <a:latin typeface="Montserrat"/>
                        </a:rPr>
                        <a:t>31/03/2026</a:t>
                      </a:r>
                      <a:endParaRPr lang="en-US" sz="1200" b="0" strike="noStrike" spc="-1">
                        <a:solidFill>
                          <a:srgbClr val="000000"/>
                        </a:solidFill>
                        <a:latin typeface="Arial"/>
                      </a:endParaRPr>
                    </a:p>
                    <a:p>
                      <a:pPr>
                        <a:lnSpc>
                          <a:spcPct val="100000"/>
                        </a:lnSpc>
                        <a:tabLst>
                          <a:tab pos="0" algn="l"/>
                        </a:tabLst>
                      </a:pPr>
                      <a:r>
                        <a:rPr lang="en-US" sz="1200" b="0" i="1" strike="noStrike" spc="-1">
                          <a:solidFill>
                            <a:srgbClr val="FF0000"/>
                          </a:solidFill>
                          <a:latin typeface="Montserrat"/>
                        </a:rPr>
                        <a:t>(</a:t>
                      </a:r>
                      <a:r>
                        <a:rPr lang="bg-BG" sz="1200" b="0" i="1" strike="noStrike" spc="-1">
                          <a:solidFill>
                            <a:srgbClr val="FF0000"/>
                          </a:solidFill>
                          <a:latin typeface="Montserrat"/>
                        </a:rPr>
                        <a:t>крайна дата на проекта</a:t>
                      </a:r>
                      <a:r>
                        <a:rPr lang="en-US" sz="1200" b="0" i="1" strike="noStrike" spc="-1">
                          <a:solidFill>
                            <a:srgbClr val="FF0000"/>
                          </a:solidFill>
                          <a:latin typeface="Montserrat"/>
                        </a:rPr>
                        <a:t> = </a:t>
                      </a:r>
                      <a:r>
                        <a:rPr lang="bg-BG" sz="1200" b="0" i="1" strike="noStrike" spc="-1">
                          <a:solidFill>
                            <a:srgbClr val="FF0000"/>
                          </a:solidFill>
                          <a:latin typeface="Montserrat"/>
                        </a:rPr>
                        <a:t>крайна дата на допустимост по проекта</a:t>
                      </a:r>
                      <a:r>
                        <a:rPr lang="en-US" sz="1200" b="0" i="1" strike="noStrike" spc="-1">
                          <a:solidFill>
                            <a:srgbClr val="FF0000"/>
                          </a:solidFill>
                          <a:latin typeface="Montserrat"/>
                        </a:rPr>
                        <a:t>)	</a:t>
                      </a:r>
                      <a:endParaRPr lang="en-US" sz="1200" b="0" strike="noStrike" spc="-1">
                        <a:solidFill>
                          <a:srgbClr val="000000"/>
                        </a:solidFill>
                        <a:latin typeface="Arial"/>
                      </a:endParaRPr>
                    </a:p>
                    <a:p>
                      <a:pPr>
                        <a:lnSpc>
                          <a:spcPct val="100000"/>
                        </a:lnSpc>
                        <a:tabLst>
                          <a:tab pos="0" algn="l"/>
                        </a:tabLst>
                      </a:pPr>
                      <a:endParaRPr lang="en-US" sz="1200" b="0" strike="noStrike" spc="-1">
                        <a:solidFill>
                          <a:srgbClr val="000000"/>
                        </a:solidFill>
                        <a:latin typeface="Arial"/>
                      </a:endParaRPr>
                    </a:p>
                  </a:txBody>
                  <a:tcPr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EECE1"/>
                    </a:solidFill>
                  </a:tcPr>
                </a:tc>
                <a:extLst>
                  <a:ext uri="{0D108BD9-81ED-4DB2-BD59-A6C34878D82A}">
                    <a16:rowId xmlns:a16="http://schemas.microsoft.com/office/drawing/2014/main" val="10004"/>
                  </a:ext>
                </a:extLst>
              </a:tr>
            </a:tbl>
          </a:graphicData>
        </a:graphic>
      </p:graphicFrame>
      <p:sp>
        <p:nvSpPr>
          <p:cNvPr id="375" name="Ellipse 12"/>
          <p:cNvSpPr/>
          <p:nvPr/>
        </p:nvSpPr>
        <p:spPr>
          <a:xfrm>
            <a:off x="9375120" y="1415160"/>
            <a:ext cx="1433520" cy="928080"/>
          </a:xfrm>
          <a:prstGeom prst="ellipse">
            <a:avLst/>
          </a:prstGeom>
          <a:solidFill>
            <a:srgbClr val="66B598"/>
          </a:solidFill>
          <a:ln>
            <a:solidFill>
              <a:srgbClr val="FFFFFF"/>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1600" b="1" strike="noStrike" spc="-1">
                <a:solidFill>
                  <a:srgbClr val="FFFFFF"/>
                </a:solidFill>
                <a:latin typeface="Montserrat"/>
              </a:rPr>
              <a:t>27 </a:t>
            </a:r>
            <a:r>
              <a:rPr lang="bg-BG" sz="1600" b="1" strike="noStrike" spc="-1">
                <a:solidFill>
                  <a:srgbClr val="FFFFFF"/>
                </a:solidFill>
                <a:latin typeface="Montserrat"/>
              </a:rPr>
              <a:t>Месеца</a:t>
            </a:r>
            <a:endParaRPr lang="en-US" sz="1600" b="0" strike="noStrike" spc="-1">
              <a:solidFill>
                <a:srgbClr val="000000"/>
              </a:solidFill>
              <a:latin typeface="Arial"/>
            </a:endParaRPr>
          </a:p>
        </p:txBody>
      </p:sp>
      <p:sp>
        <p:nvSpPr>
          <p:cNvPr id="376" name="ZoneTexte 17"/>
          <p:cNvSpPr/>
          <p:nvPr/>
        </p:nvSpPr>
        <p:spPr>
          <a:xfrm>
            <a:off x="-9720" y="471960"/>
            <a:ext cx="595296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bg-BG" sz="2400" b="1" strike="noStrike" spc="-1">
                <a:solidFill>
                  <a:schemeClr val="accent1">
                    <a:lumMod val="60000"/>
                    <a:lumOff val="40000"/>
                  </a:schemeClr>
                </a:solidFill>
                <a:latin typeface="Montserrat"/>
              </a:rPr>
              <a:t>Кога се подава Искане за ПНК</a:t>
            </a:r>
            <a:r>
              <a:rPr lang="en-US" sz="2400" b="1" strike="noStrike" spc="-1">
                <a:solidFill>
                  <a:schemeClr val="accent1">
                    <a:lumMod val="60000"/>
                    <a:lumOff val="40000"/>
                  </a:schemeClr>
                </a:solidFill>
                <a:latin typeface="Montserrat"/>
              </a:rPr>
              <a:t>?</a:t>
            </a:r>
            <a:endParaRPr lang="en-US" sz="2400" b="0" strike="noStrike" spc="-1">
              <a:solidFill>
                <a:srgbClr val="000000"/>
              </a:solidFill>
              <a:latin typeface="Arial"/>
            </a:endParaRPr>
          </a:p>
        </p:txBody>
      </p:sp>
      <p:sp>
        <p:nvSpPr>
          <p:cNvPr id="377" name="TextBox 36"/>
          <p:cNvSpPr/>
          <p:nvPr/>
        </p:nvSpPr>
        <p:spPr>
          <a:xfrm>
            <a:off x="1175400" y="1333800"/>
            <a:ext cx="7836120" cy="942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bg-BG" sz="2800" b="1" strike="noStrike" spc="-1" dirty="0">
                <a:solidFill>
                  <a:srgbClr val="CC94AF"/>
                </a:solidFill>
                <a:latin typeface="Montserrat"/>
              </a:rPr>
              <a:t>Пример с Тематичен проект</a:t>
            </a:r>
            <a:r>
              <a:rPr lang="en-US" sz="2800" b="1" strike="noStrike" spc="-1" dirty="0">
                <a:solidFill>
                  <a:srgbClr val="CC94AF"/>
                </a:solidFill>
                <a:latin typeface="Montserrat"/>
              </a:rPr>
              <a:t> </a:t>
            </a:r>
            <a:r>
              <a:rPr lang="bg-BG" sz="2800" b="1" strike="noStrike" spc="-1" dirty="0">
                <a:solidFill>
                  <a:srgbClr val="CC94AF"/>
                </a:solidFill>
                <a:latin typeface="Montserrat"/>
              </a:rPr>
              <a:t>категория „</a:t>
            </a:r>
            <a:r>
              <a:rPr lang="en-US" sz="2800" b="1" strike="noStrike" spc="-1" dirty="0">
                <a:solidFill>
                  <a:srgbClr val="CC94AF"/>
                </a:solidFill>
                <a:latin typeface="Montserrat"/>
              </a:rPr>
              <a:t>Transfer</a:t>
            </a:r>
            <a:r>
              <a:rPr lang="bg-BG" sz="2800" b="1" strike="noStrike" spc="-1" dirty="0">
                <a:solidFill>
                  <a:srgbClr val="CC94AF"/>
                </a:solidFill>
                <a:latin typeface="Montserrat"/>
              </a:rPr>
              <a:t>“</a:t>
            </a:r>
            <a:r>
              <a:rPr lang="en-US" sz="2800" b="1" strike="noStrike" spc="-1" dirty="0">
                <a:solidFill>
                  <a:srgbClr val="CC94AF"/>
                </a:solidFill>
                <a:latin typeface="Montserrat"/>
              </a:rPr>
              <a:t> </a:t>
            </a:r>
            <a:endParaRPr lang="en-US" sz="2800" b="0" strike="noStrike" spc="-1" dirty="0">
              <a:solidFill>
                <a:srgbClr val="000000"/>
              </a:solidFill>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34862D4F-5518-AB22-6BC9-833707DD84C0}"/>
              </a:ext>
            </a:extLst>
          </p:cNvPr>
          <p:cNvPicPr>
            <a:picLocks noChangeAspect="1"/>
          </p:cNvPicPr>
          <p:nvPr/>
        </p:nvPicPr>
        <p:blipFill>
          <a:blip r:embed="rId3"/>
          <a:stretch>
            <a:fillRect/>
          </a:stretch>
        </p:blipFill>
        <p:spPr>
          <a:xfrm>
            <a:off x="310770" y="1678947"/>
            <a:ext cx="11715750" cy="1647825"/>
          </a:xfrm>
          <a:prstGeom prst="rect">
            <a:avLst/>
          </a:prstGeom>
        </p:spPr>
      </p:pic>
      <p:sp>
        <p:nvSpPr>
          <p:cNvPr id="2" name="TextBox 36">
            <a:extLst>
              <a:ext uri="{FF2B5EF4-FFF2-40B4-BE49-F238E27FC236}">
                <a16:creationId xmlns:a16="http://schemas.microsoft.com/office/drawing/2014/main" id="{61D38309-CB59-6790-382D-60A232E0DB7C}"/>
              </a:ext>
            </a:extLst>
          </p:cNvPr>
          <p:cNvSpPr txBox="1"/>
          <p:nvPr/>
        </p:nvSpPr>
        <p:spPr>
          <a:xfrm>
            <a:off x="0" y="-26574"/>
            <a:ext cx="10142572" cy="892552"/>
          </a:xfrm>
          <a:prstGeom prst="rect">
            <a:avLst/>
          </a:prstGeom>
          <a:noFill/>
        </p:spPr>
        <p:txBody>
          <a:bodyPr wrap="square" rtlCol="0">
            <a:spAutoFit/>
          </a:bodyPr>
          <a:lstStyle/>
          <a:p>
            <a:pPr>
              <a:defRPr/>
            </a:pPr>
            <a:r>
              <a:rPr lang="bg-BG" sz="2800" b="1" dirty="0">
                <a:solidFill>
                  <a:schemeClr val="accent1">
                    <a:lumMod val="75000"/>
                  </a:schemeClr>
                </a:solidFill>
                <a:latin typeface="Montserrat" panose="00000500000000000000" pitchFamily="2" charset="0"/>
              </a:rPr>
              <a:t>Партньорски отчет/Пакет от документи за НК</a:t>
            </a:r>
            <a:endParaRPr lang="en-US" sz="2800" b="1" dirty="0">
              <a:solidFill>
                <a:schemeClr val="accent1">
                  <a:lumMod val="75000"/>
                </a:schemeClr>
              </a:solidFill>
              <a:latin typeface="Montserrat" panose="00000500000000000000" pitchFamily="2" charset="0"/>
            </a:endParaRPr>
          </a:p>
          <a:p>
            <a:pPr>
              <a:defRPr/>
            </a:pPr>
            <a:r>
              <a:rPr lang="bg-BG" sz="2400" b="1" dirty="0">
                <a:solidFill>
                  <a:schemeClr val="accent1">
                    <a:lumMod val="60000"/>
                    <a:lumOff val="40000"/>
                  </a:schemeClr>
                </a:solidFill>
                <a:latin typeface="Montserrat" panose="00000500000000000000" pitchFamily="2" charset="0"/>
              </a:rPr>
              <a:t>Финансово отчитане</a:t>
            </a:r>
            <a:endParaRPr lang="en-US" sz="2400" b="1" dirty="0">
              <a:solidFill>
                <a:schemeClr val="accent1">
                  <a:lumMod val="60000"/>
                  <a:lumOff val="40000"/>
                </a:schemeClr>
              </a:solidFill>
              <a:latin typeface="Montserrat" panose="00000500000000000000" pitchFamily="2" charset="0"/>
            </a:endParaRPr>
          </a:p>
        </p:txBody>
      </p:sp>
      <p:sp>
        <p:nvSpPr>
          <p:cNvPr id="3" name="Rectangle 2">
            <a:extLst>
              <a:ext uri="{FF2B5EF4-FFF2-40B4-BE49-F238E27FC236}">
                <a16:creationId xmlns:a16="http://schemas.microsoft.com/office/drawing/2014/main" id="{E7C27A97-BFED-FCB8-EA6A-5AD12E6B930D}"/>
              </a:ext>
            </a:extLst>
          </p:cNvPr>
          <p:cNvSpPr/>
          <p:nvPr/>
        </p:nvSpPr>
        <p:spPr>
          <a:xfrm>
            <a:off x="134633" y="1252224"/>
            <a:ext cx="9100358" cy="419987"/>
          </a:xfrm>
          <a:prstGeom prst="rect">
            <a:avLst/>
          </a:prstGeom>
        </p:spPr>
        <p:txBody>
          <a:bodyPr wrap="square">
            <a:spAutoFit/>
          </a:bodyPr>
          <a:lstStyle/>
          <a:p>
            <a:pPr>
              <a:lnSpc>
                <a:spcPct val="150000"/>
              </a:lnSpc>
            </a:pPr>
            <a:r>
              <a:rPr lang="en-GB" sz="1600" b="1" dirty="0">
                <a:solidFill>
                  <a:srgbClr val="2C2C2C"/>
                </a:solidFill>
                <a:latin typeface="Montserrat" panose="00000500000000000000" pitchFamily="2" charset="0"/>
                <a:ea typeface="Open Sans" panose="020B0606030504020204" pitchFamily="34" charset="0"/>
                <a:cs typeface="Poppins" panose="00000500000000000000" pitchFamily="2" charset="0"/>
              </a:rPr>
              <a:t>First step </a:t>
            </a:r>
            <a:r>
              <a:rPr lang="en-GB" sz="1600" dirty="0">
                <a:solidFill>
                  <a:srgbClr val="2C2C2C"/>
                </a:solidFill>
                <a:latin typeface="Montserrat" panose="00000500000000000000" pitchFamily="2" charset="0"/>
                <a:ea typeface="Open Sans" panose="020B0606030504020204" pitchFamily="34" charset="0"/>
                <a:cs typeface="Poppins" panose="00000500000000000000" pitchFamily="2" charset="0"/>
              </a:rPr>
              <a:t>before checking expenditures, have a look at </a:t>
            </a:r>
            <a:r>
              <a:rPr lang="en-GB" sz="1600" b="1" dirty="0">
                <a:solidFill>
                  <a:srgbClr val="2C2C2C"/>
                </a:solidFill>
                <a:latin typeface="Montserrat" panose="00000500000000000000" pitchFamily="2" charset="0"/>
                <a:ea typeface="Open Sans" panose="020B0606030504020204" pitchFamily="34" charset="0"/>
                <a:cs typeface="Poppins" panose="00000500000000000000" pitchFamily="2" charset="0"/>
              </a:rPr>
              <a:t>external contracts </a:t>
            </a:r>
            <a:r>
              <a:rPr lang="en-GB" sz="1600" dirty="0">
                <a:solidFill>
                  <a:srgbClr val="2C2C2C"/>
                </a:solidFill>
                <a:latin typeface="Montserrat" panose="00000500000000000000" pitchFamily="2" charset="0"/>
                <a:ea typeface="Open Sans" panose="020B0606030504020204" pitchFamily="34" charset="0"/>
                <a:cs typeface="Poppins" panose="00000500000000000000" pitchFamily="2" charset="0"/>
              </a:rPr>
              <a:t>!</a:t>
            </a:r>
          </a:p>
        </p:txBody>
      </p:sp>
      <p:pic>
        <p:nvPicPr>
          <p:cNvPr id="13" name="Image 12">
            <a:extLst>
              <a:ext uri="{FF2B5EF4-FFF2-40B4-BE49-F238E27FC236}">
                <a16:creationId xmlns:a16="http://schemas.microsoft.com/office/drawing/2014/main" id="{504E6DDB-74B7-3E6C-D4D4-9DC889A24DE3}"/>
              </a:ext>
            </a:extLst>
          </p:cNvPr>
          <p:cNvPicPr>
            <a:picLocks noChangeAspect="1"/>
          </p:cNvPicPr>
          <p:nvPr/>
        </p:nvPicPr>
        <p:blipFill>
          <a:blip r:embed="rId4"/>
          <a:stretch>
            <a:fillRect/>
          </a:stretch>
        </p:blipFill>
        <p:spPr>
          <a:xfrm>
            <a:off x="4915697" y="3861209"/>
            <a:ext cx="6635373" cy="1779092"/>
          </a:xfrm>
          <a:prstGeom prst="rect">
            <a:avLst/>
          </a:prstGeom>
          <a:ln>
            <a:noFill/>
          </a:ln>
          <a:effectLst>
            <a:outerShdw blurRad="292100" dist="139700" dir="2700000" algn="tl" rotWithShape="0">
              <a:srgbClr val="333333">
                <a:alpha val="65000"/>
              </a:srgbClr>
            </a:outerShdw>
          </a:effectLst>
        </p:spPr>
      </p:pic>
      <p:cxnSp>
        <p:nvCxnSpPr>
          <p:cNvPr id="7" name="Connecteur droit avec flèche 6">
            <a:extLst>
              <a:ext uri="{FF2B5EF4-FFF2-40B4-BE49-F238E27FC236}">
                <a16:creationId xmlns:a16="http://schemas.microsoft.com/office/drawing/2014/main" id="{F11187A5-213C-5583-A680-C501C07F4680}"/>
              </a:ext>
            </a:extLst>
          </p:cNvPr>
          <p:cNvCxnSpPr>
            <a:cxnSpLocks/>
          </p:cNvCxnSpPr>
          <p:nvPr/>
        </p:nvCxnSpPr>
        <p:spPr>
          <a:xfrm>
            <a:off x="1102172" y="3208804"/>
            <a:ext cx="0" cy="830649"/>
          </a:xfrm>
          <a:prstGeom prst="straightConnector1">
            <a:avLst/>
          </a:prstGeom>
          <a:ln w="28575">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EA0B694E-461E-19BF-6547-0883706971BB}"/>
              </a:ext>
            </a:extLst>
          </p:cNvPr>
          <p:cNvSpPr txBox="1"/>
          <p:nvPr/>
        </p:nvSpPr>
        <p:spPr>
          <a:xfrm>
            <a:off x="310770" y="3588488"/>
            <a:ext cx="3813525" cy="2230057"/>
          </a:xfrm>
          <a:prstGeom prst="rect">
            <a:avLst/>
          </a:prstGeom>
          <a:solidFill>
            <a:schemeClr val="accent3">
              <a:lumMod val="20000"/>
              <a:lumOff val="80000"/>
            </a:schemeClr>
          </a:solidFill>
          <a:ln>
            <a:solidFill>
              <a:srgbClr val="EDBA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ru-RU" b="0" i="0" dirty="0">
                <a:solidFill>
                  <a:srgbClr val="3C4043"/>
                </a:solidFill>
                <a:effectLst/>
                <a:latin typeface="Roboto" panose="02000000000000000000" pitchFamily="2" charset="0"/>
              </a:rPr>
              <a:t>Преди да отчете разходи, свързани с външен договор, всеки PP трябва да създаде съответния външен договор в специален раздел в JEMS. Правейки това, всеки разход, свързан с външен договор, трябва да бъде присъединен към съответната поръчка, свързана с конкретна </a:t>
            </a:r>
            <a:r>
              <a:rPr lang="ru-RU" b="0" i="0" dirty="0" smtClean="0">
                <a:solidFill>
                  <a:srgbClr val="3C4043"/>
                </a:solidFill>
                <a:effectLst/>
                <a:latin typeface="Roboto" panose="02000000000000000000" pitchFamily="2" charset="0"/>
              </a:rPr>
              <a:t>дейност </a:t>
            </a:r>
            <a:r>
              <a:rPr lang="ru-RU" b="0" i="0" dirty="0">
                <a:solidFill>
                  <a:srgbClr val="3C4043"/>
                </a:solidFill>
                <a:effectLst/>
                <a:latin typeface="Roboto" panose="02000000000000000000" pitchFamily="2" charset="0"/>
              </a:rPr>
              <a:t>и да бъде представен на НК чрез JEMS</a:t>
            </a:r>
            <a:r>
              <a:rPr lang="ru-RU" b="0" i="0" dirty="0" smtClean="0">
                <a:solidFill>
                  <a:srgbClr val="3C4043"/>
                </a:solidFill>
                <a:effectLst/>
                <a:latin typeface="Roboto" panose="02000000000000000000" pitchFamily="2" charset="0"/>
              </a:rPr>
              <a:t>.</a:t>
            </a:r>
            <a:endParaRPr lang="fr-FR" b="1" u="sng" dirty="0">
              <a:solidFill>
                <a:schemeClr val="tx1"/>
              </a:solidFill>
            </a:endParaRPr>
          </a:p>
        </p:txBody>
      </p:sp>
      <p:sp>
        <p:nvSpPr>
          <p:cNvPr id="8" name="ZoneTexte 7">
            <a:extLst>
              <a:ext uri="{FF2B5EF4-FFF2-40B4-BE49-F238E27FC236}">
                <a16:creationId xmlns:a16="http://schemas.microsoft.com/office/drawing/2014/main" id="{42FB82FA-BBA7-4272-639C-42E044D1B473}"/>
              </a:ext>
            </a:extLst>
          </p:cNvPr>
          <p:cNvSpPr txBox="1"/>
          <p:nvPr/>
        </p:nvSpPr>
        <p:spPr>
          <a:xfrm>
            <a:off x="9911988" y="2451439"/>
            <a:ext cx="1969242" cy="1154269"/>
          </a:xfrm>
          <a:prstGeom prst="rect">
            <a:avLst/>
          </a:prstGeom>
          <a:solidFill>
            <a:schemeClr val="accent3">
              <a:lumMod val="20000"/>
              <a:lumOff val="80000"/>
            </a:schemeClr>
          </a:solidFill>
          <a:ln>
            <a:solidFill>
              <a:srgbClr val="EDBA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50000"/>
              </a:lnSpc>
            </a:pPr>
            <a:r>
              <a:rPr lang="ru-RU" b="0" i="0" dirty="0">
                <a:solidFill>
                  <a:srgbClr val="3C4043"/>
                </a:solidFill>
                <a:effectLst/>
                <a:latin typeface="Roboto" panose="02000000000000000000" pitchFamily="2" charset="0"/>
              </a:rPr>
              <a:t>Разходите трябва да са свързани със съответния „външен договор“</a:t>
            </a:r>
            <a:endParaRPr lang="en-GB" dirty="0">
              <a:solidFill>
                <a:schemeClr val="tx1"/>
              </a:solidFill>
            </a:endParaRPr>
          </a:p>
        </p:txBody>
      </p:sp>
      <p:cxnSp>
        <p:nvCxnSpPr>
          <p:cNvPr id="9" name="Connecteur droit avec flèche 8">
            <a:extLst>
              <a:ext uri="{FF2B5EF4-FFF2-40B4-BE49-F238E27FC236}">
                <a16:creationId xmlns:a16="http://schemas.microsoft.com/office/drawing/2014/main" id="{754D8836-FD22-33FF-C278-0ED9F3532986}"/>
              </a:ext>
            </a:extLst>
          </p:cNvPr>
          <p:cNvCxnSpPr>
            <a:cxnSpLocks/>
          </p:cNvCxnSpPr>
          <p:nvPr/>
        </p:nvCxnSpPr>
        <p:spPr>
          <a:xfrm>
            <a:off x="9055447" y="2704057"/>
            <a:ext cx="856541" cy="0"/>
          </a:xfrm>
          <a:prstGeom prst="straightConnector1">
            <a:avLst/>
          </a:prstGeom>
          <a:ln w="28575">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33D549AB-1F6A-3FFF-57F5-4707D9CAA8E8}"/>
              </a:ext>
            </a:extLst>
          </p:cNvPr>
          <p:cNvCxnSpPr>
            <a:cxnSpLocks/>
          </p:cNvCxnSpPr>
          <p:nvPr/>
        </p:nvCxnSpPr>
        <p:spPr>
          <a:xfrm>
            <a:off x="10559313" y="3777737"/>
            <a:ext cx="0" cy="261716"/>
          </a:xfrm>
          <a:prstGeom prst="straightConnector1">
            <a:avLst/>
          </a:prstGeom>
          <a:ln w="28575">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2682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6">
            <a:extLst>
              <a:ext uri="{FF2B5EF4-FFF2-40B4-BE49-F238E27FC236}">
                <a16:creationId xmlns:a16="http://schemas.microsoft.com/office/drawing/2014/main" id="{61D38309-CB59-6790-382D-60A232E0DB7C}"/>
              </a:ext>
            </a:extLst>
          </p:cNvPr>
          <p:cNvSpPr txBox="1"/>
          <p:nvPr/>
        </p:nvSpPr>
        <p:spPr>
          <a:xfrm>
            <a:off x="0" y="0"/>
            <a:ext cx="10142572" cy="1323439"/>
          </a:xfrm>
          <a:prstGeom prst="rect">
            <a:avLst/>
          </a:prstGeom>
          <a:noFill/>
        </p:spPr>
        <p:txBody>
          <a:bodyPr wrap="square" rtlCol="0">
            <a:spAutoFit/>
          </a:bodyPr>
          <a:lstStyle/>
          <a:p>
            <a:pPr>
              <a:defRPr/>
            </a:pPr>
            <a:r>
              <a:rPr lang="bg-BG" sz="2800" b="1" dirty="0">
                <a:solidFill>
                  <a:schemeClr val="accent1">
                    <a:lumMod val="75000"/>
                  </a:schemeClr>
                </a:solidFill>
                <a:latin typeface="Montserrat" panose="00000500000000000000" pitchFamily="2" charset="0"/>
              </a:rPr>
              <a:t>Партньорски отчет/Пакет от документи за НК</a:t>
            </a:r>
            <a:endParaRPr lang="en-US" sz="2800" b="1" dirty="0">
              <a:solidFill>
                <a:schemeClr val="accent1">
                  <a:lumMod val="75000"/>
                </a:schemeClr>
              </a:solidFill>
              <a:latin typeface="Montserrat" panose="00000500000000000000" pitchFamily="2" charset="0"/>
            </a:endParaRPr>
          </a:p>
          <a:p>
            <a:pPr>
              <a:defRPr/>
            </a:pPr>
            <a:r>
              <a:rPr lang="bg-BG" sz="2800" b="1" dirty="0">
                <a:solidFill>
                  <a:schemeClr val="accent1">
                    <a:lumMod val="60000"/>
                    <a:lumOff val="40000"/>
                  </a:schemeClr>
                </a:solidFill>
                <a:latin typeface="Montserrat" panose="00000500000000000000" pitchFamily="2" charset="0"/>
              </a:rPr>
              <a:t>Финансово отчитане</a:t>
            </a:r>
            <a:endParaRPr lang="en-US" sz="2800" b="1" dirty="0">
              <a:solidFill>
                <a:schemeClr val="accent1">
                  <a:lumMod val="60000"/>
                  <a:lumOff val="40000"/>
                </a:schemeClr>
              </a:solidFill>
              <a:latin typeface="Montserrat" panose="00000500000000000000" pitchFamily="2" charset="0"/>
            </a:endParaRPr>
          </a:p>
          <a:p>
            <a:pPr>
              <a:defRPr/>
            </a:pPr>
            <a:endParaRPr lang="en-US" sz="2400" b="1" dirty="0">
              <a:solidFill>
                <a:schemeClr val="accent1">
                  <a:lumMod val="60000"/>
                  <a:lumOff val="40000"/>
                </a:schemeClr>
              </a:solidFill>
              <a:latin typeface="Montserrat" panose="00000500000000000000" pitchFamily="2" charset="0"/>
            </a:endParaRPr>
          </a:p>
        </p:txBody>
      </p:sp>
      <p:sp>
        <p:nvSpPr>
          <p:cNvPr id="18" name="ZoneTexte 17">
            <a:extLst>
              <a:ext uri="{FF2B5EF4-FFF2-40B4-BE49-F238E27FC236}">
                <a16:creationId xmlns:a16="http://schemas.microsoft.com/office/drawing/2014/main" id="{94A974C0-DE22-6BB7-A6A9-91814E0AAFF8}"/>
              </a:ext>
            </a:extLst>
          </p:cNvPr>
          <p:cNvSpPr txBox="1"/>
          <p:nvPr/>
        </p:nvSpPr>
        <p:spPr>
          <a:xfrm>
            <a:off x="1052268" y="3697714"/>
            <a:ext cx="6114552" cy="1671740"/>
          </a:xfrm>
          <a:prstGeom prst="rect">
            <a:avLst/>
          </a:prstGeom>
          <a:noFill/>
        </p:spPr>
        <p:txBody>
          <a:bodyPr wrap="square">
            <a:spAutoFit/>
          </a:bodyPr>
          <a:lstStyle/>
          <a:p>
            <a:pPr>
              <a:lnSpc>
                <a:spcPct val="150000"/>
              </a:lnSpc>
            </a:pPr>
            <a:r>
              <a:rPr kumimoji="0" lang="en-GB" sz="1400" b="0" i="0" u="none" strike="noStrike" kern="1200" cap="none" spc="0" normalizeH="0" baseline="0" noProof="0" dirty="0">
                <a:ln>
                  <a:noFill/>
                </a:ln>
                <a:solidFill>
                  <a:srgbClr val="2C2C2C"/>
                </a:solidFill>
                <a:effectLst/>
                <a:uLnTx/>
                <a:uFillTx/>
                <a:latin typeface="Montserrat" panose="00000500000000000000" pitchFamily="2" charset="0"/>
                <a:ea typeface="Open Sans" panose="020B0606030504020204" pitchFamily="34" charset="0"/>
                <a:cs typeface="Poppins" panose="00000500000000000000" pitchFamily="2" charset="0"/>
              </a:rPr>
              <a:t>All </a:t>
            </a:r>
            <a:r>
              <a:rPr kumimoji="0" lang="en-GB" sz="1400" b="1" i="0" u="none" strike="noStrike" kern="1200" cap="none" spc="0" normalizeH="0" baseline="0" noProof="0" dirty="0">
                <a:ln>
                  <a:noFill/>
                </a:ln>
                <a:solidFill>
                  <a:srgbClr val="2C2C2C"/>
                </a:solidFill>
                <a:effectLst/>
                <a:uLnTx/>
                <a:uFillTx/>
                <a:latin typeface="Montserrat" panose="00000500000000000000" pitchFamily="2" charset="0"/>
                <a:ea typeface="Open Sans" panose="020B0606030504020204" pitchFamily="34" charset="0"/>
                <a:cs typeface="Poppins" panose="00000500000000000000" pitchFamily="2" charset="0"/>
              </a:rPr>
              <a:t>financial sections </a:t>
            </a:r>
            <a:r>
              <a:rPr kumimoji="0" lang="en-GB" sz="1400" b="0" i="0" u="none" strike="noStrike" kern="1200" cap="none" spc="0" normalizeH="0" baseline="0" noProof="0" dirty="0">
                <a:ln>
                  <a:noFill/>
                </a:ln>
                <a:solidFill>
                  <a:srgbClr val="2C2C2C"/>
                </a:solidFill>
                <a:effectLst/>
                <a:uLnTx/>
                <a:uFillTx/>
                <a:latin typeface="Montserrat" panose="00000500000000000000" pitchFamily="2" charset="0"/>
                <a:ea typeface="Open Sans" panose="020B0606030504020204" pitchFamily="34" charset="0"/>
                <a:cs typeface="Poppins" panose="00000500000000000000" pitchFamily="2" charset="0"/>
              </a:rPr>
              <a:t>of the Partner report are compulsory:</a:t>
            </a:r>
          </a:p>
          <a:p>
            <a:pPr marL="285750" indent="-285750">
              <a:lnSpc>
                <a:spcPct val="150000"/>
              </a:lnSpc>
              <a:buFont typeface="Arial" panose="020B0604020202020204" pitchFamily="34" charset="0"/>
              <a:buChar char="•"/>
            </a:pPr>
            <a:r>
              <a:rPr lang="en-GB" sz="1400" dirty="0">
                <a:solidFill>
                  <a:srgbClr val="2C2C2C"/>
                </a:solidFill>
                <a:latin typeface="Montserrat" panose="00000500000000000000" pitchFamily="2" charset="0"/>
                <a:ea typeface="Open Sans" panose="020B0606030504020204" pitchFamily="34" charset="0"/>
                <a:cs typeface="Poppins" panose="00000500000000000000" pitchFamily="2" charset="0"/>
              </a:rPr>
              <a:t>Contracts</a:t>
            </a:r>
          </a:p>
          <a:p>
            <a:pPr marL="285750" indent="-285750">
              <a:lnSpc>
                <a:spcPct val="150000"/>
              </a:lnSpc>
              <a:buFont typeface="Arial" panose="020B0604020202020204" pitchFamily="34" charset="0"/>
              <a:buChar char="•"/>
            </a:pPr>
            <a:r>
              <a:rPr kumimoji="0" lang="en-GB" sz="1400" b="0" i="0" u="none" strike="noStrike" kern="1200" cap="none" spc="0" normalizeH="0" baseline="0" noProof="0" dirty="0">
                <a:ln>
                  <a:noFill/>
                </a:ln>
                <a:solidFill>
                  <a:srgbClr val="2C2C2C"/>
                </a:solidFill>
                <a:effectLst/>
                <a:uLnTx/>
                <a:uFillTx/>
                <a:latin typeface="Montserrat" panose="00000500000000000000" pitchFamily="2" charset="0"/>
                <a:ea typeface="Open Sans" panose="020B0606030504020204" pitchFamily="34" charset="0"/>
                <a:cs typeface="Poppins" panose="00000500000000000000" pitchFamily="2" charset="0"/>
              </a:rPr>
              <a:t>List of expenditures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1400" dirty="0">
                <a:solidFill>
                  <a:srgbClr val="2C2C2C"/>
                </a:solidFill>
                <a:latin typeface="Montserrat" panose="00000500000000000000" pitchFamily="2" charset="0"/>
                <a:ea typeface="Open Sans" panose="020B0606030504020204" pitchFamily="34" charset="0"/>
                <a:cs typeface="Poppins" panose="00000500000000000000" pitchFamily="2" charset="0"/>
              </a:rPr>
              <a:t>Contributions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1400" dirty="0">
                <a:solidFill>
                  <a:srgbClr val="2C2C2C"/>
                </a:solidFill>
                <a:latin typeface="Montserrat" panose="00000500000000000000" pitchFamily="2" charset="0"/>
                <a:ea typeface="Open Sans" panose="020B0606030504020204" pitchFamily="34" charset="0"/>
                <a:cs typeface="Poppins" panose="00000500000000000000" pitchFamily="2" charset="0"/>
              </a:rPr>
              <a:t>Financial overview (automatically filled)</a:t>
            </a:r>
          </a:p>
        </p:txBody>
      </p:sp>
      <p:pic>
        <p:nvPicPr>
          <p:cNvPr id="24" name="Image 23">
            <a:extLst>
              <a:ext uri="{FF2B5EF4-FFF2-40B4-BE49-F238E27FC236}">
                <a16:creationId xmlns:a16="http://schemas.microsoft.com/office/drawing/2014/main" id="{1D6CF830-C935-CE5E-9AF6-A268CF7507E5}"/>
              </a:ext>
            </a:extLst>
          </p:cNvPr>
          <p:cNvPicPr>
            <a:picLocks noChangeAspect="1"/>
          </p:cNvPicPr>
          <p:nvPr/>
        </p:nvPicPr>
        <p:blipFill>
          <a:blip r:embed="rId3"/>
          <a:stretch>
            <a:fillRect/>
          </a:stretch>
        </p:blipFill>
        <p:spPr>
          <a:xfrm>
            <a:off x="685800" y="1594506"/>
            <a:ext cx="10820400" cy="1885950"/>
          </a:xfrm>
          <a:prstGeom prst="rect">
            <a:avLst/>
          </a:prstGeom>
        </p:spPr>
      </p:pic>
      <p:sp>
        <p:nvSpPr>
          <p:cNvPr id="26" name="Ellipse 25">
            <a:extLst>
              <a:ext uri="{FF2B5EF4-FFF2-40B4-BE49-F238E27FC236}">
                <a16:creationId xmlns:a16="http://schemas.microsoft.com/office/drawing/2014/main" id="{7A1A69F4-108B-2E50-971F-2B58915A233D}"/>
              </a:ext>
            </a:extLst>
          </p:cNvPr>
          <p:cNvSpPr/>
          <p:nvPr/>
        </p:nvSpPr>
        <p:spPr>
          <a:xfrm>
            <a:off x="4791791" y="2280306"/>
            <a:ext cx="1209675" cy="514350"/>
          </a:xfrm>
          <a:prstGeom prst="ellipse">
            <a:avLst/>
          </a:prstGeom>
          <a:noFill/>
          <a:ln w="28575">
            <a:solidFill>
              <a:srgbClr val="66B5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solidFill>
            </a:endParaRPr>
          </a:p>
        </p:txBody>
      </p:sp>
      <p:sp>
        <p:nvSpPr>
          <p:cNvPr id="27" name="Ellipse 26">
            <a:extLst>
              <a:ext uri="{FF2B5EF4-FFF2-40B4-BE49-F238E27FC236}">
                <a16:creationId xmlns:a16="http://schemas.microsoft.com/office/drawing/2014/main" id="{39B5C161-F13C-3C74-81BD-9D01BB2081AD}"/>
              </a:ext>
            </a:extLst>
          </p:cNvPr>
          <p:cNvSpPr/>
          <p:nvPr/>
        </p:nvSpPr>
        <p:spPr>
          <a:xfrm>
            <a:off x="6096000" y="2300909"/>
            <a:ext cx="1209675" cy="514350"/>
          </a:xfrm>
          <a:prstGeom prst="ellipse">
            <a:avLst/>
          </a:prstGeom>
          <a:noFill/>
          <a:ln w="28575">
            <a:solidFill>
              <a:srgbClr val="66B5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solidFill>
            </a:endParaRPr>
          </a:p>
        </p:txBody>
      </p:sp>
      <p:sp>
        <p:nvSpPr>
          <p:cNvPr id="28" name="Ellipse 27">
            <a:extLst>
              <a:ext uri="{FF2B5EF4-FFF2-40B4-BE49-F238E27FC236}">
                <a16:creationId xmlns:a16="http://schemas.microsoft.com/office/drawing/2014/main" id="{A165827C-92F1-9AE2-6912-1AC3F43DDF05}"/>
              </a:ext>
            </a:extLst>
          </p:cNvPr>
          <p:cNvSpPr/>
          <p:nvPr/>
        </p:nvSpPr>
        <p:spPr>
          <a:xfrm>
            <a:off x="3486150" y="2300909"/>
            <a:ext cx="1209675" cy="514350"/>
          </a:xfrm>
          <a:prstGeom prst="ellipse">
            <a:avLst/>
          </a:prstGeom>
          <a:noFill/>
          <a:ln w="28575">
            <a:solidFill>
              <a:srgbClr val="66B5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solidFill>
            </a:endParaRPr>
          </a:p>
        </p:txBody>
      </p:sp>
      <p:sp>
        <p:nvSpPr>
          <p:cNvPr id="29" name="Ellipse 28">
            <a:extLst>
              <a:ext uri="{FF2B5EF4-FFF2-40B4-BE49-F238E27FC236}">
                <a16:creationId xmlns:a16="http://schemas.microsoft.com/office/drawing/2014/main" id="{759C1C12-130F-4967-7930-A61233EE2EDC}"/>
              </a:ext>
            </a:extLst>
          </p:cNvPr>
          <p:cNvSpPr/>
          <p:nvPr/>
        </p:nvSpPr>
        <p:spPr>
          <a:xfrm>
            <a:off x="9840117" y="2280306"/>
            <a:ext cx="1209676" cy="514350"/>
          </a:xfrm>
          <a:prstGeom prst="ellipse">
            <a:avLst/>
          </a:prstGeom>
          <a:noFill/>
          <a:ln w="28575">
            <a:solidFill>
              <a:srgbClr val="66B5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solidFill>
            </a:endParaRPr>
          </a:p>
        </p:txBody>
      </p:sp>
      <p:grpSp>
        <p:nvGrpSpPr>
          <p:cNvPr id="3" name="Groupe 2">
            <a:extLst>
              <a:ext uri="{FF2B5EF4-FFF2-40B4-BE49-F238E27FC236}">
                <a16:creationId xmlns:a16="http://schemas.microsoft.com/office/drawing/2014/main" id="{E8ECCBFC-1B21-2F04-23CF-C55B82BAB9CD}"/>
              </a:ext>
            </a:extLst>
          </p:cNvPr>
          <p:cNvGrpSpPr/>
          <p:nvPr/>
        </p:nvGrpSpPr>
        <p:grpSpPr>
          <a:xfrm>
            <a:off x="10564803" y="653062"/>
            <a:ext cx="1015900" cy="798748"/>
            <a:chOff x="9508596" y="954991"/>
            <a:chExt cx="1015900" cy="798748"/>
          </a:xfrm>
        </p:grpSpPr>
        <p:pic>
          <p:nvPicPr>
            <p:cNvPr id="5" name="Graphique 4" descr="Internet avec un remplissage uni">
              <a:extLst>
                <a:ext uri="{FF2B5EF4-FFF2-40B4-BE49-F238E27FC236}">
                  <a16:creationId xmlns:a16="http://schemas.microsoft.com/office/drawing/2014/main" id="{A1B5C626-1F9D-381C-F520-88A4768137E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678684" y="1097687"/>
              <a:ext cx="629805" cy="656052"/>
            </a:xfrm>
            <a:prstGeom prst="rect">
              <a:avLst/>
            </a:prstGeom>
          </p:spPr>
        </p:pic>
        <p:sp>
          <p:nvSpPr>
            <p:cNvPr id="8" name="ZoneTexte 7">
              <a:extLst>
                <a:ext uri="{FF2B5EF4-FFF2-40B4-BE49-F238E27FC236}">
                  <a16:creationId xmlns:a16="http://schemas.microsoft.com/office/drawing/2014/main" id="{37177B8C-C928-389B-DBE4-A16A290FA2FE}"/>
                </a:ext>
              </a:extLst>
            </p:cNvPr>
            <p:cNvSpPr txBox="1"/>
            <p:nvPr/>
          </p:nvSpPr>
          <p:spPr>
            <a:xfrm>
              <a:off x="9508596" y="954991"/>
              <a:ext cx="1015900" cy="276999"/>
            </a:xfrm>
            <a:prstGeom prst="rect">
              <a:avLst/>
            </a:prstGeom>
            <a:noFill/>
          </p:spPr>
          <p:txBody>
            <a:bodyPr wrap="square">
              <a:spAutoFit/>
            </a:bodyPr>
            <a:lstStyle/>
            <a:p>
              <a:pPr algn="ctr"/>
              <a:r>
                <a:rPr lang="fr-FR" sz="1200" b="1" err="1">
                  <a:solidFill>
                    <a:srgbClr val="164194"/>
                  </a:solidFill>
                  <a:latin typeface="Montserrat" panose="00000500000000000000" pitchFamily="2" charset="0"/>
                </a:rPr>
                <a:t>Jems</a:t>
              </a:r>
              <a:endParaRPr lang="fr-FR" sz="1200" b="1">
                <a:solidFill>
                  <a:srgbClr val="164194"/>
                </a:solidFill>
                <a:latin typeface="Montserrat" panose="00000500000000000000" pitchFamily="2" charset="0"/>
              </a:endParaRPr>
            </a:p>
          </p:txBody>
        </p:sp>
      </p:grpSp>
    </p:spTree>
    <p:extLst>
      <p:ext uri="{BB962C8B-B14F-4D97-AF65-F5344CB8AC3E}">
        <p14:creationId xmlns:p14="http://schemas.microsoft.com/office/powerpoint/2010/main" val="3861316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6">
            <a:extLst>
              <a:ext uri="{FF2B5EF4-FFF2-40B4-BE49-F238E27FC236}">
                <a16:creationId xmlns:a16="http://schemas.microsoft.com/office/drawing/2014/main" id="{61D38309-CB59-6790-382D-60A232E0DB7C}"/>
              </a:ext>
            </a:extLst>
          </p:cNvPr>
          <p:cNvSpPr txBox="1"/>
          <p:nvPr/>
        </p:nvSpPr>
        <p:spPr>
          <a:xfrm>
            <a:off x="0" y="-24699"/>
            <a:ext cx="10142572" cy="954107"/>
          </a:xfrm>
          <a:prstGeom prst="rect">
            <a:avLst/>
          </a:prstGeom>
          <a:noFill/>
        </p:spPr>
        <p:txBody>
          <a:bodyPr wrap="square" rtlCol="0">
            <a:spAutoFit/>
          </a:bodyPr>
          <a:lstStyle/>
          <a:p>
            <a:pPr>
              <a:defRPr/>
            </a:pPr>
            <a:r>
              <a:rPr lang="bg-BG" sz="2800" b="1" dirty="0">
                <a:solidFill>
                  <a:schemeClr val="accent1">
                    <a:lumMod val="75000"/>
                  </a:schemeClr>
                </a:solidFill>
                <a:latin typeface="Montserrat" panose="00000500000000000000" pitchFamily="2" charset="0"/>
              </a:rPr>
              <a:t>Партньорски </a:t>
            </a:r>
            <a:r>
              <a:rPr lang="bg-BG" sz="2800" b="1" dirty="0" smtClean="0">
                <a:solidFill>
                  <a:schemeClr val="accent1">
                    <a:lumMod val="75000"/>
                  </a:schemeClr>
                </a:solidFill>
                <a:latin typeface="Montserrat" panose="00000500000000000000" pitchFamily="2" charset="0"/>
              </a:rPr>
              <a:t>отчет</a:t>
            </a:r>
            <a:r>
              <a:rPr lang="en-US" sz="2800" b="1" dirty="0" smtClean="0">
                <a:solidFill>
                  <a:schemeClr val="accent1">
                    <a:lumMod val="75000"/>
                  </a:schemeClr>
                </a:solidFill>
                <a:latin typeface="Montserrat" panose="00000500000000000000" pitchFamily="2" charset="0"/>
              </a:rPr>
              <a:t> </a:t>
            </a:r>
            <a:r>
              <a:rPr lang="bg-BG" sz="2800" b="1" dirty="0" smtClean="0">
                <a:solidFill>
                  <a:schemeClr val="accent1">
                    <a:lumMod val="75000"/>
                  </a:schemeClr>
                </a:solidFill>
                <a:latin typeface="Montserrat" panose="00000500000000000000" pitchFamily="2" charset="0"/>
              </a:rPr>
              <a:t>/</a:t>
            </a:r>
            <a:r>
              <a:rPr lang="en-US" sz="2800" b="1" dirty="0" smtClean="0">
                <a:solidFill>
                  <a:schemeClr val="accent1">
                    <a:lumMod val="75000"/>
                  </a:schemeClr>
                </a:solidFill>
                <a:latin typeface="Montserrat" panose="00000500000000000000" pitchFamily="2" charset="0"/>
              </a:rPr>
              <a:t> </a:t>
            </a:r>
            <a:r>
              <a:rPr lang="bg-BG" sz="2800" b="1" dirty="0" smtClean="0">
                <a:solidFill>
                  <a:schemeClr val="accent1">
                    <a:lumMod val="75000"/>
                  </a:schemeClr>
                </a:solidFill>
                <a:latin typeface="Montserrat" panose="00000500000000000000" pitchFamily="2" charset="0"/>
              </a:rPr>
              <a:t>Пакет </a:t>
            </a:r>
            <a:r>
              <a:rPr lang="bg-BG" sz="2800" b="1" dirty="0">
                <a:solidFill>
                  <a:schemeClr val="accent1">
                    <a:lumMod val="75000"/>
                  </a:schemeClr>
                </a:solidFill>
                <a:latin typeface="Montserrat" panose="00000500000000000000" pitchFamily="2" charset="0"/>
              </a:rPr>
              <a:t>от документи за НК</a:t>
            </a:r>
            <a:endParaRPr lang="en-US" sz="2800" b="1" dirty="0">
              <a:solidFill>
                <a:schemeClr val="accent1">
                  <a:lumMod val="75000"/>
                </a:schemeClr>
              </a:solidFill>
              <a:latin typeface="Montserrat" panose="00000500000000000000" pitchFamily="2" charset="0"/>
            </a:endParaRPr>
          </a:p>
          <a:p>
            <a:pPr>
              <a:defRPr/>
            </a:pPr>
            <a:r>
              <a:rPr lang="bg-BG" sz="2800" b="1" dirty="0">
                <a:solidFill>
                  <a:schemeClr val="accent1">
                    <a:lumMod val="60000"/>
                    <a:lumOff val="40000"/>
                  </a:schemeClr>
                </a:solidFill>
                <a:latin typeface="Montserrat" panose="00000500000000000000" pitchFamily="2" charset="0"/>
              </a:rPr>
              <a:t>Финансово </a:t>
            </a:r>
            <a:r>
              <a:rPr lang="bg-BG" sz="2800" b="1" dirty="0" smtClean="0">
                <a:solidFill>
                  <a:schemeClr val="accent1">
                    <a:lumMod val="60000"/>
                    <a:lumOff val="40000"/>
                  </a:schemeClr>
                </a:solidFill>
                <a:latin typeface="Montserrat" panose="00000500000000000000" pitchFamily="2" charset="0"/>
              </a:rPr>
              <a:t>отчитане</a:t>
            </a:r>
            <a:r>
              <a:rPr lang="en-US" sz="2800" b="1" dirty="0" smtClean="0">
                <a:solidFill>
                  <a:schemeClr val="accent1">
                    <a:lumMod val="60000"/>
                    <a:lumOff val="40000"/>
                  </a:schemeClr>
                </a:solidFill>
                <a:latin typeface="Montserrat" panose="00000500000000000000" pitchFamily="2" charset="0"/>
              </a:rPr>
              <a:t>. </a:t>
            </a:r>
            <a:r>
              <a:rPr lang="bg-BG" sz="2400" b="1" dirty="0" smtClean="0">
                <a:solidFill>
                  <a:schemeClr val="accent1">
                    <a:lumMod val="60000"/>
                    <a:lumOff val="40000"/>
                  </a:schemeClr>
                </a:solidFill>
                <a:latin typeface="Montserrat" panose="00000500000000000000" pitchFamily="2" charset="0"/>
              </a:rPr>
              <a:t>Добавяне </a:t>
            </a:r>
            <a:r>
              <a:rPr lang="bg-BG" sz="2400" b="1" dirty="0">
                <a:solidFill>
                  <a:schemeClr val="accent1">
                    <a:lumMod val="60000"/>
                    <a:lumOff val="40000"/>
                  </a:schemeClr>
                </a:solidFill>
                <a:latin typeface="Montserrat" panose="00000500000000000000" pitchFamily="2" charset="0"/>
              </a:rPr>
              <a:t>на </a:t>
            </a:r>
            <a:r>
              <a:rPr lang="bg-BG" sz="2400" b="1" dirty="0" smtClean="0">
                <a:solidFill>
                  <a:schemeClr val="accent1">
                    <a:lumMod val="60000"/>
                    <a:lumOff val="40000"/>
                  </a:schemeClr>
                </a:solidFill>
                <a:latin typeface="Montserrat" panose="00000500000000000000" pitchFamily="2" charset="0"/>
              </a:rPr>
              <a:t>документи</a:t>
            </a:r>
            <a:r>
              <a:rPr lang="en-US" sz="2400" b="1" dirty="0" smtClean="0">
                <a:solidFill>
                  <a:schemeClr val="accent1">
                    <a:lumMod val="60000"/>
                    <a:lumOff val="40000"/>
                  </a:schemeClr>
                </a:solidFill>
                <a:latin typeface="Montserrat" panose="00000500000000000000" pitchFamily="2" charset="0"/>
              </a:rPr>
              <a:t> </a:t>
            </a:r>
            <a:r>
              <a:rPr lang="bg-BG" sz="2400" b="1" dirty="0" smtClean="0">
                <a:solidFill>
                  <a:schemeClr val="accent1">
                    <a:lumMod val="60000"/>
                    <a:lumOff val="40000"/>
                  </a:schemeClr>
                </a:solidFill>
                <a:latin typeface="Montserrat" panose="00000500000000000000" pitchFamily="2" charset="0"/>
              </a:rPr>
              <a:t>(</a:t>
            </a:r>
            <a:r>
              <a:rPr lang="bg-BG" sz="2400" b="1" dirty="0">
                <a:solidFill>
                  <a:schemeClr val="accent1">
                    <a:lumMod val="60000"/>
                    <a:lumOff val="40000"/>
                  </a:schemeClr>
                </a:solidFill>
                <a:latin typeface="Montserrat" panose="00000500000000000000" pitchFamily="2" charset="0"/>
              </a:rPr>
              <a:t>файлове)</a:t>
            </a:r>
            <a:endParaRPr lang="en-US" sz="2400" b="1" dirty="0">
              <a:solidFill>
                <a:schemeClr val="accent1">
                  <a:lumMod val="60000"/>
                  <a:lumOff val="40000"/>
                </a:schemeClr>
              </a:solidFill>
              <a:latin typeface="Montserrat" panose="00000500000000000000" pitchFamily="2" charset="0"/>
            </a:endParaRPr>
          </a:p>
        </p:txBody>
      </p:sp>
      <p:sp>
        <p:nvSpPr>
          <p:cNvPr id="18" name="ZoneTexte 17">
            <a:extLst>
              <a:ext uri="{FF2B5EF4-FFF2-40B4-BE49-F238E27FC236}">
                <a16:creationId xmlns:a16="http://schemas.microsoft.com/office/drawing/2014/main" id="{94A974C0-DE22-6BB7-A6A9-91814E0AAFF8}"/>
              </a:ext>
            </a:extLst>
          </p:cNvPr>
          <p:cNvSpPr txBox="1"/>
          <p:nvPr/>
        </p:nvSpPr>
        <p:spPr>
          <a:xfrm>
            <a:off x="288454" y="1740057"/>
            <a:ext cx="3935557" cy="2169825"/>
          </a:xfrm>
          <a:prstGeom prst="rect">
            <a:avLst/>
          </a:prstGeom>
          <a:noFill/>
        </p:spPr>
        <p:txBody>
          <a:bodyPr wrap="square">
            <a:spAutoFit/>
          </a:bodyPr>
          <a:lstStyle/>
          <a:p>
            <a:pPr>
              <a:lnSpc>
                <a:spcPct val="150000"/>
              </a:lnSpc>
            </a:pPr>
            <a:r>
              <a:rPr lang="bg-BG" b="1" dirty="0">
                <a:solidFill>
                  <a:srgbClr val="2C2C2C"/>
                </a:solidFill>
                <a:latin typeface="Montserrat" panose="00000500000000000000" pitchFamily="2" charset="0"/>
                <a:ea typeface="Open Sans" panose="020B0606030504020204" pitchFamily="34" charset="0"/>
                <a:cs typeface="Poppins" panose="00000500000000000000" pitchFamily="2" charset="0"/>
              </a:rPr>
              <a:t>Изключение</a:t>
            </a:r>
            <a:r>
              <a:rPr kumimoji="0" lang="en-GB" i="0" u="none" strike="noStrike" kern="1200" cap="none" spc="0" normalizeH="0" baseline="0" noProof="0" dirty="0">
                <a:ln>
                  <a:noFill/>
                </a:ln>
                <a:solidFill>
                  <a:srgbClr val="2C2C2C"/>
                </a:solidFill>
                <a:effectLst/>
                <a:uLnTx/>
                <a:uFillTx/>
                <a:latin typeface="Montserrat" panose="00000500000000000000" pitchFamily="2" charset="0"/>
                <a:ea typeface="Open Sans" panose="020B0606030504020204" pitchFamily="34" charset="0"/>
                <a:cs typeface="Poppins" panose="00000500000000000000" pitchFamily="2" charset="0"/>
              </a:rPr>
              <a:t>: the </a:t>
            </a:r>
            <a:r>
              <a:rPr lang="en-GB" b="1" dirty="0">
                <a:solidFill>
                  <a:srgbClr val="66B598"/>
                </a:solidFill>
                <a:latin typeface="Montserrat" panose="00000500000000000000" pitchFamily="2" charset="0"/>
                <a:ea typeface="Open Sans" panose="020B0606030504020204" pitchFamily="34" charset="0"/>
                <a:cs typeface="Poppins" panose="00000500000000000000" pitchFamily="2" charset="0"/>
              </a:rPr>
              <a:t>staff </a:t>
            </a:r>
            <a:r>
              <a:rPr kumimoji="0" lang="en-GB" b="1" i="0" u="none" strike="noStrike" kern="1200" cap="none" spc="0" normalizeH="0" baseline="0" noProof="0" dirty="0">
                <a:ln>
                  <a:noFill/>
                </a:ln>
                <a:solidFill>
                  <a:srgbClr val="66B598"/>
                </a:solidFill>
                <a:effectLst/>
                <a:uLnTx/>
                <a:uFillTx/>
                <a:latin typeface="Montserrat" panose="00000500000000000000" pitchFamily="2" charset="0"/>
                <a:ea typeface="Open Sans" panose="020B0606030504020204" pitchFamily="34" charset="0"/>
                <a:cs typeface="Poppins" panose="00000500000000000000" pitchFamily="2" charset="0"/>
              </a:rPr>
              <a:t>tasks assignment templates (STAT)</a:t>
            </a:r>
          </a:p>
          <a:p>
            <a:pPr>
              <a:lnSpc>
                <a:spcPct val="150000"/>
              </a:lnSpc>
            </a:pPr>
            <a:r>
              <a:rPr lang="bg-BG" dirty="0">
                <a:solidFill>
                  <a:srgbClr val="2C2C2C"/>
                </a:solidFill>
                <a:latin typeface="Montserrat" panose="00000500000000000000" pitchFamily="2" charset="0"/>
                <a:ea typeface="Open Sans" panose="020B0606030504020204" pitchFamily="34" charset="0"/>
                <a:cs typeface="Poppins" panose="00000500000000000000" pitchFamily="2" charset="0"/>
              </a:rPr>
              <a:t>Всеки партньор трябва да прикачи </a:t>
            </a:r>
            <a:r>
              <a:rPr lang="bg-BG" dirty="0" smtClean="0">
                <a:solidFill>
                  <a:srgbClr val="2C2C2C"/>
                </a:solidFill>
                <a:latin typeface="Montserrat" panose="00000500000000000000" pitchFamily="2" charset="0"/>
                <a:ea typeface="Open Sans" panose="020B0606030504020204" pitchFamily="34" charset="0"/>
                <a:cs typeface="Poppins" panose="00000500000000000000" pitchFamily="2" charset="0"/>
              </a:rPr>
              <a:t>актуален</a:t>
            </a:r>
            <a:r>
              <a:rPr lang="en-US" dirty="0" smtClean="0">
                <a:solidFill>
                  <a:srgbClr val="2C2C2C"/>
                </a:solidFill>
                <a:latin typeface="Montserrat" panose="00000500000000000000" pitchFamily="2" charset="0"/>
                <a:ea typeface="Open Sans" panose="020B0606030504020204" pitchFamily="34" charset="0"/>
                <a:cs typeface="Poppins" panose="00000500000000000000" pitchFamily="2" charset="0"/>
              </a:rPr>
              <a:t> </a:t>
            </a:r>
            <a:r>
              <a:rPr lang="bg-BG" dirty="0" smtClean="0">
                <a:solidFill>
                  <a:srgbClr val="2C2C2C"/>
                </a:solidFill>
                <a:latin typeface="Montserrat" panose="00000500000000000000" pitchFamily="2" charset="0"/>
                <a:ea typeface="Open Sans" panose="020B0606030504020204" pitchFamily="34" charset="0"/>
                <a:cs typeface="Poppins" panose="00000500000000000000" pitchFamily="2" charset="0"/>
              </a:rPr>
              <a:t>“</a:t>
            </a:r>
            <a:r>
              <a:rPr lang="en-GB" dirty="0" smtClean="0">
                <a:solidFill>
                  <a:srgbClr val="2C2C2C"/>
                </a:solidFill>
                <a:latin typeface="Montserrat" panose="00000500000000000000" pitchFamily="2" charset="0"/>
                <a:ea typeface="Open Sans" panose="020B0606030504020204" pitchFamily="34" charset="0"/>
                <a:cs typeface="Poppins" panose="00000500000000000000" pitchFamily="2" charset="0"/>
              </a:rPr>
              <a:t>tasks </a:t>
            </a:r>
            <a:r>
              <a:rPr lang="en-GB" dirty="0">
                <a:solidFill>
                  <a:srgbClr val="2C2C2C"/>
                </a:solidFill>
                <a:latin typeface="Montserrat" panose="00000500000000000000" pitchFamily="2" charset="0"/>
                <a:ea typeface="Open Sans" panose="020B0606030504020204" pitchFamily="34" charset="0"/>
                <a:cs typeface="Poppins" panose="00000500000000000000" pitchFamily="2" charset="0"/>
              </a:rPr>
              <a:t>assignment</a:t>
            </a:r>
            <a:r>
              <a:rPr lang="bg-BG" dirty="0">
                <a:solidFill>
                  <a:srgbClr val="2C2C2C"/>
                </a:solidFill>
                <a:latin typeface="Montserrat" panose="00000500000000000000" pitchFamily="2" charset="0"/>
                <a:ea typeface="Open Sans" panose="020B0606030504020204" pitchFamily="34" charset="0"/>
                <a:cs typeface="Poppins" panose="00000500000000000000" pitchFamily="2" charset="0"/>
              </a:rPr>
              <a:t>“</a:t>
            </a:r>
            <a:r>
              <a:rPr lang="en-GB" dirty="0">
                <a:solidFill>
                  <a:srgbClr val="2C2C2C"/>
                </a:solidFill>
                <a:latin typeface="Montserrat" panose="00000500000000000000" pitchFamily="2" charset="0"/>
                <a:ea typeface="Open Sans" panose="020B0606030504020204" pitchFamily="34" charset="0"/>
                <a:cs typeface="Poppins" panose="00000500000000000000" pitchFamily="2" charset="0"/>
              </a:rPr>
              <a:t> </a:t>
            </a:r>
            <a:r>
              <a:rPr lang="bg-BG" dirty="0">
                <a:solidFill>
                  <a:srgbClr val="2C2C2C"/>
                </a:solidFill>
                <a:latin typeface="Montserrat" panose="00000500000000000000" pitchFamily="2" charset="0"/>
                <a:ea typeface="Open Sans" panose="020B0606030504020204" pitchFamily="34" charset="0"/>
                <a:cs typeface="Poppins" panose="00000500000000000000" pitchFamily="2" charset="0"/>
              </a:rPr>
              <a:t>в раздел</a:t>
            </a:r>
            <a:r>
              <a:rPr lang="en-GB" dirty="0">
                <a:solidFill>
                  <a:srgbClr val="2C2C2C"/>
                </a:solidFill>
                <a:latin typeface="Montserrat" panose="00000500000000000000" pitchFamily="2" charset="0"/>
                <a:ea typeface="Open Sans" panose="020B0606030504020204" pitchFamily="34" charset="0"/>
                <a:cs typeface="Poppins" panose="00000500000000000000" pitchFamily="2" charset="0"/>
              </a:rPr>
              <a:t> “</a:t>
            </a:r>
            <a:r>
              <a:rPr lang="en-US" b="1" dirty="0" smtClean="0">
                <a:solidFill>
                  <a:srgbClr val="2C2C2C"/>
                </a:solidFill>
                <a:latin typeface="Montserrat" panose="00000500000000000000" pitchFamily="2" charset="0"/>
                <a:ea typeface="Open Sans" panose="020B0606030504020204" pitchFamily="34" charset="0"/>
                <a:cs typeface="Poppins" panose="00000500000000000000" pitchFamily="2" charset="0"/>
              </a:rPr>
              <a:t>P</a:t>
            </a:r>
            <a:r>
              <a:rPr lang="en-GB" b="1" dirty="0" err="1" smtClean="0">
                <a:solidFill>
                  <a:srgbClr val="2C2C2C"/>
                </a:solidFill>
                <a:latin typeface="Montserrat" panose="00000500000000000000" pitchFamily="2" charset="0"/>
                <a:ea typeface="Open Sans" panose="020B0606030504020204" pitchFamily="34" charset="0"/>
                <a:cs typeface="Poppins" panose="00000500000000000000" pitchFamily="2" charset="0"/>
              </a:rPr>
              <a:t>artner</a:t>
            </a:r>
            <a:r>
              <a:rPr lang="en-GB" b="1" dirty="0" smtClean="0">
                <a:solidFill>
                  <a:srgbClr val="2C2C2C"/>
                </a:solidFill>
                <a:latin typeface="Montserrat" panose="00000500000000000000" pitchFamily="2" charset="0"/>
                <a:ea typeface="Open Sans" panose="020B0606030504020204" pitchFamily="34" charset="0"/>
                <a:cs typeface="Poppins" panose="00000500000000000000" pitchFamily="2" charset="0"/>
              </a:rPr>
              <a:t> </a:t>
            </a:r>
            <a:r>
              <a:rPr lang="en-GB" b="1" dirty="0">
                <a:solidFill>
                  <a:srgbClr val="2C2C2C"/>
                </a:solidFill>
                <a:latin typeface="Montserrat" panose="00000500000000000000" pitchFamily="2" charset="0"/>
                <a:ea typeface="Open Sans" panose="020B0606030504020204" pitchFamily="34" charset="0"/>
                <a:cs typeface="Poppins" panose="00000500000000000000" pitchFamily="2" charset="0"/>
              </a:rPr>
              <a:t>details”</a:t>
            </a:r>
            <a:endParaRPr lang="en-GB" dirty="0">
              <a:solidFill>
                <a:srgbClr val="2C2C2C"/>
              </a:solidFill>
              <a:latin typeface="Montserrat" panose="00000500000000000000" pitchFamily="2" charset="0"/>
              <a:ea typeface="Open Sans" panose="020B0606030504020204" pitchFamily="34" charset="0"/>
              <a:cs typeface="Poppins" panose="00000500000000000000" pitchFamily="2" charset="0"/>
            </a:endParaRPr>
          </a:p>
        </p:txBody>
      </p:sp>
      <p:pic>
        <p:nvPicPr>
          <p:cNvPr id="4" name="Image 3">
            <a:extLst>
              <a:ext uri="{FF2B5EF4-FFF2-40B4-BE49-F238E27FC236}">
                <a16:creationId xmlns:a16="http://schemas.microsoft.com/office/drawing/2014/main" id="{292FD9E6-6F75-8CE7-B425-28707E5FFE52}"/>
              </a:ext>
            </a:extLst>
          </p:cNvPr>
          <p:cNvPicPr>
            <a:picLocks noChangeAspect="1"/>
          </p:cNvPicPr>
          <p:nvPr/>
        </p:nvPicPr>
        <p:blipFill>
          <a:blip r:embed="rId3"/>
          <a:stretch>
            <a:fillRect/>
          </a:stretch>
        </p:blipFill>
        <p:spPr>
          <a:xfrm>
            <a:off x="4560056" y="1189586"/>
            <a:ext cx="2641598" cy="4007019"/>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96C02135-63EE-818E-5854-9B2EDFAD2AE7}"/>
              </a:ext>
            </a:extLst>
          </p:cNvPr>
          <p:cNvSpPr/>
          <p:nvPr/>
        </p:nvSpPr>
        <p:spPr>
          <a:xfrm>
            <a:off x="5119667" y="3072655"/>
            <a:ext cx="1142133" cy="120441"/>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0B7AE6BB-8209-EB70-20E9-F029EF683755}"/>
              </a:ext>
            </a:extLst>
          </p:cNvPr>
          <p:cNvPicPr>
            <a:picLocks noChangeAspect="1"/>
          </p:cNvPicPr>
          <p:nvPr/>
        </p:nvPicPr>
        <p:blipFill>
          <a:blip r:embed="rId4"/>
          <a:stretch>
            <a:fillRect/>
          </a:stretch>
        </p:blipFill>
        <p:spPr>
          <a:xfrm>
            <a:off x="6067274" y="3815820"/>
            <a:ext cx="5810250" cy="1943100"/>
          </a:xfrm>
          <a:prstGeom prst="rect">
            <a:avLst/>
          </a:prstGeom>
          <a:ln>
            <a:noFill/>
          </a:ln>
          <a:effectLst>
            <a:outerShdw blurRad="292100" dist="139700" dir="2700000" algn="tl" rotWithShape="0">
              <a:srgbClr val="333333">
                <a:alpha val="65000"/>
              </a:srgbClr>
            </a:outerShdw>
          </a:effectLst>
        </p:spPr>
      </p:pic>
      <p:sp>
        <p:nvSpPr>
          <p:cNvPr id="11" name="Flèche : courbe vers la droite 10">
            <a:extLst>
              <a:ext uri="{FF2B5EF4-FFF2-40B4-BE49-F238E27FC236}">
                <a16:creationId xmlns:a16="http://schemas.microsoft.com/office/drawing/2014/main" id="{71AC1E83-631F-6599-014B-2F2FEFEBD6C6}"/>
              </a:ext>
            </a:extLst>
          </p:cNvPr>
          <p:cNvSpPr/>
          <p:nvPr/>
        </p:nvSpPr>
        <p:spPr>
          <a:xfrm rot="18133593" flipH="1">
            <a:off x="7452585" y="2643234"/>
            <a:ext cx="437991" cy="1280614"/>
          </a:xfrm>
          <a:prstGeom prst="curvedRightArrow">
            <a:avLst>
              <a:gd name="adj1" fmla="val 25000"/>
              <a:gd name="adj2" fmla="val 50000"/>
              <a:gd name="adj3" fmla="val 311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65346509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1770</TotalTime>
  <Words>4378</Words>
  <Application>Microsoft Office PowerPoint</Application>
  <PresentationFormat>Widescreen</PresentationFormat>
  <Paragraphs>352</Paragraphs>
  <Slides>23</Slides>
  <Notes>15</Notes>
  <HiddenSlides>0</HiddenSlides>
  <MMClips>0</MMClips>
  <ScaleCrop>false</ScaleCrop>
  <HeadingPairs>
    <vt:vector size="6" baseType="variant">
      <vt:variant>
        <vt:lpstr>Fonts Used</vt:lpstr>
      </vt:variant>
      <vt:variant>
        <vt:i4>17</vt:i4>
      </vt:variant>
      <vt:variant>
        <vt:lpstr>Theme</vt:lpstr>
      </vt:variant>
      <vt:variant>
        <vt:i4>6</vt:i4>
      </vt:variant>
      <vt:variant>
        <vt:lpstr>Slide Titles</vt:lpstr>
      </vt:variant>
      <vt:variant>
        <vt:i4>23</vt:i4>
      </vt:variant>
    </vt:vector>
  </HeadingPairs>
  <TitlesOfParts>
    <vt:vector size="46" baseType="lpstr">
      <vt:lpstr>Microsoft YaHei</vt:lpstr>
      <vt:lpstr>Arial</vt:lpstr>
      <vt:lpstr>Calibri</vt:lpstr>
      <vt:lpstr>DejaVu Sans</vt:lpstr>
      <vt:lpstr>Liberation Sans</vt:lpstr>
      <vt:lpstr>Lucida Sans</vt:lpstr>
      <vt:lpstr>Montserrat</vt:lpstr>
      <vt:lpstr>Montserrat Light</vt:lpstr>
      <vt:lpstr>Montserrat SemiBold</vt:lpstr>
      <vt:lpstr>Open Sans</vt:lpstr>
      <vt:lpstr>Poppins</vt:lpstr>
      <vt:lpstr>Roboto</vt:lpstr>
      <vt:lpstr>Symbol</vt:lpstr>
      <vt:lpstr>Tahoma</vt:lpstr>
      <vt:lpstr>Times New Roman</vt:lpstr>
      <vt:lpstr>Verdana</vt:lpstr>
      <vt:lpstr>Wingdings</vt:lpstr>
      <vt:lpstr>Office Theme</vt:lpstr>
      <vt:lpstr>Office Theme</vt:lpstr>
      <vt:lpstr>1_Office Theme</vt:lpstr>
      <vt:lpstr>Office Theme</vt:lpstr>
      <vt:lpstr>Office Theme</vt:lpstr>
      <vt:lpstr>Office Theme</vt:lpstr>
      <vt:lpstr>Процедури за извършване на Национален Контрол/Допустимост на разходите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CC1 – Разходи за персонал  CC2 - Офис и административни разходи CC3 – Пътни и квартирни разходи  CC4 – Разходи за външна експертиза и услуги CC5 – Разходи за оборудване CC6 – Разходи за инфраструктура и строителство Правила за публичност (популяризиране) и информираност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Благодаря за вниманието!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Pascale FAUVEAU-LAGAYE</dc:creator>
  <dc:description/>
  <cp:lastModifiedBy>MARIYA IVANOVA ANANIEVA-RANGELOVA</cp:lastModifiedBy>
  <cp:revision>216</cp:revision>
  <dcterms:created xsi:type="dcterms:W3CDTF">2024-04-18T10:46:16Z</dcterms:created>
  <dcterms:modified xsi:type="dcterms:W3CDTF">2024-04-25T09:06:55Z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2024-03-11T00:00:00Z</vt:filetime>
  </property>
  <property fmtid="{D5CDD505-2E9C-101B-9397-08002B2CF9AE}" pid="3" name="Creator">
    <vt:lpwstr>Microsoft® PowerPoint® pour Microsoft 365</vt:lpwstr>
  </property>
  <property fmtid="{D5CDD505-2E9C-101B-9397-08002B2CF9AE}" pid="4" name="LastSaved">
    <vt:filetime>2024-04-18T00:00:00Z</vt:filetime>
  </property>
  <property fmtid="{D5CDD505-2E9C-101B-9397-08002B2CF9AE}" pid="5" name="Notes">
    <vt:i4>10</vt:i4>
  </property>
  <property fmtid="{D5CDD505-2E9C-101B-9397-08002B2CF9AE}" pid="6" name="PresentationFormat">
    <vt:lpwstr>Widescreen</vt:lpwstr>
  </property>
  <property fmtid="{D5CDD505-2E9C-101B-9397-08002B2CF9AE}" pid="7" name="Slides">
    <vt:i4>15</vt:i4>
  </property>
</Properties>
</file>