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35"/>
  </p:notesMasterIdLst>
  <p:handoutMasterIdLst>
    <p:handoutMasterId r:id="rId36"/>
  </p:handoutMasterIdLst>
  <p:sldIdLst>
    <p:sldId id="256" r:id="rId4"/>
    <p:sldId id="257" r:id="rId5"/>
    <p:sldId id="266" r:id="rId6"/>
    <p:sldId id="269" r:id="rId7"/>
    <p:sldId id="270" r:id="rId8"/>
    <p:sldId id="267" r:id="rId9"/>
    <p:sldId id="268" r:id="rId10"/>
    <p:sldId id="271" r:id="rId11"/>
    <p:sldId id="273" r:id="rId12"/>
    <p:sldId id="272" r:id="rId13"/>
    <p:sldId id="274" r:id="rId14"/>
    <p:sldId id="276" r:id="rId15"/>
    <p:sldId id="275" r:id="rId16"/>
    <p:sldId id="278" r:id="rId17"/>
    <p:sldId id="279" r:id="rId18"/>
    <p:sldId id="277" r:id="rId19"/>
    <p:sldId id="281" r:id="rId20"/>
    <p:sldId id="280" r:id="rId21"/>
    <p:sldId id="282" r:id="rId22"/>
    <p:sldId id="283" r:id="rId23"/>
    <p:sldId id="285" r:id="rId24"/>
    <p:sldId id="286" r:id="rId25"/>
    <p:sldId id="287" r:id="rId26"/>
    <p:sldId id="288" r:id="rId27"/>
    <p:sldId id="289" r:id="rId28"/>
    <p:sldId id="292" r:id="rId29"/>
    <p:sldId id="290" r:id="rId30"/>
    <p:sldId id="291" r:id="rId31"/>
    <p:sldId id="259" r:id="rId32"/>
    <p:sldId id="262" r:id="rId33"/>
    <p:sldId id="263" r:id="rId34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524" y="-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472" cy="466545"/>
          </a:xfrm>
          <a:prstGeom prst="rect">
            <a:avLst/>
          </a:prstGeom>
        </p:spPr>
        <p:txBody>
          <a:bodyPr vert="horz" lIns="80934" tIns="40467" rIns="80934" bIns="40467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088" y="1"/>
            <a:ext cx="2972472" cy="466545"/>
          </a:xfrm>
          <a:prstGeom prst="rect">
            <a:avLst/>
          </a:prstGeom>
        </p:spPr>
        <p:txBody>
          <a:bodyPr vert="horz" lIns="80934" tIns="40467" rIns="80934" bIns="40467" rtlCol="0"/>
          <a:lstStyle>
            <a:lvl1pPr algn="r">
              <a:defRPr sz="1100"/>
            </a:lvl1pPr>
          </a:lstStyle>
          <a:p>
            <a:fld id="{7EFFBE79-0172-4874-A029-685CCD4C6797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855"/>
            <a:ext cx="2972472" cy="466545"/>
          </a:xfrm>
          <a:prstGeom prst="rect">
            <a:avLst/>
          </a:prstGeom>
        </p:spPr>
        <p:txBody>
          <a:bodyPr vert="horz" lIns="80934" tIns="40467" rIns="80934" bIns="40467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088" y="8829855"/>
            <a:ext cx="2972472" cy="466545"/>
          </a:xfrm>
          <a:prstGeom prst="rect">
            <a:avLst/>
          </a:prstGeom>
        </p:spPr>
        <p:txBody>
          <a:bodyPr vert="horz" lIns="80934" tIns="40467" rIns="80934" bIns="40467" rtlCol="0" anchor="b"/>
          <a:lstStyle>
            <a:lvl1pPr algn="r">
              <a:defRPr sz="1100"/>
            </a:lvl1pPr>
          </a:lstStyle>
          <a:p>
            <a:fld id="{D275ED7F-54D1-4F81-BA48-D4DF92259C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305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3313" y="706438"/>
            <a:ext cx="4649787" cy="348615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GB" sz="3900" b="0" strike="noStrike" spc="-1">
                <a:latin typeface="Arial"/>
              </a:rPr>
              <a:t>Pulse para desplazar la página</a:t>
            </a: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685830" y="4415711"/>
            <a:ext cx="5486309" cy="41831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GB" sz="1800" b="0" strike="noStrike" spc="-1">
                <a:latin typeface="Arial"/>
              </a:rPr>
              <a:t>Pulse para editar el formato de las notas</a:t>
            </a:r>
          </a:p>
        </p:txBody>
      </p:sp>
      <p:sp>
        <p:nvSpPr>
          <p:cNvPr id="16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2976173" cy="464515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GB" sz="1200" b="0" strike="noStrike" spc="-1">
                <a:latin typeface="Times New Roman"/>
              </a:rPr>
              <a:t> </a:t>
            </a:r>
          </a:p>
        </p:txBody>
      </p:sp>
      <p:sp>
        <p:nvSpPr>
          <p:cNvPr id="165" name="PlaceHolder 4"/>
          <p:cNvSpPr>
            <a:spLocks noGrp="1"/>
          </p:cNvSpPr>
          <p:nvPr>
            <p:ph type="dt"/>
          </p:nvPr>
        </p:nvSpPr>
        <p:spPr>
          <a:xfrm>
            <a:off x="3881795" y="0"/>
            <a:ext cx="2976173" cy="464515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GB" sz="1200" b="0" strike="noStrike" spc="-1">
                <a:latin typeface="Times New Roman"/>
              </a:rPr>
              <a:t> </a:t>
            </a:r>
          </a:p>
        </p:txBody>
      </p:sp>
      <p:sp>
        <p:nvSpPr>
          <p:cNvPr id="166" name="PlaceHolder 5"/>
          <p:cNvSpPr>
            <a:spLocks noGrp="1"/>
          </p:cNvSpPr>
          <p:nvPr>
            <p:ph type="ftr"/>
          </p:nvPr>
        </p:nvSpPr>
        <p:spPr>
          <a:xfrm>
            <a:off x="0" y="8831735"/>
            <a:ext cx="2976173" cy="464515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GB" sz="1200" b="0" strike="noStrike" spc="-1">
                <a:latin typeface="Times New Roman"/>
              </a:rPr>
              <a:t>&lt;pie de página&gt;</a:t>
            </a:r>
          </a:p>
        </p:txBody>
      </p:sp>
      <p:sp>
        <p:nvSpPr>
          <p:cNvPr id="167" name="PlaceHolder 6"/>
          <p:cNvSpPr>
            <a:spLocks noGrp="1"/>
          </p:cNvSpPr>
          <p:nvPr>
            <p:ph type="sldNum"/>
          </p:nvPr>
        </p:nvSpPr>
        <p:spPr>
          <a:xfrm>
            <a:off x="3881795" y="8831735"/>
            <a:ext cx="2976173" cy="464515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8FEAAB5D-BAB3-4B58-B108-BD3FBBD4E00C}" type="slidenum">
              <a:rPr lang="en-GB" sz="1200" b="0" strike="noStrike" spc="-1">
                <a:latin typeface="Times New Roman"/>
              </a:rPr>
              <a:t>‹#›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35009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1"/>
          <p:cNvGraphicFramePr/>
          <p:nvPr/>
        </p:nvGraphicFramePr>
        <p:xfrm>
          <a:off x="0" y="6807600"/>
          <a:ext cx="9144000" cy="428760"/>
        </p:xfrm>
        <a:graphic>
          <a:graphicData uri="http://schemas.openxmlformats.org/drawingml/2006/table">
            <a:tbl>
              <a:tblPr/>
              <a:tblGrid>
                <a:gridCol w="2286000"/>
                <a:gridCol w="2286000"/>
                <a:gridCol w="2286000"/>
                <a:gridCol w="2286000"/>
              </a:tblGrid>
              <a:tr h="4287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FDC60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98C222"/>
                    </a:solidFill>
                  </a:tcPr>
                </a:tc>
              </a:tr>
            </a:tbl>
          </a:graphicData>
        </a:graphic>
      </p:graphicFrame>
      <p:pic>
        <p:nvPicPr>
          <p:cNvPr id="6" name="Shape 11"/>
          <p:cNvPicPr/>
          <p:nvPr/>
        </p:nvPicPr>
        <p:blipFill>
          <a:blip r:embed="rId14"/>
          <a:stretch/>
        </p:blipFill>
        <p:spPr>
          <a:xfrm>
            <a:off x="-1980720" y="1092960"/>
            <a:ext cx="6152040" cy="5646600"/>
          </a:xfrm>
          <a:prstGeom prst="rect">
            <a:avLst/>
          </a:prstGeom>
          <a:ln>
            <a:noFill/>
          </a:ln>
        </p:spPr>
      </p:pic>
      <p:pic>
        <p:nvPicPr>
          <p:cNvPr id="2" name="Picture 1"/>
          <p:cNvPicPr/>
          <p:nvPr/>
        </p:nvPicPr>
        <p:blipFill>
          <a:blip r:embed="rId15"/>
          <a:stretch/>
        </p:blipFill>
        <p:spPr>
          <a:xfrm>
            <a:off x="5400000" y="31320"/>
            <a:ext cx="3389040" cy="2784240"/>
          </a:xfrm>
          <a:prstGeom prst="rect">
            <a:avLst/>
          </a:prstGeom>
          <a:ln>
            <a:noFill/>
          </a:ln>
        </p:spPr>
      </p:pic>
      <p:sp>
        <p:nvSpPr>
          <p:cNvPr id="3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GB" sz="4400" b="0" strike="noStrike" spc="-1">
                <a:latin typeface="Arial"/>
              </a:rPr>
              <a:t>Pulse para editar el formato del texto de título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Pulse para editar el formato de esquema del texto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Segundo nivel del esquema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Tercer nivel del esquema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Cuarto nivel del esquema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Quinto nivel del esquema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Sexto nivel del esquema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Séptimo nivel del esquema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le 1"/>
          <p:cNvGraphicFramePr/>
          <p:nvPr/>
        </p:nvGraphicFramePr>
        <p:xfrm>
          <a:off x="0" y="6807600"/>
          <a:ext cx="9144000" cy="428760"/>
        </p:xfrm>
        <a:graphic>
          <a:graphicData uri="http://schemas.openxmlformats.org/drawingml/2006/table">
            <a:tbl>
              <a:tblPr/>
              <a:tblGrid>
                <a:gridCol w="2286000"/>
                <a:gridCol w="2286000"/>
                <a:gridCol w="2286000"/>
                <a:gridCol w="2286000"/>
              </a:tblGrid>
              <a:tr h="4287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98C222"/>
                    </a:solidFill>
                  </a:tcPr>
                </a:tc>
              </a:tr>
            </a:tbl>
          </a:graphicData>
        </a:graphic>
      </p:graphicFrame>
      <p:sp>
        <p:nvSpPr>
          <p:cNvPr id="42" name="CustomShape 2"/>
          <p:cNvSpPr/>
          <p:nvPr/>
        </p:nvSpPr>
        <p:spPr>
          <a:xfrm>
            <a:off x="7236360" y="6528600"/>
            <a:ext cx="1798560" cy="282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61A12B98-4315-44E9-A289-2FD83DD3EAC7}" type="slidenum">
              <a:rPr lang="en-GB" sz="900" b="0" strike="noStrike" spc="-1">
                <a:solidFill>
                  <a:srgbClr val="000000"/>
                </a:solidFill>
                <a:latin typeface="Arial"/>
                <a:ea typeface="Arial"/>
              </a:rPr>
              <a:t>‹#›</a:t>
            </a:fld>
            <a:endParaRPr lang="en-GB" sz="900" b="0" strike="noStrike" spc="-1">
              <a:latin typeface="Arial"/>
            </a:endParaRPr>
          </a:p>
        </p:txBody>
      </p:sp>
      <p:pic>
        <p:nvPicPr>
          <p:cNvPr id="43" name="Picture 42"/>
          <p:cNvPicPr/>
          <p:nvPr/>
        </p:nvPicPr>
        <p:blipFill>
          <a:blip r:embed="rId14"/>
          <a:stretch/>
        </p:blipFill>
        <p:spPr>
          <a:xfrm>
            <a:off x="7587000" y="183240"/>
            <a:ext cx="1366920" cy="840240"/>
          </a:xfrm>
          <a:prstGeom prst="rect">
            <a:avLst/>
          </a:prstGeom>
          <a:ln>
            <a:noFill/>
          </a:ln>
        </p:spPr>
      </p:pic>
      <p:sp>
        <p:nvSpPr>
          <p:cNvPr id="44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GB" sz="4400" b="0" strike="noStrike" spc="-1">
                <a:latin typeface="Arial"/>
              </a:rPr>
              <a:t>Pulse para editar el formato del texto de título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Pulse para editar el formato de esquema del texto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Segundo nivel del esquema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Tercer nivel del esquema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Cuarto nivel del esquema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Quinto nivel del esquema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Sexto nivel del esquema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Séptimo nivel del esquema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Table 1"/>
          <p:cNvGraphicFramePr/>
          <p:nvPr/>
        </p:nvGraphicFramePr>
        <p:xfrm>
          <a:off x="0" y="6807600"/>
          <a:ext cx="9144000" cy="428760"/>
        </p:xfrm>
        <a:graphic>
          <a:graphicData uri="http://schemas.openxmlformats.org/drawingml/2006/table">
            <a:tbl>
              <a:tblPr/>
              <a:tblGrid>
                <a:gridCol w="2286000"/>
                <a:gridCol w="2286000"/>
                <a:gridCol w="2286000"/>
                <a:gridCol w="2286000"/>
              </a:tblGrid>
              <a:tr h="4287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FDC60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360">
                      <a:solidFill>
                        <a:srgbClr val="000000"/>
                      </a:solidFill>
                    </a:lnL>
                    <a:lnR w="9360">
                      <a:solidFill>
                        <a:srgbClr val="000000"/>
                      </a:solidFill>
                    </a:lnR>
                    <a:lnT w="9360">
                      <a:solidFill>
                        <a:srgbClr val="000000"/>
                      </a:solidFill>
                    </a:lnT>
                    <a:lnB w="9360">
                      <a:solidFill>
                        <a:srgbClr val="000000"/>
                      </a:solidFill>
                    </a:lnB>
                    <a:solidFill>
                      <a:srgbClr val="98C222"/>
                    </a:solidFill>
                  </a:tcPr>
                </a:tc>
              </a:tr>
            </a:tbl>
          </a:graphicData>
        </a:graphic>
      </p:graphicFrame>
      <p:pic>
        <p:nvPicPr>
          <p:cNvPr id="83" name="Shape 11"/>
          <p:cNvPicPr/>
          <p:nvPr/>
        </p:nvPicPr>
        <p:blipFill>
          <a:blip r:embed="rId14"/>
          <a:stretch/>
        </p:blipFill>
        <p:spPr>
          <a:xfrm>
            <a:off x="-1980720" y="1092960"/>
            <a:ext cx="6152040" cy="5646600"/>
          </a:xfrm>
          <a:prstGeom prst="rect">
            <a:avLst/>
          </a:prstGeom>
          <a:ln>
            <a:noFill/>
          </a:ln>
        </p:spPr>
      </p:pic>
      <p:sp>
        <p:nvSpPr>
          <p:cNvPr id="84" name="CustomShape 2"/>
          <p:cNvSpPr/>
          <p:nvPr/>
        </p:nvSpPr>
        <p:spPr>
          <a:xfrm>
            <a:off x="5724000" y="6165360"/>
            <a:ext cx="2806560" cy="43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5" name="Picture 84"/>
          <p:cNvPicPr/>
          <p:nvPr/>
        </p:nvPicPr>
        <p:blipFill>
          <a:blip r:embed="rId15"/>
          <a:stretch/>
        </p:blipFill>
        <p:spPr>
          <a:xfrm>
            <a:off x="4971960" y="247320"/>
            <a:ext cx="3817080" cy="3135600"/>
          </a:xfrm>
          <a:prstGeom prst="rect">
            <a:avLst/>
          </a:prstGeom>
          <a:ln>
            <a:noFill/>
          </a:ln>
        </p:spPr>
      </p:pic>
      <p:sp>
        <p:nvSpPr>
          <p:cNvPr id="86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GB" sz="4400" b="0" strike="noStrike" spc="-1">
                <a:latin typeface="Arial"/>
              </a:rPr>
              <a:t>Pulse para editar el formato del texto de título</a:t>
            </a: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Pulse para editar el formato de esquema del texto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Segundo nivel del esquema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Tercer nivel del esquema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Cuarto nivel del esquema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Quinto nivel del esquema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Sexto nivel del esquema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Séptimo nivel del esquema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agrohub.bg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6plus1cloud.org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landsourceofincome.org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nefertiti-h2020.eu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tiff"/><Relationship Id="rId7" Type="http://schemas.openxmlformats.org/officeDocument/2006/relationships/image" Target="../media/image34.jpg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10" Type="http://schemas.openxmlformats.org/officeDocument/2006/relationships/image" Target="../media/image4.jpg"/><Relationship Id="rId4" Type="http://schemas.openxmlformats.org/officeDocument/2006/relationships/image" Target="../media/image31.tiff"/><Relationship Id="rId9" Type="http://schemas.openxmlformats.org/officeDocument/2006/relationships/image" Target="../media/image3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mailto:otdeleirr@abv.bg" TargetMode="Externa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mailto:otdeleirr@abv.bg" TargetMode="Externa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933480" y="4725000"/>
            <a:ext cx="7270560" cy="21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9" name="CustomShape 2"/>
          <p:cNvSpPr/>
          <p:nvPr/>
        </p:nvSpPr>
        <p:spPr>
          <a:xfrm>
            <a:off x="933480" y="5157360"/>
            <a:ext cx="7270560" cy="21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0" name="CustomShape 3"/>
          <p:cNvSpPr/>
          <p:nvPr/>
        </p:nvSpPr>
        <p:spPr>
          <a:xfrm>
            <a:off x="933480" y="5589360"/>
            <a:ext cx="7270560" cy="21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1" name="CustomShape 4"/>
          <p:cNvSpPr/>
          <p:nvPr/>
        </p:nvSpPr>
        <p:spPr>
          <a:xfrm>
            <a:off x="685800" y="3501000"/>
            <a:ext cx="7770600" cy="1438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bg-BG" sz="4400" b="0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Обща презентация на проект </a:t>
            </a:r>
            <a:r>
              <a:rPr lang="en-US" sz="4400" b="0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REGIONS 4FOOD</a:t>
            </a:r>
            <a:endParaRPr lang="en-GB" sz="4400" b="0" strike="noStrike" spc="-1" dirty="0">
              <a:latin typeface="Arial"/>
            </a:endParaRPr>
          </a:p>
        </p:txBody>
      </p:sp>
      <p:sp>
        <p:nvSpPr>
          <p:cNvPr id="172" name="CustomShape 5"/>
          <p:cNvSpPr/>
          <p:nvPr/>
        </p:nvSpPr>
        <p:spPr>
          <a:xfrm>
            <a:off x="971640" y="6309360"/>
            <a:ext cx="7413840" cy="38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bg-BG" spc="-1" dirty="0">
                <a:solidFill>
                  <a:srgbClr val="7F7F7F"/>
                </a:solidFill>
                <a:latin typeface="Arial"/>
                <a:ea typeface="Arial"/>
              </a:rPr>
              <a:t>г</a:t>
            </a:r>
            <a:r>
              <a:rPr lang="bg-BG" sz="1800" b="0" strike="noStrike" spc="-1" dirty="0" smtClean="0">
                <a:solidFill>
                  <a:srgbClr val="7F7F7F"/>
                </a:solidFill>
                <a:latin typeface="Arial"/>
                <a:ea typeface="Arial"/>
              </a:rPr>
              <a:t>р. Пловдив,</a:t>
            </a:r>
            <a:r>
              <a:rPr lang="en-GB" sz="1800" b="0" strike="noStrike" spc="-1" dirty="0" smtClean="0">
                <a:solidFill>
                  <a:srgbClr val="7F7F7F"/>
                </a:solidFill>
                <a:latin typeface="Arial"/>
                <a:ea typeface="Arial"/>
              </a:rPr>
              <a:t> </a:t>
            </a:r>
            <a:r>
              <a:rPr lang="bg-BG" sz="1800" b="0" strike="noStrike" spc="-1" dirty="0" smtClean="0">
                <a:solidFill>
                  <a:srgbClr val="7F7F7F"/>
                </a:solidFill>
                <a:latin typeface="Arial"/>
                <a:ea typeface="Arial"/>
              </a:rPr>
              <a:t>9</a:t>
            </a:r>
            <a:r>
              <a:rPr lang="en-GB" sz="1800" b="0" strike="noStrike" spc="-1" dirty="0" smtClean="0">
                <a:solidFill>
                  <a:srgbClr val="7F7F7F"/>
                </a:solidFill>
                <a:latin typeface="Arial"/>
                <a:ea typeface="Arial"/>
              </a:rPr>
              <a:t> </a:t>
            </a:r>
            <a:r>
              <a:rPr lang="bg-BG" sz="1800" b="0" strike="noStrike" spc="-1" dirty="0" smtClean="0">
                <a:solidFill>
                  <a:srgbClr val="7F7F7F"/>
                </a:solidFill>
                <a:latin typeface="Arial"/>
                <a:ea typeface="Arial"/>
              </a:rPr>
              <a:t>април</a:t>
            </a:r>
            <a:r>
              <a:rPr lang="en-GB" sz="1800" b="0" strike="noStrike" spc="-1" dirty="0" smtClean="0">
                <a:solidFill>
                  <a:srgbClr val="7F7F7F"/>
                </a:solidFill>
                <a:latin typeface="Arial"/>
                <a:ea typeface="Arial"/>
              </a:rPr>
              <a:t> 201</a:t>
            </a:r>
            <a:r>
              <a:rPr lang="bg-BG" sz="1800" b="0" strike="noStrike" spc="-1" dirty="0" smtClean="0">
                <a:solidFill>
                  <a:srgbClr val="7F7F7F"/>
                </a:solidFill>
                <a:latin typeface="Arial"/>
                <a:ea typeface="Arial"/>
              </a:rPr>
              <a:t>9</a:t>
            </a:r>
            <a:r>
              <a:rPr lang="bg-BG" spc="-1" dirty="0">
                <a:solidFill>
                  <a:srgbClr val="7F7F7F"/>
                </a:solidFill>
                <a:latin typeface="Arial"/>
                <a:ea typeface="Arial"/>
              </a:rPr>
              <a:t> </a:t>
            </a:r>
            <a:r>
              <a:rPr lang="bg-BG" spc="-1" dirty="0" smtClean="0">
                <a:solidFill>
                  <a:srgbClr val="7F7F7F"/>
                </a:solidFill>
                <a:latin typeface="Arial"/>
                <a:ea typeface="Arial"/>
              </a:rPr>
              <a:t>г.</a:t>
            </a:r>
            <a:endParaRPr lang="en-GB" sz="18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60112" y="621383"/>
            <a:ext cx="9083889" cy="6113710"/>
            <a:chOff x="36618" y="580129"/>
            <a:chExt cx="9084145" cy="6113942"/>
          </a:xfrm>
        </p:grpSpPr>
        <p:sp>
          <p:nvSpPr>
            <p:cNvPr id="7" name="Rectangle 6"/>
            <p:cNvSpPr/>
            <p:nvPr/>
          </p:nvSpPr>
          <p:spPr>
            <a:xfrm>
              <a:off x="4824415" y="580129"/>
              <a:ext cx="755087" cy="60394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38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7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067111" y="580129"/>
              <a:ext cx="3608466" cy="60394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3800" spc="75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3800" spc="75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ПАРТНЬОРА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pic>
          <p:nvPicPr>
            <p:cNvPr id="9" name="Picture 8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5793970" y="5136427"/>
              <a:ext cx="1442459" cy="1557644"/>
            </a:xfrm>
            <a:prstGeom prst="rect">
              <a:avLst/>
            </a:prstGeom>
          </p:spPr>
        </p:pic>
        <p:pic>
          <p:nvPicPr>
            <p:cNvPr id="10" name="Picture 9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7621799" y="5149127"/>
              <a:ext cx="1438085" cy="1544944"/>
            </a:xfrm>
            <a:prstGeom prst="rect">
              <a:avLst/>
            </a:prstGeom>
          </p:spPr>
        </p:pic>
        <p:pic>
          <p:nvPicPr>
            <p:cNvPr id="11" name="Picture 10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36618" y="1200014"/>
              <a:ext cx="4634066" cy="5274058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5995401" y="2565121"/>
              <a:ext cx="89770" cy="25338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-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780035" y="1184073"/>
              <a:ext cx="4340728" cy="440186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ru-RU" sz="1600" dirty="0" smtClean="0"/>
                <a:t>Регионалното </a:t>
              </a:r>
              <a:r>
                <a:rPr lang="ru-RU" sz="1600" dirty="0"/>
                <a:t>министерство на земеделието, рибарството и развитието на селските райони на </a:t>
              </a:r>
              <a:r>
                <a:rPr lang="ru-RU" sz="1600" dirty="0" smtClean="0"/>
                <a:t>Андалусия-Испания;</a:t>
              </a: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ru-RU" sz="1600" dirty="0" smtClean="0"/>
                <a:t>Областен </a:t>
              </a:r>
              <a:r>
                <a:rPr lang="ru-RU" sz="1600" dirty="0"/>
                <a:t>съвет на регион Pays de la Loire (Франция</a:t>
              </a:r>
              <a:r>
                <a:rPr lang="ru-RU" sz="1600" dirty="0" smtClean="0"/>
                <a:t>);</a:t>
              </a: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ru-RU" sz="1600" dirty="0" smtClean="0"/>
                <a:t>Областна </a:t>
              </a:r>
              <a:r>
                <a:rPr lang="ru-RU" sz="1600" dirty="0"/>
                <a:t>администрация на регион Emilia Romagna (Италия</a:t>
              </a:r>
              <a:r>
                <a:rPr lang="ru-RU" sz="1600" dirty="0" smtClean="0"/>
                <a:t>);</a:t>
              </a: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ru-RU" sz="1600" dirty="0" smtClean="0"/>
                <a:t>Областна </a:t>
              </a:r>
              <a:r>
                <a:rPr lang="ru-RU" sz="1600" dirty="0"/>
                <a:t>администрация на регион Limburg (Нидерландия</a:t>
              </a:r>
              <a:r>
                <a:rPr lang="ru-RU" sz="1600" dirty="0" smtClean="0"/>
                <a:t>)</a:t>
              </a: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ru-RU" sz="1600" dirty="0" smtClean="0"/>
                <a:t>Регионална </a:t>
              </a:r>
              <a:r>
                <a:rPr lang="ru-RU" sz="1600" dirty="0"/>
                <a:t>агенция за развитие на област South Transdanubia (Унгария</a:t>
              </a:r>
              <a:r>
                <a:rPr lang="ru-RU" sz="1600" dirty="0" smtClean="0"/>
                <a:t>)</a:t>
              </a: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ru-RU" sz="1600" dirty="0" smtClean="0"/>
                <a:t>Областна </a:t>
              </a:r>
              <a:r>
                <a:rPr lang="ru-RU" sz="1600" dirty="0"/>
                <a:t>администрация на регион South Ostrobothnia (Финландия</a:t>
              </a:r>
              <a:r>
                <a:rPr lang="ru-RU" sz="1600" dirty="0" smtClean="0"/>
                <a:t>).</a:t>
              </a: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ru-RU" sz="1600" dirty="0" smtClean="0">
                  <a:solidFill>
                    <a:srgbClr val="000000"/>
                  </a:solidFill>
                  <a:ea typeface="Calibri" panose="020F0502020204030204" pitchFamily="34" charset="0"/>
                </a:rPr>
                <a:t>Областна администрация Пазарджик (България)</a:t>
              </a:r>
              <a:endParaRPr lang="en-US" sz="1600" dirty="0">
                <a:solidFill>
                  <a:srgbClr val="000000"/>
                </a:solidFill>
                <a:effectLst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911433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7200" y="1701800"/>
            <a:ext cx="8285400" cy="4307840"/>
            <a:chOff x="0" y="0"/>
            <a:chExt cx="10143364" cy="5085589"/>
          </a:xfrm>
        </p:grpSpPr>
        <p:sp>
          <p:nvSpPr>
            <p:cNvPr id="7" name="Shape 356"/>
            <p:cNvSpPr/>
            <p:nvPr/>
          </p:nvSpPr>
          <p:spPr>
            <a:xfrm>
              <a:off x="4572" y="0"/>
              <a:ext cx="1089660" cy="5085589"/>
            </a:xfrm>
            <a:custGeom>
              <a:avLst/>
              <a:gdLst/>
              <a:ahLst/>
              <a:cxnLst/>
              <a:rect l="0" t="0" r="0" b="0"/>
              <a:pathLst>
                <a:path w="1089660" h="5085589">
                  <a:moveTo>
                    <a:pt x="28956" y="0"/>
                  </a:moveTo>
                  <a:cubicBezTo>
                    <a:pt x="32004" y="0"/>
                    <a:pt x="35052" y="1524"/>
                    <a:pt x="38100" y="4572"/>
                  </a:cubicBezTo>
                  <a:lnTo>
                    <a:pt x="102108" y="70104"/>
                  </a:lnTo>
                  <a:lnTo>
                    <a:pt x="164592" y="138684"/>
                  </a:lnTo>
                  <a:lnTo>
                    <a:pt x="225552" y="207264"/>
                  </a:lnTo>
                  <a:lnTo>
                    <a:pt x="283464" y="277368"/>
                  </a:lnTo>
                  <a:lnTo>
                    <a:pt x="339852" y="347472"/>
                  </a:lnTo>
                  <a:lnTo>
                    <a:pt x="394716" y="420624"/>
                  </a:lnTo>
                  <a:lnTo>
                    <a:pt x="448056" y="493776"/>
                  </a:lnTo>
                  <a:lnTo>
                    <a:pt x="498348" y="566928"/>
                  </a:lnTo>
                  <a:lnTo>
                    <a:pt x="545592" y="643128"/>
                  </a:lnTo>
                  <a:lnTo>
                    <a:pt x="592836" y="719328"/>
                  </a:lnTo>
                  <a:lnTo>
                    <a:pt x="637032" y="795528"/>
                  </a:lnTo>
                  <a:lnTo>
                    <a:pt x="678180" y="873253"/>
                  </a:lnTo>
                  <a:lnTo>
                    <a:pt x="717804" y="952500"/>
                  </a:lnTo>
                  <a:lnTo>
                    <a:pt x="755904" y="1031748"/>
                  </a:lnTo>
                  <a:lnTo>
                    <a:pt x="792480" y="1110997"/>
                  </a:lnTo>
                  <a:lnTo>
                    <a:pt x="826008" y="1191769"/>
                  </a:lnTo>
                  <a:lnTo>
                    <a:pt x="858012" y="1272540"/>
                  </a:lnTo>
                  <a:lnTo>
                    <a:pt x="888492" y="1354836"/>
                  </a:lnTo>
                  <a:lnTo>
                    <a:pt x="915924" y="1437132"/>
                  </a:lnTo>
                  <a:lnTo>
                    <a:pt x="941832" y="1520953"/>
                  </a:lnTo>
                  <a:lnTo>
                    <a:pt x="964692" y="1604772"/>
                  </a:lnTo>
                  <a:lnTo>
                    <a:pt x="986028" y="1688592"/>
                  </a:lnTo>
                  <a:lnTo>
                    <a:pt x="1005840" y="1772412"/>
                  </a:lnTo>
                  <a:lnTo>
                    <a:pt x="1024128" y="1857756"/>
                  </a:lnTo>
                  <a:lnTo>
                    <a:pt x="1039368" y="1941577"/>
                  </a:lnTo>
                  <a:lnTo>
                    <a:pt x="1051560" y="2026921"/>
                  </a:lnTo>
                  <a:lnTo>
                    <a:pt x="1063752" y="2113789"/>
                  </a:lnTo>
                  <a:lnTo>
                    <a:pt x="1072896" y="2199133"/>
                  </a:lnTo>
                  <a:lnTo>
                    <a:pt x="1080516" y="2284477"/>
                  </a:lnTo>
                  <a:lnTo>
                    <a:pt x="1085088" y="2371344"/>
                  </a:lnTo>
                  <a:lnTo>
                    <a:pt x="1088136" y="2456689"/>
                  </a:lnTo>
                  <a:lnTo>
                    <a:pt x="1089660" y="2543556"/>
                  </a:lnTo>
                  <a:lnTo>
                    <a:pt x="1088136" y="2628901"/>
                  </a:lnTo>
                  <a:lnTo>
                    <a:pt x="1085088" y="2715769"/>
                  </a:lnTo>
                  <a:lnTo>
                    <a:pt x="1080516" y="2801112"/>
                  </a:lnTo>
                  <a:lnTo>
                    <a:pt x="1072896" y="2886456"/>
                  </a:lnTo>
                  <a:lnTo>
                    <a:pt x="1063752" y="2973324"/>
                  </a:lnTo>
                  <a:lnTo>
                    <a:pt x="1051560" y="3058669"/>
                  </a:lnTo>
                  <a:lnTo>
                    <a:pt x="1039368" y="3144012"/>
                  </a:lnTo>
                  <a:lnTo>
                    <a:pt x="1024128" y="3229356"/>
                  </a:lnTo>
                  <a:lnTo>
                    <a:pt x="1005840" y="3313177"/>
                  </a:lnTo>
                  <a:lnTo>
                    <a:pt x="986028" y="3398521"/>
                  </a:lnTo>
                  <a:lnTo>
                    <a:pt x="964692" y="3482341"/>
                  </a:lnTo>
                  <a:lnTo>
                    <a:pt x="941832" y="3564636"/>
                  </a:lnTo>
                  <a:lnTo>
                    <a:pt x="915924" y="3648456"/>
                  </a:lnTo>
                  <a:lnTo>
                    <a:pt x="888492" y="3730753"/>
                  </a:lnTo>
                  <a:lnTo>
                    <a:pt x="858012" y="3813049"/>
                  </a:lnTo>
                  <a:lnTo>
                    <a:pt x="826008" y="3893821"/>
                  </a:lnTo>
                  <a:lnTo>
                    <a:pt x="792480" y="3974592"/>
                  </a:lnTo>
                  <a:lnTo>
                    <a:pt x="755904" y="4055364"/>
                  </a:lnTo>
                  <a:lnTo>
                    <a:pt x="719328" y="4134612"/>
                  </a:lnTo>
                  <a:lnTo>
                    <a:pt x="678180" y="4212336"/>
                  </a:lnTo>
                  <a:lnTo>
                    <a:pt x="637032" y="4290060"/>
                  </a:lnTo>
                  <a:lnTo>
                    <a:pt x="592836" y="4367785"/>
                  </a:lnTo>
                  <a:lnTo>
                    <a:pt x="545592" y="4443985"/>
                  </a:lnTo>
                  <a:lnTo>
                    <a:pt x="498348" y="4518660"/>
                  </a:lnTo>
                  <a:lnTo>
                    <a:pt x="448056" y="4593336"/>
                  </a:lnTo>
                  <a:lnTo>
                    <a:pt x="394716" y="4666489"/>
                  </a:lnTo>
                  <a:lnTo>
                    <a:pt x="341376" y="4738117"/>
                  </a:lnTo>
                  <a:lnTo>
                    <a:pt x="284988" y="4809744"/>
                  </a:lnTo>
                  <a:lnTo>
                    <a:pt x="225552" y="4878325"/>
                  </a:lnTo>
                  <a:lnTo>
                    <a:pt x="164592" y="4948428"/>
                  </a:lnTo>
                  <a:lnTo>
                    <a:pt x="102108" y="5015484"/>
                  </a:lnTo>
                  <a:lnTo>
                    <a:pt x="38100" y="5082541"/>
                  </a:lnTo>
                  <a:cubicBezTo>
                    <a:pt x="35052" y="5084065"/>
                    <a:pt x="32004" y="5085589"/>
                    <a:pt x="28956" y="5085589"/>
                  </a:cubicBezTo>
                  <a:cubicBezTo>
                    <a:pt x="25908" y="5085589"/>
                    <a:pt x="22860" y="5084065"/>
                    <a:pt x="19812" y="5082541"/>
                  </a:cubicBezTo>
                  <a:lnTo>
                    <a:pt x="4572" y="5067301"/>
                  </a:lnTo>
                  <a:cubicBezTo>
                    <a:pt x="0" y="5061205"/>
                    <a:pt x="0" y="5053584"/>
                    <a:pt x="4572" y="5049013"/>
                  </a:cubicBezTo>
                  <a:lnTo>
                    <a:pt x="68580" y="4983481"/>
                  </a:lnTo>
                  <a:lnTo>
                    <a:pt x="129540" y="4916425"/>
                  </a:lnTo>
                  <a:lnTo>
                    <a:pt x="190500" y="4847844"/>
                  </a:lnTo>
                  <a:lnTo>
                    <a:pt x="248412" y="4779265"/>
                  </a:lnTo>
                  <a:lnTo>
                    <a:pt x="303276" y="4709160"/>
                  </a:lnTo>
                  <a:lnTo>
                    <a:pt x="356616" y="4637533"/>
                  </a:lnTo>
                  <a:lnTo>
                    <a:pt x="408432" y="4565905"/>
                  </a:lnTo>
                  <a:lnTo>
                    <a:pt x="458724" y="4492753"/>
                  </a:lnTo>
                  <a:lnTo>
                    <a:pt x="505968" y="4418077"/>
                  </a:lnTo>
                  <a:lnTo>
                    <a:pt x="551688" y="4343400"/>
                  </a:lnTo>
                  <a:lnTo>
                    <a:pt x="595884" y="4267200"/>
                  </a:lnTo>
                  <a:lnTo>
                    <a:pt x="637032" y="4191000"/>
                  </a:lnTo>
                  <a:lnTo>
                    <a:pt x="676656" y="4113277"/>
                  </a:lnTo>
                  <a:lnTo>
                    <a:pt x="714756" y="4035553"/>
                  </a:lnTo>
                  <a:lnTo>
                    <a:pt x="749808" y="3956305"/>
                  </a:lnTo>
                  <a:lnTo>
                    <a:pt x="783336" y="3877056"/>
                  </a:lnTo>
                  <a:lnTo>
                    <a:pt x="813816" y="3796285"/>
                  </a:lnTo>
                  <a:lnTo>
                    <a:pt x="844296" y="3715512"/>
                  </a:lnTo>
                  <a:lnTo>
                    <a:pt x="871728" y="3633217"/>
                  </a:lnTo>
                  <a:lnTo>
                    <a:pt x="896112" y="3552444"/>
                  </a:lnTo>
                  <a:lnTo>
                    <a:pt x="920496" y="3470149"/>
                  </a:lnTo>
                  <a:lnTo>
                    <a:pt x="940308" y="3386328"/>
                  </a:lnTo>
                  <a:lnTo>
                    <a:pt x="960120" y="3304033"/>
                  </a:lnTo>
                  <a:lnTo>
                    <a:pt x="976884" y="3220212"/>
                  </a:lnTo>
                  <a:lnTo>
                    <a:pt x="992124" y="3136392"/>
                  </a:lnTo>
                  <a:lnTo>
                    <a:pt x="1005840" y="3051048"/>
                  </a:lnTo>
                  <a:lnTo>
                    <a:pt x="1016508" y="2967229"/>
                  </a:lnTo>
                  <a:lnTo>
                    <a:pt x="1025652" y="2881885"/>
                  </a:lnTo>
                  <a:lnTo>
                    <a:pt x="1033272" y="2798065"/>
                  </a:lnTo>
                  <a:lnTo>
                    <a:pt x="1037844" y="2712721"/>
                  </a:lnTo>
                  <a:lnTo>
                    <a:pt x="1040892" y="2627377"/>
                  </a:lnTo>
                  <a:lnTo>
                    <a:pt x="1042416" y="2543556"/>
                  </a:lnTo>
                  <a:lnTo>
                    <a:pt x="1040892" y="2458212"/>
                  </a:lnTo>
                  <a:lnTo>
                    <a:pt x="1037844" y="2372869"/>
                  </a:lnTo>
                  <a:lnTo>
                    <a:pt x="1033272" y="2287524"/>
                  </a:lnTo>
                  <a:lnTo>
                    <a:pt x="1025652" y="2203705"/>
                  </a:lnTo>
                  <a:lnTo>
                    <a:pt x="1016508" y="2118361"/>
                  </a:lnTo>
                  <a:lnTo>
                    <a:pt x="1005840" y="2034541"/>
                  </a:lnTo>
                  <a:lnTo>
                    <a:pt x="992124" y="1950721"/>
                  </a:lnTo>
                  <a:lnTo>
                    <a:pt x="976884" y="1866900"/>
                  </a:lnTo>
                  <a:lnTo>
                    <a:pt x="960120" y="1783080"/>
                  </a:lnTo>
                  <a:lnTo>
                    <a:pt x="940308" y="1699261"/>
                  </a:lnTo>
                  <a:lnTo>
                    <a:pt x="918972" y="1616965"/>
                  </a:lnTo>
                  <a:lnTo>
                    <a:pt x="896112" y="1534669"/>
                  </a:lnTo>
                  <a:lnTo>
                    <a:pt x="871728" y="1452372"/>
                  </a:lnTo>
                  <a:lnTo>
                    <a:pt x="844296" y="1370076"/>
                  </a:lnTo>
                  <a:lnTo>
                    <a:pt x="813816" y="1289305"/>
                  </a:lnTo>
                  <a:lnTo>
                    <a:pt x="783336" y="1210056"/>
                  </a:lnTo>
                  <a:lnTo>
                    <a:pt x="749808" y="1129285"/>
                  </a:lnTo>
                  <a:lnTo>
                    <a:pt x="713232" y="1051561"/>
                  </a:lnTo>
                  <a:lnTo>
                    <a:pt x="676656" y="972312"/>
                  </a:lnTo>
                  <a:lnTo>
                    <a:pt x="637032" y="894588"/>
                  </a:lnTo>
                  <a:lnTo>
                    <a:pt x="595884" y="818388"/>
                  </a:lnTo>
                  <a:lnTo>
                    <a:pt x="551688" y="742188"/>
                  </a:lnTo>
                  <a:lnTo>
                    <a:pt x="505968" y="667512"/>
                  </a:lnTo>
                  <a:lnTo>
                    <a:pt x="458724" y="592836"/>
                  </a:lnTo>
                  <a:lnTo>
                    <a:pt x="408432" y="519684"/>
                  </a:lnTo>
                  <a:lnTo>
                    <a:pt x="356616" y="448056"/>
                  </a:lnTo>
                  <a:lnTo>
                    <a:pt x="303276" y="376428"/>
                  </a:lnTo>
                  <a:lnTo>
                    <a:pt x="248412" y="306324"/>
                  </a:lnTo>
                  <a:lnTo>
                    <a:pt x="190500" y="237744"/>
                  </a:lnTo>
                  <a:lnTo>
                    <a:pt x="129540" y="169164"/>
                  </a:lnTo>
                  <a:lnTo>
                    <a:pt x="68580" y="103632"/>
                  </a:lnTo>
                  <a:lnTo>
                    <a:pt x="4572" y="38100"/>
                  </a:lnTo>
                  <a:cubicBezTo>
                    <a:pt x="0" y="32004"/>
                    <a:pt x="0" y="24384"/>
                    <a:pt x="4572" y="19812"/>
                  </a:cubicBezTo>
                  <a:lnTo>
                    <a:pt x="19812" y="4572"/>
                  </a:lnTo>
                  <a:cubicBezTo>
                    <a:pt x="22860" y="1524"/>
                    <a:pt x="25908" y="0"/>
                    <a:pt x="2895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5773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358"/>
            <p:cNvSpPr/>
            <p:nvPr/>
          </p:nvSpPr>
          <p:spPr>
            <a:xfrm>
              <a:off x="350520" y="152400"/>
              <a:ext cx="3971545" cy="585215"/>
            </a:xfrm>
            <a:custGeom>
              <a:avLst/>
              <a:gdLst/>
              <a:ahLst/>
              <a:cxnLst/>
              <a:rect l="0" t="0" r="0" b="0"/>
              <a:pathLst>
                <a:path w="3971545" h="585215">
                  <a:moveTo>
                    <a:pt x="12192" y="0"/>
                  </a:moveTo>
                  <a:lnTo>
                    <a:pt x="3971545" y="0"/>
                  </a:lnTo>
                  <a:lnTo>
                    <a:pt x="3971545" y="25908"/>
                  </a:lnTo>
                  <a:lnTo>
                    <a:pt x="24384" y="25908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5215"/>
                  </a:lnTo>
                  <a:lnTo>
                    <a:pt x="12192" y="585215"/>
                  </a:lnTo>
                  <a:cubicBezTo>
                    <a:pt x="6096" y="585215"/>
                    <a:pt x="0" y="579120"/>
                    <a:pt x="0" y="573024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07758" y="286583"/>
              <a:ext cx="7315135" cy="47629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Shape 361"/>
            <p:cNvSpPr/>
            <p:nvPr/>
          </p:nvSpPr>
          <p:spPr>
            <a:xfrm>
              <a:off x="13716" y="96012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5448" y="697992"/>
                    <a:pt x="0" y="542544"/>
                    <a:pt x="0" y="348996"/>
                  </a:cubicBezTo>
                  <a:cubicBezTo>
                    <a:pt x="0" y="155448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Shape 362"/>
            <p:cNvSpPr/>
            <p:nvPr/>
          </p:nvSpPr>
          <p:spPr>
            <a:xfrm>
              <a:off x="0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362712" y="0"/>
                  </a:move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7932" y="59436"/>
                  </a:lnTo>
                  <a:lnTo>
                    <a:pt x="202692" y="67056"/>
                  </a:lnTo>
                  <a:lnTo>
                    <a:pt x="188976" y="74676"/>
                  </a:lnTo>
                  <a:lnTo>
                    <a:pt x="175260" y="83820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4968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1544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3340" y="231648"/>
                  </a:lnTo>
                  <a:lnTo>
                    <a:pt x="47244" y="246888"/>
                  </a:lnTo>
                  <a:lnTo>
                    <a:pt x="41148" y="262128"/>
                  </a:lnTo>
                  <a:lnTo>
                    <a:pt x="36576" y="278892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6532"/>
                  </a:lnTo>
                  <a:lnTo>
                    <a:pt x="41148" y="463296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9436" y="509016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9788"/>
                  </a:lnTo>
                  <a:lnTo>
                    <a:pt x="124968" y="600456"/>
                  </a:lnTo>
                  <a:lnTo>
                    <a:pt x="135636" y="612648"/>
                  </a:lnTo>
                  <a:lnTo>
                    <a:pt x="147828" y="621792"/>
                  </a:lnTo>
                  <a:lnTo>
                    <a:pt x="161544" y="632460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3608"/>
                  </a:lnTo>
                  <a:lnTo>
                    <a:pt x="246888" y="679704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5948" y="699516"/>
                  </a:lnTo>
                  <a:lnTo>
                    <a:pt x="362712" y="699516"/>
                  </a:lnTo>
                  <a:lnTo>
                    <a:pt x="362712" y="725424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60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3796"/>
                  </a:lnTo>
                  <a:lnTo>
                    <a:pt x="132588" y="643128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4444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4152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2796"/>
                  </a:lnTo>
                  <a:lnTo>
                    <a:pt x="16764" y="256032"/>
                  </a:lnTo>
                  <a:lnTo>
                    <a:pt x="22860" y="237744"/>
                  </a:lnTo>
                  <a:lnTo>
                    <a:pt x="28956" y="222504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3152" y="146304"/>
                  </a:lnTo>
                  <a:lnTo>
                    <a:pt x="83820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3820"/>
                  </a:lnTo>
                  <a:lnTo>
                    <a:pt x="146304" y="73152"/>
                  </a:lnTo>
                  <a:lnTo>
                    <a:pt x="160020" y="62484"/>
                  </a:lnTo>
                  <a:lnTo>
                    <a:pt x="175260" y="53340"/>
                  </a:lnTo>
                  <a:lnTo>
                    <a:pt x="190500" y="44196"/>
                  </a:lnTo>
                  <a:lnTo>
                    <a:pt x="205740" y="36576"/>
                  </a:lnTo>
                  <a:lnTo>
                    <a:pt x="222504" y="28956"/>
                  </a:lnTo>
                  <a:lnTo>
                    <a:pt x="237744" y="22860"/>
                  </a:lnTo>
                  <a:lnTo>
                    <a:pt x="254508" y="16764"/>
                  </a:lnTo>
                  <a:lnTo>
                    <a:pt x="272796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3048"/>
                  </a:lnTo>
                  <a:lnTo>
                    <a:pt x="344424" y="1524"/>
                  </a:lnTo>
                  <a:lnTo>
                    <a:pt x="36271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Shape 363"/>
            <p:cNvSpPr/>
            <p:nvPr/>
          </p:nvSpPr>
          <p:spPr>
            <a:xfrm>
              <a:off x="362712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0" y="0"/>
                  </a:moveTo>
                  <a:lnTo>
                    <a:pt x="18288" y="1524"/>
                  </a:lnTo>
                  <a:lnTo>
                    <a:pt x="36576" y="3048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0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6"/>
                  </a:lnTo>
                  <a:lnTo>
                    <a:pt x="187452" y="53340"/>
                  </a:lnTo>
                  <a:lnTo>
                    <a:pt x="202692" y="62484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5260"/>
                  </a:lnTo>
                  <a:lnTo>
                    <a:pt x="318516" y="190500"/>
                  </a:lnTo>
                  <a:lnTo>
                    <a:pt x="326136" y="205740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7848"/>
                  </a:lnTo>
                  <a:lnTo>
                    <a:pt x="361188" y="324612"/>
                  </a:lnTo>
                  <a:lnTo>
                    <a:pt x="362712" y="344424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7680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10896" y="550164"/>
                  </a:lnTo>
                  <a:lnTo>
                    <a:pt x="300228" y="565404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6552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2940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0"/>
                  </a:lnTo>
                  <a:lnTo>
                    <a:pt x="91440" y="713232"/>
                  </a:lnTo>
                  <a:lnTo>
                    <a:pt x="73152" y="717804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4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7056" y="693420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9704"/>
                  </a:lnTo>
                  <a:lnTo>
                    <a:pt x="131064" y="673608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7596"/>
                  </a:lnTo>
                  <a:lnTo>
                    <a:pt x="269748" y="563880"/>
                  </a:lnTo>
                  <a:lnTo>
                    <a:pt x="278892" y="551688"/>
                  </a:lnTo>
                  <a:lnTo>
                    <a:pt x="288036" y="537972"/>
                  </a:lnTo>
                  <a:lnTo>
                    <a:pt x="295656" y="524256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81000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4"/>
                  </a:lnTo>
                  <a:lnTo>
                    <a:pt x="333756" y="312420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8976"/>
                  </a:lnTo>
                  <a:lnTo>
                    <a:pt x="280416" y="175260"/>
                  </a:lnTo>
                  <a:lnTo>
                    <a:pt x="269748" y="161544"/>
                  </a:lnTo>
                  <a:lnTo>
                    <a:pt x="260604" y="149352"/>
                  </a:lnTo>
                  <a:lnTo>
                    <a:pt x="249936" y="137160"/>
                  </a:lnTo>
                  <a:lnTo>
                    <a:pt x="239268" y="124968"/>
                  </a:lnTo>
                  <a:lnTo>
                    <a:pt x="227076" y="114300"/>
                  </a:lnTo>
                  <a:lnTo>
                    <a:pt x="214884" y="103632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3528"/>
                  </a:lnTo>
                  <a:lnTo>
                    <a:pt x="51816" y="30480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Shape 365"/>
            <p:cNvSpPr/>
            <p:nvPr/>
          </p:nvSpPr>
          <p:spPr>
            <a:xfrm>
              <a:off x="810768" y="992124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742182" y="559308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Shape 368"/>
            <p:cNvSpPr/>
            <p:nvPr/>
          </p:nvSpPr>
          <p:spPr>
            <a:xfrm>
              <a:off x="473964" y="934212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Shape 369"/>
            <p:cNvSpPr/>
            <p:nvPr/>
          </p:nvSpPr>
          <p:spPr>
            <a:xfrm>
              <a:off x="460248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2"/>
                  </a:lnTo>
                  <a:lnTo>
                    <a:pt x="188976" y="74676"/>
                  </a:lnTo>
                  <a:lnTo>
                    <a:pt x="175260" y="82296"/>
                  </a:lnTo>
                  <a:lnTo>
                    <a:pt x="161544" y="91440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1816" y="230124"/>
                  </a:lnTo>
                  <a:lnTo>
                    <a:pt x="47244" y="245364"/>
                  </a:lnTo>
                  <a:lnTo>
                    <a:pt x="41148" y="262128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6576" y="446532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2484"/>
                  </a:lnTo>
                  <a:lnTo>
                    <a:pt x="175260" y="51816"/>
                  </a:lnTo>
                  <a:lnTo>
                    <a:pt x="190500" y="44196"/>
                  </a:lnTo>
                  <a:lnTo>
                    <a:pt x="205740" y="35052"/>
                  </a:lnTo>
                  <a:lnTo>
                    <a:pt x="220980" y="28956"/>
                  </a:lnTo>
                  <a:lnTo>
                    <a:pt x="237744" y="21336"/>
                  </a:lnTo>
                  <a:lnTo>
                    <a:pt x="254508" y="16764"/>
                  </a:lnTo>
                  <a:lnTo>
                    <a:pt x="271272" y="10668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Shape 370"/>
            <p:cNvSpPr/>
            <p:nvPr/>
          </p:nvSpPr>
          <p:spPr>
            <a:xfrm>
              <a:off x="822960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6"/>
                  </a:lnTo>
                  <a:lnTo>
                    <a:pt x="187452" y="51816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5156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6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1188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4340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8"/>
                  </a:lnTo>
                  <a:lnTo>
                    <a:pt x="256032" y="618744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6408" y="652272"/>
                  </a:lnTo>
                  <a:lnTo>
                    <a:pt x="202692" y="662940"/>
                  </a:lnTo>
                  <a:lnTo>
                    <a:pt x="187452" y="672084"/>
                  </a:lnTo>
                  <a:lnTo>
                    <a:pt x="172212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4864" y="720852"/>
                  </a:lnTo>
                  <a:lnTo>
                    <a:pt x="38100" y="722376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7992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3736" y="650748"/>
                  </a:lnTo>
                  <a:lnTo>
                    <a:pt x="187452" y="641604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1124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4528"/>
                  </a:lnTo>
                  <a:lnTo>
                    <a:pt x="335280" y="396240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7744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2296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Shape 7686"/>
            <p:cNvSpPr/>
            <p:nvPr/>
          </p:nvSpPr>
          <p:spPr>
            <a:xfrm>
              <a:off x="1033271" y="1844041"/>
              <a:ext cx="7987883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5C70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Shape 372"/>
            <p:cNvSpPr/>
            <p:nvPr/>
          </p:nvSpPr>
          <p:spPr>
            <a:xfrm>
              <a:off x="1021080" y="1831848"/>
              <a:ext cx="3637788" cy="583692"/>
            </a:xfrm>
            <a:custGeom>
              <a:avLst/>
              <a:gdLst/>
              <a:ahLst/>
              <a:cxnLst/>
              <a:rect l="0" t="0" r="0" b="0"/>
              <a:pathLst>
                <a:path w="3637788" h="583692">
                  <a:moveTo>
                    <a:pt x="12192" y="0"/>
                  </a:moveTo>
                  <a:lnTo>
                    <a:pt x="3637788" y="0"/>
                  </a:lnTo>
                  <a:lnTo>
                    <a:pt x="3637788" y="24384"/>
                  </a:lnTo>
                  <a:lnTo>
                    <a:pt x="25908" y="24384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Shape 373"/>
            <p:cNvSpPr/>
            <p:nvPr/>
          </p:nvSpPr>
          <p:spPr>
            <a:xfrm>
              <a:off x="4658868" y="1831848"/>
              <a:ext cx="3636265" cy="583692"/>
            </a:xfrm>
            <a:custGeom>
              <a:avLst/>
              <a:gdLst/>
              <a:ahLst/>
              <a:cxnLst/>
              <a:rect l="0" t="0" r="0" b="0"/>
              <a:pathLst>
                <a:path w="3636265" h="583692">
                  <a:moveTo>
                    <a:pt x="0" y="0"/>
                  </a:moveTo>
                  <a:lnTo>
                    <a:pt x="3624074" y="0"/>
                  </a:lnTo>
                  <a:cubicBezTo>
                    <a:pt x="3631693" y="0"/>
                    <a:pt x="3636265" y="4572"/>
                    <a:pt x="3636265" y="12192"/>
                  </a:cubicBezTo>
                  <a:lnTo>
                    <a:pt x="3636265" y="571500"/>
                  </a:lnTo>
                  <a:cubicBezTo>
                    <a:pt x="3636265" y="579120"/>
                    <a:pt x="3631693" y="583692"/>
                    <a:pt x="3624074" y="583692"/>
                  </a:cubicBezTo>
                  <a:lnTo>
                    <a:pt x="0" y="583692"/>
                  </a:lnTo>
                  <a:lnTo>
                    <a:pt x="0" y="559308"/>
                  </a:lnTo>
                  <a:lnTo>
                    <a:pt x="3611880" y="559308"/>
                  </a:lnTo>
                  <a:lnTo>
                    <a:pt x="3611880" y="24384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508708" y="1828351"/>
              <a:ext cx="8634656" cy="47629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Основни цели на проекта </a:t>
              </a:r>
              <a:r>
                <a:rPr lang="en-US" sz="3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/</a:t>
              </a:r>
              <a:r>
                <a:rPr lang="bg-BG" sz="3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резултати</a:t>
              </a:r>
              <a:endParaRPr lang="en-US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4" name="Shape 375"/>
            <p:cNvSpPr/>
            <p:nvPr/>
          </p:nvSpPr>
          <p:spPr>
            <a:xfrm>
              <a:off x="684276" y="1773936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6972" y="699516"/>
                    <a:pt x="0" y="542544"/>
                    <a:pt x="0" y="348996"/>
                  </a:cubicBezTo>
                  <a:cubicBezTo>
                    <a:pt x="0" y="156972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Shape 376"/>
            <p:cNvSpPr/>
            <p:nvPr/>
          </p:nvSpPr>
          <p:spPr>
            <a:xfrm>
              <a:off x="672084" y="1761744"/>
              <a:ext cx="361188" cy="723900"/>
            </a:xfrm>
            <a:custGeom>
              <a:avLst/>
              <a:gdLst/>
              <a:ahLst/>
              <a:cxnLst/>
              <a:rect l="0" t="0" r="0" b="0"/>
              <a:pathLst>
                <a:path w="361188" h="723900">
                  <a:moveTo>
                    <a:pt x="342900" y="0"/>
                  </a:moveTo>
                  <a:lnTo>
                    <a:pt x="361188" y="0"/>
                  </a:lnTo>
                  <a:lnTo>
                    <a:pt x="361188" y="24385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5053"/>
                  </a:lnTo>
                  <a:lnTo>
                    <a:pt x="262128" y="39625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7912"/>
                  </a:lnTo>
                  <a:lnTo>
                    <a:pt x="201168" y="65532"/>
                  </a:lnTo>
                  <a:lnTo>
                    <a:pt x="187452" y="73153"/>
                  </a:lnTo>
                  <a:lnTo>
                    <a:pt x="173736" y="82297"/>
                  </a:lnTo>
                  <a:lnTo>
                    <a:pt x="160020" y="91441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0020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4885"/>
                  </a:lnTo>
                  <a:lnTo>
                    <a:pt x="51816" y="230125"/>
                  </a:lnTo>
                  <a:lnTo>
                    <a:pt x="45720" y="245364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1188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7012"/>
                  </a:lnTo>
                  <a:lnTo>
                    <a:pt x="51816" y="492253"/>
                  </a:lnTo>
                  <a:lnTo>
                    <a:pt x="57912" y="507492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4"/>
                  </a:lnTo>
                  <a:lnTo>
                    <a:pt x="185928" y="649225"/>
                  </a:lnTo>
                  <a:lnTo>
                    <a:pt x="201168" y="658368"/>
                  </a:lnTo>
                  <a:lnTo>
                    <a:pt x="214884" y="665988"/>
                  </a:lnTo>
                  <a:lnTo>
                    <a:pt x="230124" y="672085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6468"/>
                  </a:lnTo>
                  <a:lnTo>
                    <a:pt x="344424" y="697992"/>
                  </a:lnTo>
                  <a:lnTo>
                    <a:pt x="361188" y="699517"/>
                  </a:lnTo>
                  <a:lnTo>
                    <a:pt x="361188" y="723900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3"/>
                  </a:lnTo>
                  <a:lnTo>
                    <a:pt x="289560" y="716280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5"/>
                  </a:lnTo>
                  <a:lnTo>
                    <a:pt x="158496" y="662941"/>
                  </a:lnTo>
                  <a:lnTo>
                    <a:pt x="144780" y="652272"/>
                  </a:lnTo>
                  <a:lnTo>
                    <a:pt x="131064" y="641604"/>
                  </a:lnTo>
                  <a:lnTo>
                    <a:pt x="118872" y="630936"/>
                  </a:lnTo>
                  <a:lnTo>
                    <a:pt x="105156" y="618744"/>
                  </a:lnTo>
                  <a:lnTo>
                    <a:pt x="92964" y="605028"/>
                  </a:lnTo>
                  <a:lnTo>
                    <a:pt x="82296" y="592836"/>
                  </a:lnTo>
                  <a:lnTo>
                    <a:pt x="71628" y="579120"/>
                  </a:lnTo>
                  <a:lnTo>
                    <a:pt x="60960" y="565404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2920"/>
                  </a:lnTo>
                  <a:lnTo>
                    <a:pt x="21336" y="486156"/>
                  </a:lnTo>
                  <a:lnTo>
                    <a:pt x="15240" y="469392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2900"/>
                  </a:lnTo>
                  <a:lnTo>
                    <a:pt x="1524" y="324612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1272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0980"/>
                  </a:lnTo>
                  <a:lnTo>
                    <a:pt x="35052" y="205741"/>
                  </a:lnTo>
                  <a:lnTo>
                    <a:pt x="42672" y="188976"/>
                  </a:lnTo>
                  <a:lnTo>
                    <a:pt x="51816" y="173736"/>
                  </a:lnTo>
                  <a:lnTo>
                    <a:pt x="60960" y="160020"/>
                  </a:lnTo>
                  <a:lnTo>
                    <a:pt x="71628" y="144780"/>
                  </a:lnTo>
                  <a:lnTo>
                    <a:pt x="82296" y="131064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2297"/>
                  </a:lnTo>
                  <a:lnTo>
                    <a:pt x="144780" y="71628"/>
                  </a:lnTo>
                  <a:lnTo>
                    <a:pt x="158496" y="62485"/>
                  </a:lnTo>
                  <a:lnTo>
                    <a:pt x="173736" y="51817"/>
                  </a:lnTo>
                  <a:lnTo>
                    <a:pt x="188976" y="44197"/>
                  </a:lnTo>
                  <a:lnTo>
                    <a:pt x="204216" y="35053"/>
                  </a:lnTo>
                  <a:lnTo>
                    <a:pt x="220980" y="28956"/>
                  </a:lnTo>
                  <a:lnTo>
                    <a:pt x="236220" y="21336"/>
                  </a:lnTo>
                  <a:lnTo>
                    <a:pt x="252984" y="16764"/>
                  </a:lnTo>
                  <a:lnTo>
                    <a:pt x="271272" y="10668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Shape 377"/>
            <p:cNvSpPr/>
            <p:nvPr/>
          </p:nvSpPr>
          <p:spPr>
            <a:xfrm>
              <a:off x="1033272" y="1761744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0" y="0"/>
                  </a:lnTo>
                  <a:lnTo>
                    <a:pt x="18288" y="0"/>
                  </a:lnTo>
                  <a:lnTo>
                    <a:pt x="36576" y="1525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3"/>
                  </a:lnTo>
                  <a:lnTo>
                    <a:pt x="172212" y="42672"/>
                  </a:lnTo>
                  <a:lnTo>
                    <a:pt x="187452" y="51817"/>
                  </a:lnTo>
                  <a:lnTo>
                    <a:pt x="202692" y="60961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5" y="118872"/>
                  </a:lnTo>
                  <a:lnTo>
                    <a:pt x="280416" y="131064"/>
                  </a:lnTo>
                  <a:lnTo>
                    <a:pt x="291084" y="144780"/>
                  </a:lnTo>
                  <a:lnTo>
                    <a:pt x="300228" y="158497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7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6053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8161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5" y="605028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1648" y="641604"/>
                  </a:lnTo>
                  <a:lnTo>
                    <a:pt x="217932" y="652272"/>
                  </a:lnTo>
                  <a:lnTo>
                    <a:pt x="202692" y="661417"/>
                  </a:lnTo>
                  <a:lnTo>
                    <a:pt x="188976" y="672085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8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723900"/>
                  </a:lnTo>
                  <a:lnTo>
                    <a:pt x="0" y="699517"/>
                  </a:lnTo>
                  <a:lnTo>
                    <a:pt x="0" y="699517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8180"/>
                  </a:lnTo>
                  <a:lnTo>
                    <a:pt x="131064" y="672085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1"/>
                  </a:lnTo>
                  <a:lnTo>
                    <a:pt x="214884" y="621792"/>
                  </a:lnTo>
                  <a:lnTo>
                    <a:pt x="227076" y="611125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7180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5"/>
                  </a:lnTo>
                  <a:lnTo>
                    <a:pt x="335280" y="327661"/>
                  </a:lnTo>
                  <a:lnTo>
                    <a:pt x="333756" y="310897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1168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1441"/>
                  </a:lnTo>
                  <a:lnTo>
                    <a:pt x="188976" y="82297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39625"/>
                  </a:lnTo>
                  <a:lnTo>
                    <a:pt x="85344" y="35053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Shape 379"/>
            <p:cNvSpPr/>
            <p:nvPr/>
          </p:nvSpPr>
          <p:spPr>
            <a:xfrm>
              <a:off x="1021080" y="2670048"/>
              <a:ext cx="3637788" cy="585216"/>
            </a:xfrm>
            <a:custGeom>
              <a:avLst/>
              <a:gdLst/>
              <a:ahLst/>
              <a:cxnLst/>
              <a:rect l="0" t="0" r="0" b="0"/>
              <a:pathLst>
                <a:path w="3637788" h="585216">
                  <a:moveTo>
                    <a:pt x="12192" y="0"/>
                  </a:moveTo>
                  <a:lnTo>
                    <a:pt x="3637788" y="0"/>
                  </a:lnTo>
                  <a:lnTo>
                    <a:pt x="3637788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Shape 382"/>
            <p:cNvSpPr/>
            <p:nvPr/>
          </p:nvSpPr>
          <p:spPr>
            <a:xfrm>
              <a:off x="684276" y="2613661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6972" y="697992"/>
                    <a:pt x="0" y="542544"/>
                    <a:pt x="0" y="348996"/>
                  </a:cubicBezTo>
                  <a:cubicBezTo>
                    <a:pt x="0" y="155448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Shape 383"/>
            <p:cNvSpPr/>
            <p:nvPr/>
          </p:nvSpPr>
          <p:spPr>
            <a:xfrm>
              <a:off x="672084" y="2599944"/>
              <a:ext cx="361188" cy="725425"/>
            </a:xfrm>
            <a:custGeom>
              <a:avLst/>
              <a:gdLst/>
              <a:ahLst/>
              <a:cxnLst/>
              <a:rect l="0" t="0" r="0" b="0"/>
              <a:pathLst>
                <a:path w="361188" h="725425">
                  <a:moveTo>
                    <a:pt x="361188" y="0"/>
                  </a:moveTo>
                  <a:lnTo>
                    <a:pt x="361188" y="25908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6576"/>
                  </a:lnTo>
                  <a:lnTo>
                    <a:pt x="262128" y="41148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9436"/>
                  </a:lnTo>
                  <a:lnTo>
                    <a:pt x="201168" y="65532"/>
                  </a:lnTo>
                  <a:lnTo>
                    <a:pt x="187452" y="74676"/>
                  </a:lnTo>
                  <a:lnTo>
                    <a:pt x="173736" y="82297"/>
                  </a:lnTo>
                  <a:lnTo>
                    <a:pt x="160020" y="92964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1544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6409"/>
                  </a:lnTo>
                  <a:lnTo>
                    <a:pt x="51816" y="231648"/>
                  </a:lnTo>
                  <a:lnTo>
                    <a:pt x="45720" y="246888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2712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7912" y="509017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3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5"/>
                  </a:lnTo>
                  <a:lnTo>
                    <a:pt x="185928" y="650748"/>
                  </a:lnTo>
                  <a:lnTo>
                    <a:pt x="201168" y="658368"/>
                  </a:lnTo>
                  <a:lnTo>
                    <a:pt x="214884" y="665989"/>
                  </a:lnTo>
                  <a:lnTo>
                    <a:pt x="230124" y="673609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7992"/>
                  </a:lnTo>
                  <a:lnTo>
                    <a:pt x="344424" y="699516"/>
                  </a:lnTo>
                  <a:lnTo>
                    <a:pt x="361188" y="699516"/>
                  </a:lnTo>
                  <a:lnTo>
                    <a:pt x="361188" y="725425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2"/>
                  </a:lnTo>
                  <a:lnTo>
                    <a:pt x="289560" y="717805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4"/>
                  </a:lnTo>
                  <a:lnTo>
                    <a:pt x="158496" y="662941"/>
                  </a:lnTo>
                  <a:lnTo>
                    <a:pt x="144780" y="652273"/>
                  </a:lnTo>
                  <a:lnTo>
                    <a:pt x="131064" y="641605"/>
                  </a:lnTo>
                  <a:lnTo>
                    <a:pt x="118872" y="630937"/>
                  </a:lnTo>
                  <a:lnTo>
                    <a:pt x="105156" y="618744"/>
                  </a:lnTo>
                  <a:lnTo>
                    <a:pt x="92964" y="606552"/>
                  </a:lnTo>
                  <a:lnTo>
                    <a:pt x="82296" y="592837"/>
                  </a:lnTo>
                  <a:lnTo>
                    <a:pt x="71628" y="579120"/>
                  </a:lnTo>
                  <a:lnTo>
                    <a:pt x="60960" y="565405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4444"/>
                  </a:lnTo>
                  <a:lnTo>
                    <a:pt x="21336" y="487680"/>
                  </a:lnTo>
                  <a:lnTo>
                    <a:pt x="15240" y="470917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4425"/>
                  </a:lnTo>
                  <a:lnTo>
                    <a:pt x="1524" y="326136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2797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2504"/>
                  </a:lnTo>
                  <a:lnTo>
                    <a:pt x="35052" y="205741"/>
                  </a:lnTo>
                  <a:lnTo>
                    <a:pt x="42672" y="190500"/>
                  </a:lnTo>
                  <a:lnTo>
                    <a:pt x="51816" y="175261"/>
                  </a:lnTo>
                  <a:lnTo>
                    <a:pt x="60960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3820"/>
                  </a:lnTo>
                  <a:lnTo>
                    <a:pt x="144780" y="73153"/>
                  </a:lnTo>
                  <a:lnTo>
                    <a:pt x="158496" y="62485"/>
                  </a:lnTo>
                  <a:lnTo>
                    <a:pt x="173736" y="53341"/>
                  </a:lnTo>
                  <a:lnTo>
                    <a:pt x="188976" y="44197"/>
                  </a:lnTo>
                  <a:lnTo>
                    <a:pt x="204216" y="36576"/>
                  </a:lnTo>
                  <a:lnTo>
                    <a:pt x="220980" y="28956"/>
                  </a:lnTo>
                  <a:lnTo>
                    <a:pt x="236220" y="22861"/>
                  </a:lnTo>
                  <a:lnTo>
                    <a:pt x="252984" y="16764"/>
                  </a:lnTo>
                  <a:lnTo>
                    <a:pt x="271272" y="12192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1525"/>
                  </a:lnTo>
                  <a:lnTo>
                    <a:pt x="361188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Shape 384"/>
            <p:cNvSpPr/>
            <p:nvPr/>
          </p:nvSpPr>
          <p:spPr>
            <a:xfrm>
              <a:off x="1033272" y="2599944"/>
              <a:ext cx="362712" cy="725425"/>
            </a:xfrm>
            <a:custGeom>
              <a:avLst/>
              <a:gdLst/>
              <a:ahLst/>
              <a:cxnLst/>
              <a:rect l="0" t="0" r="0" b="0"/>
              <a:pathLst>
                <a:path w="362712" h="725425">
                  <a:moveTo>
                    <a:pt x="0" y="0"/>
                  </a:moveTo>
                  <a:lnTo>
                    <a:pt x="18288" y="0"/>
                  </a:lnTo>
                  <a:lnTo>
                    <a:pt x="36576" y="1525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1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7"/>
                  </a:lnTo>
                  <a:lnTo>
                    <a:pt x="187452" y="53341"/>
                  </a:lnTo>
                  <a:lnTo>
                    <a:pt x="202692" y="62485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5" y="118872"/>
                  </a:lnTo>
                  <a:lnTo>
                    <a:pt x="280416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5741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9561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9685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5405"/>
                  </a:lnTo>
                  <a:lnTo>
                    <a:pt x="291084" y="579120"/>
                  </a:lnTo>
                  <a:lnTo>
                    <a:pt x="280416" y="592837"/>
                  </a:lnTo>
                  <a:lnTo>
                    <a:pt x="268225" y="606552"/>
                  </a:lnTo>
                  <a:lnTo>
                    <a:pt x="256032" y="618744"/>
                  </a:lnTo>
                  <a:lnTo>
                    <a:pt x="243840" y="630937"/>
                  </a:lnTo>
                  <a:lnTo>
                    <a:pt x="231648" y="641605"/>
                  </a:lnTo>
                  <a:lnTo>
                    <a:pt x="217932" y="652273"/>
                  </a:lnTo>
                  <a:lnTo>
                    <a:pt x="202692" y="662941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1"/>
                  </a:lnTo>
                  <a:lnTo>
                    <a:pt x="91440" y="713232"/>
                  </a:lnTo>
                  <a:lnTo>
                    <a:pt x="73152" y="717805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5"/>
                  </a:lnTo>
                  <a:lnTo>
                    <a:pt x="0" y="725425"/>
                  </a:lnTo>
                  <a:lnTo>
                    <a:pt x="0" y="699516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9705"/>
                  </a:lnTo>
                  <a:lnTo>
                    <a:pt x="131064" y="673609"/>
                  </a:lnTo>
                  <a:lnTo>
                    <a:pt x="146304" y="665989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5"/>
                  </a:lnTo>
                  <a:lnTo>
                    <a:pt x="201168" y="632461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9"/>
                  </a:lnTo>
                  <a:lnTo>
                    <a:pt x="260604" y="577597"/>
                  </a:lnTo>
                  <a:lnTo>
                    <a:pt x="269748" y="563880"/>
                  </a:lnTo>
                  <a:lnTo>
                    <a:pt x="278892" y="551689"/>
                  </a:lnTo>
                  <a:lnTo>
                    <a:pt x="288036" y="537972"/>
                  </a:lnTo>
                  <a:lnTo>
                    <a:pt x="297180" y="522732"/>
                  </a:lnTo>
                  <a:lnTo>
                    <a:pt x="303276" y="509017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7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5"/>
                  </a:lnTo>
                  <a:lnTo>
                    <a:pt x="333756" y="310897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2692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4968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2590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4" name="Shape 386"/>
            <p:cNvSpPr/>
            <p:nvPr/>
          </p:nvSpPr>
          <p:spPr>
            <a:xfrm>
              <a:off x="810768" y="3509772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9"/>
                  </a:lnTo>
                  <a:lnTo>
                    <a:pt x="3742182" y="559309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Shape 389"/>
            <p:cNvSpPr/>
            <p:nvPr/>
          </p:nvSpPr>
          <p:spPr>
            <a:xfrm>
              <a:off x="473964" y="3451861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Shape 390"/>
            <p:cNvSpPr/>
            <p:nvPr/>
          </p:nvSpPr>
          <p:spPr>
            <a:xfrm>
              <a:off x="460248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1"/>
                  </a:lnTo>
                  <a:lnTo>
                    <a:pt x="312420" y="28956"/>
                  </a:lnTo>
                  <a:lnTo>
                    <a:pt x="295656" y="32003"/>
                  </a:lnTo>
                  <a:lnTo>
                    <a:pt x="278892" y="36575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1"/>
                  </a:lnTo>
                  <a:lnTo>
                    <a:pt x="188976" y="74675"/>
                  </a:lnTo>
                  <a:lnTo>
                    <a:pt x="175260" y="82295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5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7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7"/>
                  </a:lnTo>
                  <a:lnTo>
                    <a:pt x="59436" y="216408"/>
                  </a:lnTo>
                  <a:lnTo>
                    <a:pt x="51816" y="231648"/>
                  </a:lnTo>
                  <a:lnTo>
                    <a:pt x="47244" y="246888"/>
                  </a:lnTo>
                  <a:lnTo>
                    <a:pt x="41148" y="262127"/>
                  </a:lnTo>
                  <a:lnTo>
                    <a:pt x="36576" y="277367"/>
                  </a:lnTo>
                  <a:lnTo>
                    <a:pt x="33528" y="294131"/>
                  </a:lnTo>
                  <a:lnTo>
                    <a:pt x="30480" y="310895"/>
                  </a:lnTo>
                  <a:lnTo>
                    <a:pt x="27432" y="327659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5"/>
                  </a:lnTo>
                  <a:lnTo>
                    <a:pt x="27432" y="396239"/>
                  </a:lnTo>
                  <a:lnTo>
                    <a:pt x="28956" y="413003"/>
                  </a:lnTo>
                  <a:lnTo>
                    <a:pt x="32004" y="429767"/>
                  </a:lnTo>
                  <a:lnTo>
                    <a:pt x="36576" y="446531"/>
                  </a:lnTo>
                  <a:lnTo>
                    <a:pt x="41148" y="461772"/>
                  </a:lnTo>
                  <a:lnTo>
                    <a:pt x="45720" y="478536"/>
                  </a:lnTo>
                  <a:lnTo>
                    <a:pt x="51816" y="493775"/>
                  </a:lnTo>
                  <a:lnTo>
                    <a:pt x="59436" y="507492"/>
                  </a:lnTo>
                  <a:lnTo>
                    <a:pt x="67056" y="522731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3"/>
                  </a:lnTo>
                  <a:lnTo>
                    <a:pt x="187452" y="650748"/>
                  </a:lnTo>
                  <a:lnTo>
                    <a:pt x="202692" y="658367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5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5"/>
                  </a:lnTo>
                  <a:lnTo>
                    <a:pt x="307848" y="720852"/>
                  </a:lnTo>
                  <a:lnTo>
                    <a:pt x="289560" y="717803"/>
                  </a:lnTo>
                  <a:lnTo>
                    <a:pt x="272796" y="713231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7"/>
                  </a:lnTo>
                  <a:lnTo>
                    <a:pt x="205740" y="688848"/>
                  </a:lnTo>
                  <a:lnTo>
                    <a:pt x="190500" y="681227"/>
                  </a:lnTo>
                  <a:lnTo>
                    <a:pt x="175260" y="672084"/>
                  </a:lnTo>
                  <a:lnTo>
                    <a:pt x="160020" y="662939"/>
                  </a:lnTo>
                  <a:lnTo>
                    <a:pt x="146304" y="652272"/>
                  </a:lnTo>
                  <a:lnTo>
                    <a:pt x="132588" y="641603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3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2627"/>
                  </a:lnTo>
                  <a:lnTo>
                    <a:pt x="7620" y="435864"/>
                  </a:lnTo>
                  <a:lnTo>
                    <a:pt x="4572" y="417575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59"/>
                  </a:lnTo>
                  <a:lnTo>
                    <a:pt x="12192" y="272795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39"/>
                  </a:lnTo>
                  <a:lnTo>
                    <a:pt x="44196" y="190500"/>
                  </a:lnTo>
                  <a:lnTo>
                    <a:pt x="53340" y="175259"/>
                  </a:lnTo>
                  <a:lnTo>
                    <a:pt x="62484" y="160020"/>
                  </a:lnTo>
                  <a:lnTo>
                    <a:pt x="71628" y="146303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5"/>
                  </a:lnTo>
                  <a:lnTo>
                    <a:pt x="146304" y="71627"/>
                  </a:lnTo>
                  <a:lnTo>
                    <a:pt x="160020" y="62484"/>
                  </a:lnTo>
                  <a:lnTo>
                    <a:pt x="175260" y="53339"/>
                  </a:lnTo>
                  <a:lnTo>
                    <a:pt x="190500" y="44195"/>
                  </a:lnTo>
                  <a:lnTo>
                    <a:pt x="205740" y="36575"/>
                  </a:lnTo>
                  <a:lnTo>
                    <a:pt x="220980" y="28956"/>
                  </a:lnTo>
                  <a:lnTo>
                    <a:pt x="237744" y="22859"/>
                  </a:lnTo>
                  <a:lnTo>
                    <a:pt x="254508" y="16764"/>
                  </a:lnTo>
                  <a:lnTo>
                    <a:pt x="271272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Shape 391"/>
            <p:cNvSpPr/>
            <p:nvPr/>
          </p:nvSpPr>
          <p:spPr>
            <a:xfrm>
              <a:off x="822960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5"/>
                  </a:lnTo>
                  <a:lnTo>
                    <a:pt x="187452" y="51816"/>
                  </a:lnTo>
                  <a:lnTo>
                    <a:pt x="202692" y="62484"/>
                  </a:lnTo>
                  <a:lnTo>
                    <a:pt x="216408" y="71627"/>
                  </a:lnTo>
                  <a:lnTo>
                    <a:pt x="230124" y="82295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5"/>
                  </a:lnTo>
                  <a:lnTo>
                    <a:pt x="326136" y="205739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59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2712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5"/>
                  </a:lnTo>
                  <a:lnTo>
                    <a:pt x="355092" y="435864"/>
                  </a:lnTo>
                  <a:lnTo>
                    <a:pt x="350520" y="452627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5403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7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3"/>
                  </a:lnTo>
                  <a:lnTo>
                    <a:pt x="216408" y="652272"/>
                  </a:lnTo>
                  <a:lnTo>
                    <a:pt x="202692" y="662939"/>
                  </a:lnTo>
                  <a:lnTo>
                    <a:pt x="187452" y="672084"/>
                  </a:lnTo>
                  <a:lnTo>
                    <a:pt x="172212" y="681227"/>
                  </a:lnTo>
                  <a:lnTo>
                    <a:pt x="156972" y="688848"/>
                  </a:lnTo>
                  <a:lnTo>
                    <a:pt x="141732" y="696467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1"/>
                  </a:lnTo>
                  <a:lnTo>
                    <a:pt x="73152" y="717803"/>
                  </a:lnTo>
                  <a:lnTo>
                    <a:pt x="54864" y="720852"/>
                  </a:lnTo>
                  <a:lnTo>
                    <a:pt x="38100" y="722375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5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7"/>
                  </a:lnTo>
                  <a:lnTo>
                    <a:pt x="173736" y="650748"/>
                  </a:lnTo>
                  <a:lnTo>
                    <a:pt x="187452" y="641603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7972"/>
                  </a:lnTo>
                  <a:lnTo>
                    <a:pt x="295656" y="522731"/>
                  </a:lnTo>
                  <a:lnTo>
                    <a:pt x="303276" y="509016"/>
                  </a:lnTo>
                  <a:lnTo>
                    <a:pt x="310896" y="493775"/>
                  </a:lnTo>
                  <a:lnTo>
                    <a:pt x="316992" y="478536"/>
                  </a:lnTo>
                  <a:lnTo>
                    <a:pt x="321564" y="463295"/>
                  </a:lnTo>
                  <a:lnTo>
                    <a:pt x="326136" y="446531"/>
                  </a:lnTo>
                  <a:lnTo>
                    <a:pt x="330708" y="431292"/>
                  </a:lnTo>
                  <a:lnTo>
                    <a:pt x="333756" y="414527"/>
                  </a:lnTo>
                  <a:lnTo>
                    <a:pt x="335280" y="397764"/>
                  </a:lnTo>
                  <a:lnTo>
                    <a:pt x="336804" y="379475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7659"/>
                  </a:lnTo>
                  <a:lnTo>
                    <a:pt x="333756" y="310895"/>
                  </a:lnTo>
                  <a:lnTo>
                    <a:pt x="330708" y="294131"/>
                  </a:lnTo>
                  <a:lnTo>
                    <a:pt x="326136" y="278892"/>
                  </a:lnTo>
                  <a:lnTo>
                    <a:pt x="321564" y="262127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7"/>
                  </a:lnTo>
                  <a:lnTo>
                    <a:pt x="249936" y="135636"/>
                  </a:lnTo>
                  <a:lnTo>
                    <a:pt x="237744" y="124967"/>
                  </a:lnTo>
                  <a:lnTo>
                    <a:pt x="227076" y="112775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3820"/>
                  </a:lnTo>
                  <a:lnTo>
                    <a:pt x="175260" y="74675"/>
                  </a:lnTo>
                  <a:lnTo>
                    <a:pt x="161544" y="65531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5"/>
                  </a:lnTo>
                  <a:lnTo>
                    <a:pt x="68580" y="32003"/>
                  </a:lnTo>
                  <a:lnTo>
                    <a:pt x="51816" y="28956"/>
                  </a:lnTo>
                  <a:lnTo>
                    <a:pt x="35052" y="27431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0" name="Shape 393"/>
            <p:cNvSpPr/>
            <p:nvPr/>
          </p:nvSpPr>
          <p:spPr>
            <a:xfrm>
              <a:off x="350520" y="4349497"/>
              <a:ext cx="3971545" cy="583692"/>
            </a:xfrm>
            <a:custGeom>
              <a:avLst/>
              <a:gdLst/>
              <a:ahLst/>
              <a:cxnLst/>
              <a:rect l="0" t="0" r="0" b="0"/>
              <a:pathLst>
                <a:path w="3971545" h="583692">
                  <a:moveTo>
                    <a:pt x="12192" y="0"/>
                  </a:moveTo>
                  <a:lnTo>
                    <a:pt x="3971545" y="0"/>
                  </a:lnTo>
                  <a:lnTo>
                    <a:pt x="3971545" y="24384"/>
                  </a:lnTo>
                  <a:lnTo>
                    <a:pt x="24384" y="24384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2" name="Shape 396"/>
            <p:cNvSpPr/>
            <p:nvPr/>
          </p:nvSpPr>
          <p:spPr>
            <a:xfrm>
              <a:off x="13716" y="4291585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48996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Shape 397"/>
            <p:cNvSpPr/>
            <p:nvPr/>
          </p:nvSpPr>
          <p:spPr>
            <a:xfrm>
              <a:off x="0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4384"/>
                  </a:lnTo>
                  <a:lnTo>
                    <a:pt x="345948" y="25908"/>
                  </a:lnTo>
                  <a:lnTo>
                    <a:pt x="329184" y="25908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5051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5"/>
                  </a:lnTo>
                  <a:lnTo>
                    <a:pt x="217932" y="57912"/>
                  </a:lnTo>
                  <a:lnTo>
                    <a:pt x="202692" y="65532"/>
                  </a:lnTo>
                  <a:lnTo>
                    <a:pt x="188976" y="73151"/>
                  </a:lnTo>
                  <a:lnTo>
                    <a:pt x="175260" y="82296"/>
                  </a:lnTo>
                  <a:lnTo>
                    <a:pt x="161544" y="91441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1"/>
                  </a:lnTo>
                  <a:lnTo>
                    <a:pt x="67056" y="201168"/>
                  </a:lnTo>
                  <a:lnTo>
                    <a:pt x="59436" y="214884"/>
                  </a:lnTo>
                  <a:lnTo>
                    <a:pt x="53340" y="230124"/>
                  </a:lnTo>
                  <a:lnTo>
                    <a:pt x="47244" y="245364"/>
                  </a:lnTo>
                  <a:lnTo>
                    <a:pt x="41148" y="260604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09372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1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5008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2357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7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0936"/>
                  </a:lnTo>
                  <a:lnTo>
                    <a:pt x="173736" y="641604"/>
                  </a:lnTo>
                  <a:lnTo>
                    <a:pt x="187452" y="649224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2752"/>
                  </a:lnTo>
                  <a:lnTo>
                    <a:pt x="278892" y="687324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6468"/>
                  </a:lnTo>
                  <a:lnTo>
                    <a:pt x="345948" y="697992"/>
                  </a:lnTo>
                  <a:lnTo>
                    <a:pt x="362712" y="697992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19329"/>
                  </a:lnTo>
                  <a:lnTo>
                    <a:pt x="289560" y="716280"/>
                  </a:lnTo>
                  <a:lnTo>
                    <a:pt x="272796" y="713232"/>
                  </a:lnTo>
                  <a:lnTo>
                    <a:pt x="256032" y="707136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79704"/>
                  </a:lnTo>
                  <a:lnTo>
                    <a:pt x="175260" y="672084"/>
                  </a:lnTo>
                  <a:lnTo>
                    <a:pt x="160020" y="662941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5029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3880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6156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4341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2900"/>
                  </a:lnTo>
                  <a:lnTo>
                    <a:pt x="3048" y="324612"/>
                  </a:lnTo>
                  <a:lnTo>
                    <a:pt x="4572" y="306324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1"/>
                  </a:lnTo>
                  <a:lnTo>
                    <a:pt x="44196" y="188976"/>
                  </a:lnTo>
                  <a:lnTo>
                    <a:pt x="53340" y="173736"/>
                  </a:lnTo>
                  <a:lnTo>
                    <a:pt x="62484" y="160020"/>
                  </a:lnTo>
                  <a:lnTo>
                    <a:pt x="73152" y="144780"/>
                  </a:lnTo>
                  <a:lnTo>
                    <a:pt x="83820" y="131064"/>
                  </a:lnTo>
                  <a:lnTo>
                    <a:pt x="94488" y="118872"/>
                  </a:lnTo>
                  <a:lnTo>
                    <a:pt x="106680" y="105156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0960"/>
                  </a:lnTo>
                  <a:lnTo>
                    <a:pt x="175260" y="51815"/>
                  </a:lnTo>
                  <a:lnTo>
                    <a:pt x="190500" y="42672"/>
                  </a:lnTo>
                  <a:lnTo>
                    <a:pt x="205740" y="35051"/>
                  </a:lnTo>
                  <a:lnTo>
                    <a:pt x="222504" y="27432"/>
                  </a:lnTo>
                  <a:lnTo>
                    <a:pt x="237744" y="21336"/>
                  </a:lnTo>
                  <a:lnTo>
                    <a:pt x="254508" y="15241"/>
                  </a:lnTo>
                  <a:lnTo>
                    <a:pt x="272796" y="10668"/>
                  </a:lnTo>
                  <a:lnTo>
                    <a:pt x="289560" y="7620"/>
                  </a:lnTo>
                  <a:lnTo>
                    <a:pt x="307848" y="3048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4" name="Shape 398"/>
            <p:cNvSpPr/>
            <p:nvPr/>
          </p:nvSpPr>
          <p:spPr>
            <a:xfrm>
              <a:off x="362712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1"/>
                  </a:lnTo>
                  <a:lnTo>
                    <a:pt x="172212" y="42672"/>
                  </a:lnTo>
                  <a:lnTo>
                    <a:pt x="187452" y="51815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4" y="117348"/>
                  </a:lnTo>
                  <a:lnTo>
                    <a:pt x="278892" y="131064"/>
                  </a:lnTo>
                  <a:lnTo>
                    <a:pt x="291084" y="144780"/>
                  </a:lnTo>
                  <a:lnTo>
                    <a:pt x="300228" y="158496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5"/>
                  </a:lnTo>
                  <a:lnTo>
                    <a:pt x="333756" y="220980"/>
                  </a:lnTo>
                  <a:lnTo>
                    <a:pt x="339852" y="236220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4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79476"/>
                  </a:lnTo>
                  <a:lnTo>
                    <a:pt x="361188" y="397764"/>
                  </a:lnTo>
                  <a:lnTo>
                    <a:pt x="358140" y="416052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8160"/>
                  </a:lnTo>
                  <a:lnTo>
                    <a:pt x="318516" y="534924"/>
                  </a:lnTo>
                  <a:lnTo>
                    <a:pt x="310896" y="548641"/>
                  </a:lnTo>
                  <a:lnTo>
                    <a:pt x="300228" y="563880"/>
                  </a:lnTo>
                  <a:lnTo>
                    <a:pt x="291084" y="577596"/>
                  </a:lnTo>
                  <a:lnTo>
                    <a:pt x="280416" y="591312"/>
                  </a:lnTo>
                  <a:lnTo>
                    <a:pt x="268224" y="605029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1416"/>
                  </a:lnTo>
                  <a:lnTo>
                    <a:pt x="188976" y="672084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9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697992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7056" y="691896"/>
                  </a:lnTo>
                  <a:lnTo>
                    <a:pt x="83820" y="687324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1792"/>
                  </a:lnTo>
                  <a:lnTo>
                    <a:pt x="227076" y="611124"/>
                  </a:lnTo>
                  <a:lnTo>
                    <a:pt x="237744" y="600457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1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2692" y="91441"/>
                  </a:lnTo>
                  <a:lnTo>
                    <a:pt x="188976" y="82296"/>
                  </a:lnTo>
                  <a:lnTo>
                    <a:pt x="175260" y="73151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5"/>
                  </a:lnTo>
                  <a:lnTo>
                    <a:pt x="115824" y="45720"/>
                  </a:lnTo>
                  <a:lnTo>
                    <a:pt x="100584" y="39624"/>
                  </a:lnTo>
                  <a:lnTo>
                    <a:pt x="85344" y="35051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45" name="Rectangle 44"/>
          <p:cNvSpPr/>
          <p:nvPr/>
        </p:nvSpPr>
        <p:spPr>
          <a:xfrm>
            <a:off x="758099" y="905477"/>
            <a:ext cx="43130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4000" dirty="0"/>
              <a:t>Съдържание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70337187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35941" y="939002"/>
            <a:ext cx="8381678" cy="5517678"/>
            <a:chOff x="0" y="0"/>
            <a:chExt cx="8877363" cy="6055844"/>
          </a:xfrm>
        </p:grpSpPr>
        <p:sp>
          <p:nvSpPr>
            <p:cNvPr id="7" name="Shape 7706"/>
            <p:cNvSpPr/>
            <p:nvPr/>
          </p:nvSpPr>
          <p:spPr>
            <a:xfrm>
              <a:off x="25908" y="1348209"/>
              <a:ext cx="3095244" cy="3916680"/>
            </a:xfrm>
            <a:custGeom>
              <a:avLst/>
              <a:gdLst/>
              <a:ahLst/>
              <a:cxnLst/>
              <a:rect l="0" t="0" r="0" b="0"/>
              <a:pathLst>
                <a:path w="3095244" h="3916680">
                  <a:moveTo>
                    <a:pt x="0" y="0"/>
                  </a:moveTo>
                  <a:lnTo>
                    <a:pt x="3095244" y="0"/>
                  </a:lnTo>
                  <a:lnTo>
                    <a:pt x="3095244" y="3916680"/>
                  </a:lnTo>
                  <a:lnTo>
                    <a:pt x="0" y="391668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9BBB59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Shape 415"/>
            <p:cNvSpPr/>
            <p:nvPr/>
          </p:nvSpPr>
          <p:spPr>
            <a:xfrm>
              <a:off x="0" y="1322300"/>
              <a:ext cx="1560576" cy="3942588"/>
            </a:xfrm>
            <a:custGeom>
              <a:avLst/>
              <a:gdLst/>
              <a:ahLst/>
              <a:cxnLst/>
              <a:rect l="0" t="0" r="0" b="0"/>
              <a:pathLst>
                <a:path w="1560576" h="3942588">
                  <a:moveTo>
                    <a:pt x="12192" y="0"/>
                  </a:moveTo>
                  <a:lnTo>
                    <a:pt x="1560576" y="0"/>
                  </a:lnTo>
                  <a:lnTo>
                    <a:pt x="1560576" y="25908"/>
                  </a:lnTo>
                  <a:lnTo>
                    <a:pt x="25908" y="25908"/>
                  </a:lnTo>
                  <a:lnTo>
                    <a:pt x="25908" y="3916680"/>
                  </a:lnTo>
                  <a:lnTo>
                    <a:pt x="1560576" y="3916680"/>
                  </a:lnTo>
                  <a:lnTo>
                    <a:pt x="1560576" y="3942588"/>
                  </a:lnTo>
                  <a:lnTo>
                    <a:pt x="12192" y="3942588"/>
                  </a:lnTo>
                  <a:cubicBezTo>
                    <a:pt x="6096" y="3942588"/>
                    <a:pt x="0" y="3936492"/>
                    <a:pt x="0" y="3930396"/>
                  </a:cubicBezTo>
                  <a:lnTo>
                    <a:pt x="0" y="13715"/>
                  </a:lnTo>
                  <a:cubicBezTo>
                    <a:pt x="0" y="6097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416"/>
            <p:cNvSpPr/>
            <p:nvPr/>
          </p:nvSpPr>
          <p:spPr>
            <a:xfrm>
              <a:off x="1560576" y="1322300"/>
              <a:ext cx="1560576" cy="3942588"/>
            </a:xfrm>
            <a:custGeom>
              <a:avLst/>
              <a:gdLst/>
              <a:ahLst/>
              <a:cxnLst/>
              <a:rect l="0" t="0" r="0" b="0"/>
              <a:pathLst>
                <a:path w="1560576" h="3942588">
                  <a:moveTo>
                    <a:pt x="0" y="0"/>
                  </a:moveTo>
                  <a:lnTo>
                    <a:pt x="1546860" y="0"/>
                  </a:lnTo>
                  <a:cubicBezTo>
                    <a:pt x="1554480" y="0"/>
                    <a:pt x="1560576" y="6097"/>
                    <a:pt x="1560576" y="13715"/>
                  </a:cubicBezTo>
                  <a:lnTo>
                    <a:pt x="1560576" y="3930396"/>
                  </a:lnTo>
                  <a:cubicBezTo>
                    <a:pt x="1560576" y="3936492"/>
                    <a:pt x="1554480" y="3942588"/>
                    <a:pt x="1546860" y="3942588"/>
                  </a:cubicBezTo>
                  <a:lnTo>
                    <a:pt x="0" y="3942588"/>
                  </a:lnTo>
                  <a:lnTo>
                    <a:pt x="0" y="3916680"/>
                  </a:lnTo>
                  <a:lnTo>
                    <a:pt x="1534668" y="3916680"/>
                  </a:lnTo>
                  <a:lnTo>
                    <a:pt x="153466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5773" y="1404597"/>
              <a:ext cx="2761925" cy="361211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2400" dirty="0" smtClean="0">
                  <a:solidFill>
                    <a:schemeClr val="bg1"/>
                  </a:solidFill>
                </a:rPr>
                <a:t>Да </a:t>
              </a:r>
              <a:r>
                <a:rPr lang="bg-BG" sz="2400" dirty="0">
                  <a:solidFill>
                    <a:schemeClr val="bg1"/>
                  </a:solidFill>
                </a:rPr>
                <a:t>се максимизира иновативният потенциал на всички участници в хранителната </a:t>
              </a:r>
              <a:r>
                <a:rPr lang="bg-BG" sz="2400" dirty="0" smtClean="0">
                  <a:solidFill>
                    <a:schemeClr val="bg1"/>
                  </a:solidFill>
                </a:rPr>
                <a:t>верига  чрез ИКТ</a:t>
              </a:r>
              <a:endParaRPr lang="en-US" sz="2400" dirty="0">
                <a:solidFill>
                  <a:schemeClr val="bg1"/>
                </a:solidFill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400" spc="1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96573" y="2245255"/>
              <a:ext cx="3775864" cy="50868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" name="Shape 7743"/>
            <p:cNvSpPr/>
            <p:nvPr/>
          </p:nvSpPr>
          <p:spPr>
            <a:xfrm>
              <a:off x="3723132" y="648692"/>
              <a:ext cx="5139484" cy="743712"/>
            </a:xfrm>
            <a:custGeom>
              <a:avLst/>
              <a:gdLst/>
              <a:ahLst/>
              <a:cxnLst/>
              <a:rect l="0" t="0" r="0" b="0"/>
              <a:pathLst>
                <a:path w="4337304" h="743712">
                  <a:moveTo>
                    <a:pt x="0" y="0"/>
                  </a:moveTo>
                  <a:lnTo>
                    <a:pt x="4337304" y="0"/>
                  </a:lnTo>
                  <a:lnTo>
                    <a:pt x="4337304" y="743712"/>
                  </a:lnTo>
                  <a:lnTo>
                    <a:pt x="0" y="74371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Shape 425"/>
            <p:cNvSpPr/>
            <p:nvPr/>
          </p:nvSpPr>
          <p:spPr>
            <a:xfrm>
              <a:off x="3710940" y="636501"/>
              <a:ext cx="2180083" cy="768096"/>
            </a:xfrm>
            <a:custGeom>
              <a:avLst/>
              <a:gdLst/>
              <a:ahLst/>
              <a:cxnLst/>
              <a:rect l="0" t="0" r="0" b="0"/>
              <a:pathLst>
                <a:path w="2180083" h="768096">
                  <a:moveTo>
                    <a:pt x="12192" y="0"/>
                  </a:moveTo>
                  <a:lnTo>
                    <a:pt x="2180083" y="0"/>
                  </a:lnTo>
                  <a:lnTo>
                    <a:pt x="2180083" y="24383"/>
                  </a:lnTo>
                  <a:lnTo>
                    <a:pt x="24385" y="24383"/>
                  </a:lnTo>
                  <a:lnTo>
                    <a:pt x="24385" y="743712"/>
                  </a:lnTo>
                  <a:lnTo>
                    <a:pt x="2180083" y="743712"/>
                  </a:lnTo>
                  <a:lnTo>
                    <a:pt x="2180083" y="768096"/>
                  </a:lnTo>
                  <a:lnTo>
                    <a:pt x="12192" y="768096"/>
                  </a:lnTo>
                  <a:cubicBezTo>
                    <a:pt x="4572" y="768096"/>
                    <a:pt x="0" y="762000"/>
                    <a:pt x="0" y="755904"/>
                  </a:cubicBezTo>
                  <a:lnTo>
                    <a:pt x="0" y="12192"/>
                  </a:lnTo>
                  <a:cubicBezTo>
                    <a:pt x="0" y="4572"/>
                    <a:pt x="4572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Shape 426"/>
            <p:cNvSpPr/>
            <p:nvPr/>
          </p:nvSpPr>
          <p:spPr>
            <a:xfrm>
              <a:off x="5891022" y="636501"/>
              <a:ext cx="2181606" cy="768096"/>
            </a:xfrm>
            <a:custGeom>
              <a:avLst/>
              <a:gdLst/>
              <a:ahLst/>
              <a:cxnLst/>
              <a:rect l="0" t="0" r="0" b="0"/>
              <a:pathLst>
                <a:path w="2181606" h="768096">
                  <a:moveTo>
                    <a:pt x="0" y="0"/>
                  </a:moveTo>
                  <a:lnTo>
                    <a:pt x="2169413" y="0"/>
                  </a:lnTo>
                  <a:cubicBezTo>
                    <a:pt x="2175509" y="0"/>
                    <a:pt x="2181606" y="4572"/>
                    <a:pt x="2181606" y="12192"/>
                  </a:cubicBezTo>
                  <a:lnTo>
                    <a:pt x="2181606" y="755904"/>
                  </a:lnTo>
                  <a:cubicBezTo>
                    <a:pt x="2181606" y="762000"/>
                    <a:pt x="2175509" y="768096"/>
                    <a:pt x="2169413" y="768096"/>
                  </a:cubicBezTo>
                  <a:lnTo>
                    <a:pt x="0" y="768096"/>
                  </a:lnTo>
                  <a:lnTo>
                    <a:pt x="0" y="743712"/>
                  </a:lnTo>
                  <a:lnTo>
                    <a:pt x="2155698" y="743712"/>
                  </a:lnTo>
                  <a:lnTo>
                    <a:pt x="2155698" y="24383"/>
                  </a:lnTo>
                  <a:lnTo>
                    <a:pt x="0" y="24383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802308" y="672049"/>
              <a:ext cx="4635070" cy="64620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600" spc="5" dirty="0" smtClean="0">
                  <a:solidFill>
                    <a:srgbClr val="FFFFFF"/>
                  </a:solidFill>
                  <a:effectLst/>
                  <a:latin typeface="+mj-lt"/>
                  <a:ea typeface="Times New Roman" panose="02020603050405020304" pitchFamily="18" charset="0"/>
                </a:rPr>
                <a:t>Да събере заедно регионалните власти</a:t>
              </a:r>
              <a:endParaRPr lang="en-US" sz="11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endParaRPr>
            </a:p>
          </p:txBody>
        </p:sp>
        <p:sp>
          <p:nvSpPr>
            <p:cNvPr id="21" name="Shape 7756"/>
            <p:cNvSpPr/>
            <p:nvPr/>
          </p:nvSpPr>
          <p:spPr>
            <a:xfrm>
              <a:off x="3723132" y="1578332"/>
              <a:ext cx="5139484" cy="833435"/>
            </a:xfrm>
            <a:custGeom>
              <a:avLst/>
              <a:gdLst/>
              <a:ahLst/>
              <a:cxnLst/>
              <a:rect l="0" t="0" r="0" b="0"/>
              <a:pathLst>
                <a:path w="4337304" h="743712">
                  <a:moveTo>
                    <a:pt x="0" y="0"/>
                  </a:moveTo>
                  <a:lnTo>
                    <a:pt x="4337304" y="0"/>
                  </a:lnTo>
                  <a:lnTo>
                    <a:pt x="4337304" y="743712"/>
                  </a:lnTo>
                  <a:lnTo>
                    <a:pt x="0" y="74371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Shape 429"/>
            <p:cNvSpPr/>
            <p:nvPr/>
          </p:nvSpPr>
          <p:spPr>
            <a:xfrm>
              <a:off x="3710940" y="1566139"/>
              <a:ext cx="2180083" cy="768096"/>
            </a:xfrm>
            <a:custGeom>
              <a:avLst/>
              <a:gdLst/>
              <a:ahLst/>
              <a:cxnLst/>
              <a:rect l="0" t="0" r="0" b="0"/>
              <a:pathLst>
                <a:path w="2180083" h="768096">
                  <a:moveTo>
                    <a:pt x="12192" y="0"/>
                  </a:moveTo>
                  <a:lnTo>
                    <a:pt x="2180083" y="0"/>
                  </a:lnTo>
                  <a:lnTo>
                    <a:pt x="2180083" y="24384"/>
                  </a:lnTo>
                  <a:lnTo>
                    <a:pt x="24385" y="24384"/>
                  </a:lnTo>
                  <a:lnTo>
                    <a:pt x="24385" y="743712"/>
                  </a:lnTo>
                  <a:lnTo>
                    <a:pt x="2180083" y="743712"/>
                  </a:lnTo>
                  <a:lnTo>
                    <a:pt x="2180083" y="768096"/>
                  </a:lnTo>
                  <a:lnTo>
                    <a:pt x="12192" y="768096"/>
                  </a:lnTo>
                  <a:cubicBezTo>
                    <a:pt x="4572" y="768096"/>
                    <a:pt x="0" y="763524"/>
                    <a:pt x="0" y="755904"/>
                  </a:cubicBezTo>
                  <a:lnTo>
                    <a:pt x="0" y="12192"/>
                  </a:lnTo>
                  <a:cubicBezTo>
                    <a:pt x="0" y="4572"/>
                    <a:pt x="4572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Shape 430"/>
            <p:cNvSpPr/>
            <p:nvPr/>
          </p:nvSpPr>
          <p:spPr>
            <a:xfrm>
              <a:off x="5891022" y="1566139"/>
              <a:ext cx="2181606" cy="768096"/>
            </a:xfrm>
            <a:custGeom>
              <a:avLst/>
              <a:gdLst/>
              <a:ahLst/>
              <a:cxnLst/>
              <a:rect l="0" t="0" r="0" b="0"/>
              <a:pathLst>
                <a:path w="2181606" h="768096">
                  <a:moveTo>
                    <a:pt x="0" y="0"/>
                  </a:moveTo>
                  <a:lnTo>
                    <a:pt x="2169413" y="0"/>
                  </a:lnTo>
                  <a:cubicBezTo>
                    <a:pt x="2175509" y="0"/>
                    <a:pt x="2181606" y="4572"/>
                    <a:pt x="2181606" y="12192"/>
                  </a:cubicBezTo>
                  <a:lnTo>
                    <a:pt x="2181606" y="755904"/>
                  </a:lnTo>
                  <a:cubicBezTo>
                    <a:pt x="2181606" y="763524"/>
                    <a:pt x="2175509" y="768096"/>
                    <a:pt x="2169413" y="768096"/>
                  </a:cubicBezTo>
                  <a:lnTo>
                    <a:pt x="0" y="768096"/>
                  </a:lnTo>
                  <a:lnTo>
                    <a:pt x="0" y="743712"/>
                  </a:lnTo>
                  <a:lnTo>
                    <a:pt x="2155698" y="743712"/>
                  </a:lnTo>
                  <a:lnTo>
                    <a:pt x="2155698" y="24384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838741" y="1613202"/>
              <a:ext cx="4967564" cy="8033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Да бъдат </a:t>
              </a:r>
              <a:r>
                <a:rPr lang="bg-BG" sz="1400" dirty="0" err="1" smtClean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вк</a:t>
              </a:r>
              <a:r>
                <a:rPr lang="bg-BG" sz="1400" dirty="0" err="1" smtClean="0">
                  <a:solidFill>
                    <a:srgbClr val="FFFFFF"/>
                  </a:solidFill>
                  <a:effectLst/>
                  <a:latin typeface="+mj-lt"/>
                  <a:ea typeface="Times New Roman" panose="02020603050405020304" pitchFamily="18" charset="0"/>
                </a:rPr>
                <a:t>лючвени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+mj-lt"/>
                  <a:ea typeface="Times New Roman" panose="02020603050405020304" pitchFamily="18" charset="0"/>
                </a:rPr>
                <a:t> участници от т.на</a:t>
              </a:r>
              <a:r>
                <a:rPr lang="bg-BG" sz="1400" dirty="0" smtClean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р.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+mj-lt"/>
                  <a:ea typeface="Times New Roman" panose="02020603050405020304" pitchFamily="18" charset="0"/>
                </a:rPr>
                <a:t> четворна спирала на хранителната верига (университети, бизнес, гражданско общество и местни власти</a:t>
              </a:r>
              <a:endParaRPr lang="en-US" sz="14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378169" y="1976322"/>
              <a:ext cx="1365686" cy="25338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6" name="Shape 7775"/>
            <p:cNvSpPr/>
            <p:nvPr/>
          </p:nvSpPr>
          <p:spPr>
            <a:xfrm>
              <a:off x="3723132" y="2507973"/>
              <a:ext cx="5154230" cy="743712"/>
            </a:xfrm>
            <a:custGeom>
              <a:avLst/>
              <a:gdLst/>
              <a:ahLst/>
              <a:cxnLst/>
              <a:rect l="0" t="0" r="0" b="0"/>
              <a:pathLst>
                <a:path w="4337304" h="743712">
                  <a:moveTo>
                    <a:pt x="0" y="0"/>
                  </a:moveTo>
                  <a:lnTo>
                    <a:pt x="4337304" y="0"/>
                  </a:lnTo>
                  <a:lnTo>
                    <a:pt x="4337304" y="743712"/>
                  </a:lnTo>
                  <a:lnTo>
                    <a:pt x="0" y="74371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Shape 434"/>
            <p:cNvSpPr/>
            <p:nvPr/>
          </p:nvSpPr>
          <p:spPr>
            <a:xfrm>
              <a:off x="3710940" y="2495780"/>
              <a:ext cx="2180083" cy="769620"/>
            </a:xfrm>
            <a:custGeom>
              <a:avLst/>
              <a:gdLst/>
              <a:ahLst/>
              <a:cxnLst/>
              <a:rect l="0" t="0" r="0" b="0"/>
              <a:pathLst>
                <a:path w="2180083" h="769620">
                  <a:moveTo>
                    <a:pt x="12192" y="0"/>
                  </a:moveTo>
                  <a:lnTo>
                    <a:pt x="2180083" y="0"/>
                  </a:lnTo>
                  <a:lnTo>
                    <a:pt x="2180083" y="25908"/>
                  </a:lnTo>
                  <a:lnTo>
                    <a:pt x="24385" y="25908"/>
                  </a:lnTo>
                  <a:lnTo>
                    <a:pt x="24385" y="743712"/>
                  </a:lnTo>
                  <a:lnTo>
                    <a:pt x="2180083" y="743712"/>
                  </a:lnTo>
                  <a:lnTo>
                    <a:pt x="2180083" y="769620"/>
                  </a:lnTo>
                  <a:lnTo>
                    <a:pt x="12192" y="769620"/>
                  </a:lnTo>
                  <a:cubicBezTo>
                    <a:pt x="4572" y="769620"/>
                    <a:pt x="0" y="763524"/>
                    <a:pt x="0" y="755904"/>
                  </a:cubicBezTo>
                  <a:lnTo>
                    <a:pt x="0" y="12192"/>
                  </a:lnTo>
                  <a:cubicBezTo>
                    <a:pt x="0" y="6096"/>
                    <a:pt x="4572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Shape 435"/>
            <p:cNvSpPr/>
            <p:nvPr/>
          </p:nvSpPr>
          <p:spPr>
            <a:xfrm>
              <a:off x="5891022" y="2495780"/>
              <a:ext cx="2181606" cy="769620"/>
            </a:xfrm>
            <a:custGeom>
              <a:avLst/>
              <a:gdLst/>
              <a:ahLst/>
              <a:cxnLst/>
              <a:rect l="0" t="0" r="0" b="0"/>
              <a:pathLst>
                <a:path w="2181606" h="769620">
                  <a:moveTo>
                    <a:pt x="0" y="0"/>
                  </a:moveTo>
                  <a:lnTo>
                    <a:pt x="2169413" y="0"/>
                  </a:lnTo>
                  <a:cubicBezTo>
                    <a:pt x="2175509" y="0"/>
                    <a:pt x="2181606" y="6096"/>
                    <a:pt x="2181606" y="12192"/>
                  </a:cubicBezTo>
                  <a:lnTo>
                    <a:pt x="2181606" y="755904"/>
                  </a:lnTo>
                  <a:cubicBezTo>
                    <a:pt x="2181606" y="763524"/>
                    <a:pt x="2175509" y="769620"/>
                    <a:pt x="2169413" y="769620"/>
                  </a:cubicBezTo>
                  <a:lnTo>
                    <a:pt x="0" y="769620"/>
                  </a:lnTo>
                  <a:lnTo>
                    <a:pt x="0" y="743712"/>
                  </a:lnTo>
                  <a:lnTo>
                    <a:pt x="2155698" y="743712"/>
                  </a:lnTo>
                  <a:lnTo>
                    <a:pt x="215569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823844" y="2541525"/>
              <a:ext cx="4513128" cy="24500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600" dirty="0" smtClean="0">
                  <a:solidFill>
                    <a:schemeClr val="bg1"/>
                  </a:solidFill>
                </a:rPr>
                <a:t>Да бъдат насочени  </a:t>
              </a:r>
              <a:r>
                <a:rPr lang="bg-BG" sz="1600" dirty="0">
                  <a:solidFill>
                    <a:schemeClr val="bg1"/>
                  </a:solidFill>
                </a:rPr>
                <a:t>бъдещите политики и стратегии в </a:t>
              </a:r>
              <a:r>
                <a:rPr lang="bg-BG" sz="1600" dirty="0" smtClean="0">
                  <a:solidFill>
                    <a:schemeClr val="bg1"/>
                  </a:solidFill>
                </a:rPr>
                <a:t> областта </a:t>
              </a:r>
              <a:r>
                <a:rPr lang="bg-BG" sz="1600" dirty="0">
                  <a:solidFill>
                    <a:schemeClr val="bg1"/>
                  </a:solidFill>
                </a:rPr>
                <a:t>на </a:t>
              </a:r>
              <a:r>
                <a:rPr lang="bg-BG" sz="1600" dirty="0" err="1" smtClean="0">
                  <a:solidFill>
                    <a:schemeClr val="bg1"/>
                  </a:solidFill>
                </a:rPr>
                <a:t>агро</a:t>
              </a:r>
              <a:r>
                <a:rPr lang="bg-BG" sz="1600" dirty="0" smtClean="0">
                  <a:solidFill>
                    <a:schemeClr val="bg1"/>
                  </a:solidFill>
                </a:rPr>
                <a:t>-храните </a:t>
              </a:r>
              <a:endParaRPr lang="en-US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0" name="Shape 7788"/>
            <p:cNvSpPr/>
            <p:nvPr/>
          </p:nvSpPr>
          <p:spPr>
            <a:xfrm>
              <a:off x="3779269" y="3452885"/>
              <a:ext cx="5098093" cy="743712"/>
            </a:xfrm>
            <a:custGeom>
              <a:avLst/>
              <a:gdLst/>
              <a:ahLst/>
              <a:cxnLst/>
              <a:rect l="0" t="0" r="0" b="0"/>
              <a:pathLst>
                <a:path w="4337304" h="743712">
                  <a:moveTo>
                    <a:pt x="0" y="0"/>
                  </a:moveTo>
                  <a:lnTo>
                    <a:pt x="4337304" y="0"/>
                  </a:lnTo>
                  <a:lnTo>
                    <a:pt x="4337304" y="743712"/>
                  </a:lnTo>
                  <a:lnTo>
                    <a:pt x="0" y="74371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Shape 438"/>
            <p:cNvSpPr/>
            <p:nvPr/>
          </p:nvSpPr>
          <p:spPr>
            <a:xfrm>
              <a:off x="3710940" y="3425420"/>
              <a:ext cx="2180083" cy="769620"/>
            </a:xfrm>
            <a:custGeom>
              <a:avLst/>
              <a:gdLst/>
              <a:ahLst/>
              <a:cxnLst/>
              <a:rect l="0" t="0" r="0" b="0"/>
              <a:pathLst>
                <a:path w="2180083" h="769620">
                  <a:moveTo>
                    <a:pt x="12192" y="0"/>
                  </a:moveTo>
                  <a:lnTo>
                    <a:pt x="2180083" y="0"/>
                  </a:lnTo>
                  <a:lnTo>
                    <a:pt x="2180083" y="25908"/>
                  </a:lnTo>
                  <a:lnTo>
                    <a:pt x="24385" y="25908"/>
                  </a:lnTo>
                  <a:lnTo>
                    <a:pt x="24385" y="743712"/>
                  </a:lnTo>
                  <a:lnTo>
                    <a:pt x="2180083" y="743712"/>
                  </a:lnTo>
                  <a:lnTo>
                    <a:pt x="2180083" y="769620"/>
                  </a:lnTo>
                  <a:lnTo>
                    <a:pt x="12192" y="769620"/>
                  </a:lnTo>
                  <a:cubicBezTo>
                    <a:pt x="4572" y="769620"/>
                    <a:pt x="0" y="763524"/>
                    <a:pt x="0" y="757428"/>
                  </a:cubicBezTo>
                  <a:lnTo>
                    <a:pt x="0" y="13716"/>
                  </a:lnTo>
                  <a:cubicBezTo>
                    <a:pt x="0" y="6096"/>
                    <a:pt x="4572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Shape 439"/>
            <p:cNvSpPr/>
            <p:nvPr/>
          </p:nvSpPr>
          <p:spPr>
            <a:xfrm>
              <a:off x="5891022" y="3425420"/>
              <a:ext cx="2181606" cy="769620"/>
            </a:xfrm>
            <a:custGeom>
              <a:avLst/>
              <a:gdLst/>
              <a:ahLst/>
              <a:cxnLst/>
              <a:rect l="0" t="0" r="0" b="0"/>
              <a:pathLst>
                <a:path w="2181606" h="769620">
                  <a:moveTo>
                    <a:pt x="0" y="0"/>
                  </a:moveTo>
                  <a:lnTo>
                    <a:pt x="2169413" y="0"/>
                  </a:lnTo>
                  <a:cubicBezTo>
                    <a:pt x="2175509" y="0"/>
                    <a:pt x="2181606" y="6096"/>
                    <a:pt x="2181606" y="13716"/>
                  </a:cubicBezTo>
                  <a:lnTo>
                    <a:pt x="2181606" y="757428"/>
                  </a:lnTo>
                  <a:cubicBezTo>
                    <a:pt x="2181606" y="763524"/>
                    <a:pt x="2175509" y="769620"/>
                    <a:pt x="2169413" y="769620"/>
                  </a:cubicBezTo>
                  <a:lnTo>
                    <a:pt x="0" y="769620"/>
                  </a:lnTo>
                  <a:lnTo>
                    <a:pt x="0" y="743712"/>
                  </a:lnTo>
                  <a:lnTo>
                    <a:pt x="2155698" y="743712"/>
                  </a:lnTo>
                  <a:lnTo>
                    <a:pt x="215569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912100" y="3484865"/>
              <a:ext cx="4424872" cy="64985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600" dirty="0" smtClean="0">
                  <a:solidFill>
                    <a:srgbClr val="FFFFFF"/>
                  </a:solidFill>
                  <a:effectLst/>
                  <a:latin typeface="+mj-lt"/>
                  <a:ea typeface="Times New Roman" panose="02020603050405020304" pitchFamily="18" charset="0"/>
                </a:rPr>
                <a:t>Да се свърже света на изследователските институти с </a:t>
              </a:r>
              <a:r>
                <a:rPr lang="bg-BG" sz="1600" dirty="0" err="1" smtClean="0">
                  <a:solidFill>
                    <a:srgbClr val="FFFFFF"/>
                  </a:solidFill>
                  <a:effectLst/>
                  <a:latin typeface="+mj-lt"/>
                  <a:ea typeface="Times New Roman" panose="02020603050405020304" pitchFamily="18" charset="0"/>
                </a:rPr>
                <a:t>агро</a:t>
              </a:r>
              <a:r>
                <a:rPr lang="bg-BG" sz="1600" dirty="0" smtClean="0">
                  <a:solidFill>
                    <a:srgbClr val="FFFFFF"/>
                  </a:solidFill>
                  <a:effectLst/>
                  <a:latin typeface="+mj-lt"/>
                  <a:ea typeface="Times New Roman" panose="02020603050405020304" pitchFamily="18" charset="0"/>
                </a:rPr>
                <a:t>-хранителните компании</a:t>
              </a:r>
              <a:endParaRPr lang="en-US" sz="11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99510" y="3835574"/>
              <a:ext cx="1307457" cy="25338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5" name="Shape 7806"/>
            <p:cNvSpPr/>
            <p:nvPr/>
          </p:nvSpPr>
          <p:spPr>
            <a:xfrm>
              <a:off x="3723132" y="4368776"/>
              <a:ext cx="5154230" cy="858992"/>
            </a:xfrm>
            <a:custGeom>
              <a:avLst/>
              <a:gdLst/>
              <a:ahLst/>
              <a:cxnLst/>
              <a:rect l="0" t="0" r="0" b="0"/>
              <a:pathLst>
                <a:path w="4337304" h="743712">
                  <a:moveTo>
                    <a:pt x="0" y="0"/>
                  </a:moveTo>
                  <a:lnTo>
                    <a:pt x="4337304" y="0"/>
                  </a:lnTo>
                  <a:lnTo>
                    <a:pt x="4337304" y="743712"/>
                  </a:lnTo>
                  <a:lnTo>
                    <a:pt x="0" y="74371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Shape 443"/>
            <p:cNvSpPr/>
            <p:nvPr/>
          </p:nvSpPr>
          <p:spPr>
            <a:xfrm>
              <a:off x="3710940" y="4356584"/>
              <a:ext cx="2180083" cy="769620"/>
            </a:xfrm>
            <a:custGeom>
              <a:avLst/>
              <a:gdLst/>
              <a:ahLst/>
              <a:cxnLst/>
              <a:rect l="0" t="0" r="0" b="0"/>
              <a:pathLst>
                <a:path w="2180083" h="769620">
                  <a:moveTo>
                    <a:pt x="12192" y="0"/>
                  </a:moveTo>
                  <a:lnTo>
                    <a:pt x="2180083" y="0"/>
                  </a:lnTo>
                  <a:lnTo>
                    <a:pt x="2180083" y="25908"/>
                  </a:lnTo>
                  <a:lnTo>
                    <a:pt x="24385" y="25908"/>
                  </a:lnTo>
                  <a:lnTo>
                    <a:pt x="24385" y="743712"/>
                  </a:lnTo>
                  <a:lnTo>
                    <a:pt x="2180083" y="743712"/>
                  </a:lnTo>
                  <a:lnTo>
                    <a:pt x="2180083" y="769620"/>
                  </a:lnTo>
                  <a:lnTo>
                    <a:pt x="12192" y="769620"/>
                  </a:lnTo>
                  <a:cubicBezTo>
                    <a:pt x="4572" y="769620"/>
                    <a:pt x="0" y="763524"/>
                    <a:pt x="0" y="755904"/>
                  </a:cubicBezTo>
                  <a:lnTo>
                    <a:pt x="0" y="12192"/>
                  </a:lnTo>
                  <a:cubicBezTo>
                    <a:pt x="0" y="6096"/>
                    <a:pt x="4572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Shape 444"/>
            <p:cNvSpPr/>
            <p:nvPr/>
          </p:nvSpPr>
          <p:spPr>
            <a:xfrm>
              <a:off x="5891022" y="4356584"/>
              <a:ext cx="2181606" cy="769620"/>
            </a:xfrm>
            <a:custGeom>
              <a:avLst/>
              <a:gdLst/>
              <a:ahLst/>
              <a:cxnLst/>
              <a:rect l="0" t="0" r="0" b="0"/>
              <a:pathLst>
                <a:path w="2181606" h="769620">
                  <a:moveTo>
                    <a:pt x="0" y="0"/>
                  </a:moveTo>
                  <a:lnTo>
                    <a:pt x="2169413" y="0"/>
                  </a:lnTo>
                  <a:cubicBezTo>
                    <a:pt x="2175509" y="0"/>
                    <a:pt x="2181606" y="6096"/>
                    <a:pt x="2181606" y="12192"/>
                  </a:cubicBezTo>
                  <a:lnTo>
                    <a:pt x="2181606" y="755904"/>
                  </a:lnTo>
                  <a:cubicBezTo>
                    <a:pt x="2181606" y="763524"/>
                    <a:pt x="2175509" y="769620"/>
                    <a:pt x="2169413" y="769620"/>
                  </a:cubicBezTo>
                  <a:lnTo>
                    <a:pt x="0" y="769620"/>
                  </a:lnTo>
                  <a:lnTo>
                    <a:pt x="0" y="743712"/>
                  </a:lnTo>
                  <a:lnTo>
                    <a:pt x="2155698" y="743712"/>
                  </a:lnTo>
                  <a:lnTo>
                    <a:pt x="215569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771313" y="4396241"/>
              <a:ext cx="5106049" cy="66904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600" dirty="0" smtClean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Да се генерира </a:t>
              </a:r>
              <a:r>
                <a:rPr lang="ru-RU" sz="1600" dirty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добавена стойност от R &amp; I </a:t>
              </a:r>
              <a:r>
                <a:rPr lang="ru-RU" sz="1600" dirty="0" smtClean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  </a:t>
              </a:r>
              <a:r>
                <a:rPr lang="ru-RU" sz="1600" dirty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в </a:t>
              </a:r>
              <a:r>
                <a:rPr lang="ru-RU" sz="1600" dirty="0" smtClean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агро-хранителния сектор</a:t>
              </a:r>
              <a:endParaRPr lang="en-US" sz="11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798638" y="4810809"/>
              <a:ext cx="4078725" cy="23159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Shape 7828"/>
            <p:cNvSpPr/>
            <p:nvPr/>
          </p:nvSpPr>
          <p:spPr>
            <a:xfrm>
              <a:off x="3723132" y="5299940"/>
              <a:ext cx="5139484" cy="743712"/>
            </a:xfrm>
            <a:custGeom>
              <a:avLst/>
              <a:gdLst/>
              <a:ahLst/>
              <a:cxnLst/>
              <a:rect l="0" t="0" r="0" b="0"/>
              <a:pathLst>
                <a:path w="4337304" h="743712">
                  <a:moveTo>
                    <a:pt x="0" y="0"/>
                  </a:moveTo>
                  <a:lnTo>
                    <a:pt x="4337304" y="0"/>
                  </a:lnTo>
                  <a:lnTo>
                    <a:pt x="4337304" y="743712"/>
                  </a:lnTo>
                  <a:lnTo>
                    <a:pt x="0" y="74371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1" name="Shape 448"/>
            <p:cNvSpPr/>
            <p:nvPr/>
          </p:nvSpPr>
          <p:spPr>
            <a:xfrm>
              <a:off x="3710940" y="5286224"/>
              <a:ext cx="2180083" cy="769620"/>
            </a:xfrm>
            <a:custGeom>
              <a:avLst/>
              <a:gdLst/>
              <a:ahLst/>
              <a:cxnLst/>
              <a:rect l="0" t="0" r="0" b="0"/>
              <a:pathLst>
                <a:path w="2180083" h="769620">
                  <a:moveTo>
                    <a:pt x="12192" y="0"/>
                  </a:moveTo>
                  <a:lnTo>
                    <a:pt x="2180083" y="0"/>
                  </a:lnTo>
                  <a:lnTo>
                    <a:pt x="2180083" y="25908"/>
                  </a:lnTo>
                  <a:lnTo>
                    <a:pt x="24385" y="25908"/>
                  </a:lnTo>
                  <a:lnTo>
                    <a:pt x="24385" y="743712"/>
                  </a:lnTo>
                  <a:lnTo>
                    <a:pt x="2180083" y="743712"/>
                  </a:lnTo>
                  <a:lnTo>
                    <a:pt x="2180083" y="769620"/>
                  </a:lnTo>
                  <a:lnTo>
                    <a:pt x="12192" y="769620"/>
                  </a:lnTo>
                  <a:cubicBezTo>
                    <a:pt x="4572" y="769620"/>
                    <a:pt x="0" y="763524"/>
                    <a:pt x="0" y="757428"/>
                  </a:cubicBezTo>
                  <a:lnTo>
                    <a:pt x="0" y="13716"/>
                  </a:lnTo>
                  <a:cubicBezTo>
                    <a:pt x="0" y="6096"/>
                    <a:pt x="4572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2" name="Shape 449"/>
            <p:cNvSpPr/>
            <p:nvPr/>
          </p:nvSpPr>
          <p:spPr>
            <a:xfrm>
              <a:off x="5891022" y="5286224"/>
              <a:ext cx="2181606" cy="769620"/>
            </a:xfrm>
            <a:custGeom>
              <a:avLst/>
              <a:gdLst/>
              <a:ahLst/>
              <a:cxnLst/>
              <a:rect l="0" t="0" r="0" b="0"/>
              <a:pathLst>
                <a:path w="2181606" h="769620">
                  <a:moveTo>
                    <a:pt x="0" y="0"/>
                  </a:moveTo>
                  <a:lnTo>
                    <a:pt x="2169413" y="0"/>
                  </a:lnTo>
                  <a:cubicBezTo>
                    <a:pt x="2175509" y="0"/>
                    <a:pt x="2181606" y="6096"/>
                    <a:pt x="2181606" y="13716"/>
                  </a:cubicBezTo>
                  <a:lnTo>
                    <a:pt x="2181606" y="757428"/>
                  </a:lnTo>
                  <a:cubicBezTo>
                    <a:pt x="2181606" y="763524"/>
                    <a:pt x="2175509" y="769620"/>
                    <a:pt x="2169413" y="769620"/>
                  </a:cubicBezTo>
                  <a:lnTo>
                    <a:pt x="0" y="769620"/>
                  </a:lnTo>
                  <a:lnTo>
                    <a:pt x="0" y="743712"/>
                  </a:lnTo>
                  <a:lnTo>
                    <a:pt x="2155698" y="743712"/>
                  </a:lnTo>
                  <a:lnTo>
                    <a:pt x="215569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779269" y="5399947"/>
              <a:ext cx="4851718" cy="54987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600" dirty="0" smtClean="0">
                  <a:solidFill>
                    <a:schemeClr val="bg1"/>
                  </a:solidFill>
                  <a:latin typeface="+mj-lt"/>
                </a:rPr>
                <a:t>Да се насърчат </a:t>
              </a:r>
              <a:r>
                <a:rPr lang="bg-BG" sz="1600" dirty="0">
                  <a:solidFill>
                    <a:schemeClr val="bg1"/>
                  </a:solidFill>
                  <a:latin typeface="+mj-lt"/>
                </a:rPr>
                <a:t>механизмите за публично-частно управление</a:t>
              </a:r>
              <a:r>
                <a:rPr lang="en-US" sz="1600" spc="50" dirty="0" smtClean="0">
                  <a:solidFill>
                    <a:schemeClr val="bg1"/>
                  </a:solidFill>
                  <a:effectLst/>
                  <a:latin typeface="+mj-lt"/>
                  <a:ea typeface="Times New Roman" panose="02020603050405020304" pitchFamily="18" charset="0"/>
                </a:rPr>
                <a:t> </a:t>
              </a:r>
              <a:endParaRPr lang="en-US" sz="16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320272" y="5696434"/>
              <a:ext cx="1517728" cy="25338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5" name="Shape 452"/>
            <p:cNvSpPr/>
            <p:nvPr/>
          </p:nvSpPr>
          <p:spPr>
            <a:xfrm>
              <a:off x="3108960" y="3280640"/>
              <a:ext cx="614172" cy="2403348"/>
            </a:xfrm>
            <a:custGeom>
              <a:avLst/>
              <a:gdLst/>
              <a:ahLst/>
              <a:cxnLst/>
              <a:rect l="0" t="0" r="0" b="0"/>
              <a:pathLst>
                <a:path w="614172" h="2403348">
                  <a:moveTo>
                    <a:pt x="0" y="0"/>
                  </a:moveTo>
                  <a:lnTo>
                    <a:pt x="306324" y="0"/>
                  </a:lnTo>
                  <a:cubicBezTo>
                    <a:pt x="313944" y="0"/>
                    <a:pt x="318516" y="6096"/>
                    <a:pt x="318516" y="13716"/>
                  </a:cubicBezTo>
                  <a:lnTo>
                    <a:pt x="318516" y="2377440"/>
                  </a:lnTo>
                  <a:lnTo>
                    <a:pt x="614172" y="2377440"/>
                  </a:lnTo>
                  <a:lnTo>
                    <a:pt x="614172" y="2403348"/>
                  </a:lnTo>
                  <a:lnTo>
                    <a:pt x="306324" y="2403348"/>
                  </a:lnTo>
                  <a:cubicBezTo>
                    <a:pt x="300228" y="2403348"/>
                    <a:pt x="294132" y="2397252"/>
                    <a:pt x="294132" y="2391156"/>
                  </a:cubicBezTo>
                  <a:lnTo>
                    <a:pt x="294132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6" name="Shape 453"/>
            <p:cNvSpPr/>
            <p:nvPr/>
          </p:nvSpPr>
          <p:spPr>
            <a:xfrm>
              <a:off x="3108960" y="1008356"/>
              <a:ext cx="614172" cy="2298192"/>
            </a:xfrm>
            <a:custGeom>
              <a:avLst/>
              <a:gdLst/>
              <a:ahLst/>
              <a:cxnLst/>
              <a:rect l="0" t="0" r="0" b="0"/>
              <a:pathLst>
                <a:path w="614172" h="2298192">
                  <a:moveTo>
                    <a:pt x="306324" y="0"/>
                  </a:moveTo>
                  <a:lnTo>
                    <a:pt x="614172" y="0"/>
                  </a:lnTo>
                  <a:lnTo>
                    <a:pt x="614172" y="24383"/>
                  </a:lnTo>
                  <a:lnTo>
                    <a:pt x="318516" y="24383"/>
                  </a:lnTo>
                  <a:lnTo>
                    <a:pt x="318516" y="2284476"/>
                  </a:lnTo>
                  <a:cubicBezTo>
                    <a:pt x="318516" y="2292096"/>
                    <a:pt x="313944" y="2298192"/>
                    <a:pt x="306324" y="2298192"/>
                  </a:cubicBezTo>
                  <a:lnTo>
                    <a:pt x="0" y="2298192"/>
                  </a:lnTo>
                  <a:lnTo>
                    <a:pt x="0" y="2272284"/>
                  </a:lnTo>
                  <a:lnTo>
                    <a:pt x="294132" y="2272284"/>
                  </a:lnTo>
                  <a:lnTo>
                    <a:pt x="294132" y="12192"/>
                  </a:lnTo>
                  <a:cubicBezTo>
                    <a:pt x="294132" y="4572"/>
                    <a:pt x="300228" y="0"/>
                    <a:pt x="306324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7" name="Shape 454"/>
            <p:cNvSpPr/>
            <p:nvPr/>
          </p:nvSpPr>
          <p:spPr>
            <a:xfrm>
              <a:off x="3108960" y="3280640"/>
              <a:ext cx="614172" cy="542544"/>
            </a:xfrm>
            <a:custGeom>
              <a:avLst/>
              <a:gdLst/>
              <a:ahLst/>
              <a:cxnLst/>
              <a:rect l="0" t="0" r="0" b="0"/>
              <a:pathLst>
                <a:path w="614172" h="542544">
                  <a:moveTo>
                    <a:pt x="0" y="0"/>
                  </a:moveTo>
                  <a:lnTo>
                    <a:pt x="306324" y="0"/>
                  </a:lnTo>
                  <a:cubicBezTo>
                    <a:pt x="313944" y="0"/>
                    <a:pt x="318516" y="6096"/>
                    <a:pt x="318516" y="13716"/>
                  </a:cubicBezTo>
                  <a:lnTo>
                    <a:pt x="318516" y="516636"/>
                  </a:lnTo>
                  <a:lnTo>
                    <a:pt x="614172" y="516636"/>
                  </a:lnTo>
                  <a:lnTo>
                    <a:pt x="614172" y="542544"/>
                  </a:lnTo>
                  <a:lnTo>
                    <a:pt x="306324" y="542544"/>
                  </a:lnTo>
                  <a:cubicBezTo>
                    <a:pt x="300228" y="542544"/>
                    <a:pt x="294132" y="536448"/>
                    <a:pt x="294132" y="530352"/>
                  </a:cubicBezTo>
                  <a:lnTo>
                    <a:pt x="294132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8" name="Shape 455"/>
            <p:cNvSpPr/>
            <p:nvPr/>
          </p:nvSpPr>
          <p:spPr>
            <a:xfrm>
              <a:off x="3108960" y="1937996"/>
              <a:ext cx="614172" cy="1368552"/>
            </a:xfrm>
            <a:custGeom>
              <a:avLst/>
              <a:gdLst/>
              <a:ahLst/>
              <a:cxnLst/>
              <a:rect l="0" t="0" r="0" b="0"/>
              <a:pathLst>
                <a:path w="614172" h="1368552">
                  <a:moveTo>
                    <a:pt x="306324" y="0"/>
                  </a:moveTo>
                  <a:lnTo>
                    <a:pt x="614172" y="0"/>
                  </a:lnTo>
                  <a:lnTo>
                    <a:pt x="614172" y="25908"/>
                  </a:lnTo>
                  <a:lnTo>
                    <a:pt x="318516" y="25908"/>
                  </a:lnTo>
                  <a:lnTo>
                    <a:pt x="318516" y="1354836"/>
                  </a:lnTo>
                  <a:cubicBezTo>
                    <a:pt x="318516" y="1362456"/>
                    <a:pt x="313944" y="1368552"/>
                    <a:pt x="306324" y="1368552"/>
                  </a:cubicBezTo>
                  <a:lnTo>
                    <a:pt x="0" y="1368552"/>
                  </a:lnTo>
                  <a:lnTo>
                    <a:pt x="0" y="1342644"/>
                  </a:lnTo>
                  <a:lnTo>
                    <a:pt x="294132" y="1342644"/>
                  </a:lnTo>
                  <a:lnTo>
                    <a:pt x="294132" y="12192"/>
                  </a:lnTo>
                  <a:cubicBezTo>
                    <a:pt x="294132" y="6096"/>
                    <a:pt x="300228" y="0"/>
                    <a:pt x="306324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9" name="Shape 456"/>
            <p:cNvSpPr/>
            <p:nvPr/>
          </p:nvSpPr>
          <p:spPr>
            <a:xfrm>
              <a:off x="3108960" y="3280640"/>
              <a:ext cx="614172" cy="1473708"/>
            </a:xfrm>
            <a:custGeom>
              <a:avLst/>
              <a:gdLst/>
              <a:ahLst/>
              <a:cxnLst/>
              <a:rect l="0" t="0" r="0" b="0"/>
              <a:pathLst>
                <a:path w="614172" h="1473708">
                  <a:moveTo>
                    <a:pt x="0" y="0"/>
                  </a:moveTo>
                  <a:lnTo>
                    <a:pt x="306324" y="0"/>
                  </a:lnTo>
                  <a:cubicBezTo>
                    <a:pt x="313944" y="0"/>
                    <a:pt x="318516" y="6096"/>
                    <a:pt x="318516" y="13716"/>
                  </a:cubicBezTo>
                  <a:lnTo>
                    <a:pt x="318516" y="1447800"/>
                  </a:lnTo>
                  <a:lnTo>
                    <a:pt x="614172" y="1447800"/>
                  </a:lnTo>
                  <a:lnTo>
                    <a:pt x="614172" y="1473708"/>
                  </a:lnTo>
                  <a:lnTo>
                    <a:pt x="306324" y="1473708"/>
                  </a:lnTo>
                  <a:cubicBezTo>
                    <a:pt x="300228" y="1473708"/>
                    <a:pt x="294132" y="1467612"/>
                    <a:pt x="294132" y="1459992"/>
                  </a:cubicBezTo>
                  <a:lnTo>
                    <a:pt x="294132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0" name="Shape 457"/>
            <p:cNvSpPr/>
            <p:nvPr/>
          </p:nvSpPr>
          <p:spPr>
            <a:xfrm>
              <a:off x="3108960" y="2867636"/>
              <a:ext cx="614172" cy="438912"/>
            </a:xfrm>
            <a:custGeom>
              <a:avLst/>
              <a:gdLst/>
              <a:ahLst/>
              <a:cxnLst/>
              <a:rect l="0" t="0" r="0" b="0"/>
              <a:pathLst>
                <a:path w="614172" h="438912">
                  <a:moveTo>
                    <a:pt x="306324" y="0"/>
                  </a:moveTo>
                  <a:lnTo>
                    <a:pt x="614172" y="0"/>
                  </a:lnTo>
                  <a:lnTo>
                    <a:pt x="614172" y="25908"/>
                  </a:lnTo>
                  <a:lnTo>
                    <a:pt x="318516" y="25908"/>
                  </a:lnTo>
                  <a:lnTo>
                    <a:pt x="318516" y="425196"/>
                  </a:lnTo>
                  <a:cubicBezTo>
                    <a:pt x="318516" y="432816"/>
                    <a:pt x="313944" y="438912"/>
                    <a:pt x="306324" y="438912"/>
                  </a:cubicBezTo>
                  <a:lnTo>
                    <a:pt x="0" y="438912"/>
                  </a:lnTo>
                  <a:lnTo>
                    <a:pt x="0" y="413004"/>
                  </a:lnTo>
                  <a:lnTo>
                    <a:pt x="294132" y="413004"/>
                  </a:lnTo>
                  <a:lnTo>
                    <a:pt x="294132" y="13716"/>
                  </a:lnTo>
                  <a:cubicBezTo>
                    <a:pt x="294132" y="6096"/>
                    <a:pt x="300228" y="0"/>
                    <a:pt x="306324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72764" y="0"/>
              <a:ext cx="2935657" cy="44391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ЦЕЛИ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384768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2967291" y="190630"/>
            <a:ext cx="5303292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r>
              <a:rPr lang="bg-BG" dirty="0" smtClean="0"/>
              <a:t>Продукти</a:t>
            </a:r>
            <a:endParaRPr lang="en-US" dirty="0"/>
          </a:p>
        </p:txBody>
      </p:sp>
      <p:sp>
        <p:nvSpPr>
          <p:cNvPr id="174" name="CustomShape 2"/>
          <p:cNvSpPr/>
          <p:nvPr/>
        </p:nvSpPr>
        <p:spPr>
          <a:xfrm>
            <a:off x="648597" y="642099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65772" y="846772"/>
            <a:ext cx="8691607" cy="5164456"/>
            <a:chOff x="0" y="0"/>
            <a:chExt cx="8692014" cy="5164836"/>
          </a:xfrm>
        </p:grpSpPr>
        <p:sp>
          <p:nvSpPr>
            <p:cNvPr id="7" name="Shape 7840"/>
            <p:cNvSpPr/>
            <p:nvPr/>
          </p:nvSpPr>
          <p:spPr>
            <a:xfrm>
              <a:off x="12192" y="12192"/>
              <a:ext cx="1905000" cy="1143000"/>
            </a:xfrm>
            <a:custGeom>
              <a:avLst/>
              <a:gdLst/>
              <a:ahLst/>
              <a:cxnLst/>
              <a:rect l="0" t="0" r="0" b="0"/>
              <a:pathLst>
                <a:path w="1905000" h="1143000">
                  <a:moveTo>
                    <a:pt x="0" y="0"/>
                  </a:moveTo>
                  <a:lnTo>
                    <a:pt x="1905000" y="0"/>
                  </a:lnTo>
                  <a:lnTo>
                    <a:pt x="1905000" y="1143000"/>
                  </a:lnTo>
                  <a:lnTo>
                    <a:pt x="0" y="114300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0504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Shape 476"/>
            <p:cNvSpPr/>
            <p:nvPr/>
          </p:nvSpPr>
          <p:spPr>
            <a:xfrm>
              <a:off x="0" y="0"/>
              <a:ext cx="964692" cy="1167384"/>
            </a:xfrm>
            <a:custGeom>
              <a:avLst/>
              <a:gdLst/>
              <a:ahLst/>
              <a:cxnLst/>
              <a:rect l="0" t="0" r="0" b="0"/>
              <a:pathLst>
                <a:path w="964692" h="1167384">
                  <a:moveTo>
                    <a:pt x="12192" y="0"/>
                  </a:moveTo>
                  <a:lnTo>
                    <a:pt x="964692" y="0"/>
                  </a:lnTo>
                  <a:lnTo>
                    <a:pt x="964692" y="25908"/>
                  </a:lnTo>
                  <a:lnTo>
                    <a:pt x="25908" y="25908"/>
                  </a:lnTo>
                  <a:lnTo>
                    <a:pt x="25908" y="1141476"/>
                  </a:lnTo>
                  <a:lnTo>
                    <a:pt x="964692" y="1141476"/>
                  </a:lnTo>
                  <a:lnTo>
                    <a:pt x="964692" y="1167384"/>
                  </a:lnTo>
                  <a:lnTo>
                    <a:pt x="12192" y="1167384"/>
                  </a:lnTo>
                  <a:cubicBezTo>
                    <a:pt x="6096" y="1167384"/>
                    <a:pt x="0" y="1161288"/>
                    <a:pt x="0" y="1155192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477"/>
            <p:cNvSpPr/>
            <p:nvPr/>
          </p:nvSpPr>
          <p:spPr>
            <a:xfrm>
              <a:off x="964692" y="0"/>
              <a:ext cx="964692" cy="1167384"/>
            </a:xfrm>
            <a:custGeom>
              <a:avLst/>
              <a:gdLst/>
              <a:ahLst/>
              <a:cxnLst/>
              <a:rect l="0" t="0" r="0" b="0"/>
              <a:pathLst>
                <a:path w="964692" h="1167384">
                  <a:moveTo>
                    <a:pt x="0" y="0"/>
                  </a:moveTo>
                  <a:lnTo>
                    <a:pt x="952500" y="0"/>
                  </a:lnTo>
                  <a:cubicBezTo>
                    <a:pt x="958596" y="0"/>
                    <a:pt x="964692" y="6096"/>
                    <a:pt x="964692" y="12192"/>
                  </a:cubicBezTo>
                  <a:lnTo>
                    <a:pt x="964692" y="1155192"/>
                  </a:lnTo>
                  <a:cubicBezTo>
                    <a:pt x="964692" y="1161288"/>
                    <a:pt x="958596" y="1167384"/>
                    <a:pt x="952500" y="1167384"/>
                  </a:cubicBezTo>
                  <a:lnTo>
                    <a:pt x="0" y="1167384"/>
                  </a:lnTo>
                  <a:lnTo>
                    <a:pt x="0" y="1141476"/>
                  </a:lnTo>
                  <a:lnTo>
                    <a:pt x="938784" y="1141476"/>
                  </a:lnTo>
                  <a:lnTo>
                    <a:pt x="938784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06511" y="412691"/>
              <a:ext cx="2152374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3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Срещи на управляващия</a:t>
              </a:r>
              <a:r>
                <a:rPr lang="en-US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e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6658" y="412691"/>
              <a:ext cx="131855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6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0116" y="604756"/>
              <a:ext cx="1954828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комитет</a:t>
              </a:r>
              <a:r>
                <a:rPr lang="en-US" sz="1400" spc="-1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(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фаза </a:t>
              </a:r>
              <a:r>
                <a:rPr lang="en-US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)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Shape 7850"/>
            <p:cNvSpPr/>
            <p:nvPr/>
          </p:nvSpPr>
          <p:spPr>
            <a:xfrm>
              <a:off x="2107692" y="12192"/>
              <a:ext cx="1903477" cy="1143000"/>
            </a:xfrm>
            <a:custGeom>
              <a:avLst/>
              <a:gdLst/>
              <a:ahLst/>
              <a:cxnLst/>
              <a:rect l="0" t="0" r="0" b="0"/>
              <a:pathLst>
                <a:path w="1903477" h="1143000">
                  <a:moveTo>
                    <a:pt x="0" y="0"/>
                  </a:moveTo>
                  <a:lnTo>
                    <a:pt x="1903477" y="0"/>
                  </a:lnTo>
                  <a:lnTo>
                    <a:pt x="1903477" y="1143000"/>
                  </a:lnTo>
                  <a:lnTo>
                    <a:pt x="0" y="114300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9BBB59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Shape 481"/>
            <p:cNvSpPr/>
            <p:nvPr/>
          </p:nvSpPr>
          <p:spPr>
            <a:xfrm>
              <a:off x="2093976" y="0"/>
              <a:ext cx="965454" cy="1167384"/>
            </a:xfrm>
            <a:custGeom>
              <a:avLst/>
              <a:gdLst/>
              <a:ahLst/>
              <a:cxnLst/>
              <a:rect l="0" t="0" r="0" b="0"/>
              <a:pathLst>
                <a:path w="965454" h="1167384">
                  <a:moveTo>
                    <a:pt x="13716" y="0"/>
                  </a:moveTo>
                  <a:lnTo>
                    <a:pt x="965454" y="0"/>
                  </a:lnTo>
                  <a:lnTo>
                    <a:pt x="965454" y="25908"/>
                  </a:lnTo>
                  <a:lnTo>
                    <a:pt x="25908" y="25908"/>
                  </a:lnTo>
                  <a:lnTo>
                    <a:pt x="25908" y="1141476"/>
                  </a:lnTo>
                  <a:lnTo>
                    <a:pt x="965454" y="1141476"/>
                  </a:lnTo>
                  <a:lnTo>
                    <a:pt x="965454" y="1167384"/>
                  </a:lnTo>
                  <a:lnTo>
                    <a:pt x="13716" y="1167384"/>
                  </a:lnTo>
                  <a:cubicBezTo>
                    <a:pt x="6096" y="1167384"/>
                    <a:pt x="0" y="1161288"/>
                    <a:pt x="0" y="1155192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371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Shape 482"/>
            <p:cNvSpPr/>
            <p:nvPr/>
          </p:nvSpPr>
          <p:spPr>
            <a:xfrm>
              <a:off x="3059430" y="0"/>
              <a:ext cx="963930" cy="1167384"/>
            </a:xfrm>
            <a:custGeom>
              <a:avLst/>
              <a:gdLst/>
              <a:ahLst/>
              <a:cxnLst/>
              <a:rect l="0" t="0" r="0" b="0"/>
              <a:pathLst>
                <a:path w="963930" h="1167384">
                  <a:moveTo>
                    <a:pt x="0" y="0"/>
                  </a:moveTo>
                  <a:lnTo>
                    <a:pt x="951738" y="0"/>
                  </a:lnTo>
                  <a:cubicBezTo>
                    <a:pt x="957834" y="0"/>
                    <a:pt x="963930" y="6096"/>
                    <a:pt x="963930" y="12192"/>
                  </a:cubicBezTo>
                  <a:lnTo>
                    <a:pt x="963930" y="1155192"/>
                  </a:lnTo>
                  <a:cubicBezTo>
                    <a:pt x="963930" y="1161288"/>
                    <a:pt x="957834" y="1167384"/>
                    <a:pt x="951738" y="1167384"/>
                  </a:cubicBezTo>
                  <a:lnTo>
                    <a:pt x="0" y="1167384"/>
                  </a:lnTo>
                  <a:lnTo>
                    <a:pt x="0" y="1141476"/>
                  </a:lnTo>
                  <a:lnTo>
                    <a:pt x="939546" y="1141476"/>
                  </a:lnTo>
                  <a:lnTo>
                    <a:pt x="939546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496321" y="124681"/>
              <a:ext cx="131855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6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596173" y="124681"/>
              <a:ext cx="1429303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Международни</a:t>
              </a:r>
              <a:r>
                <a:rPr lang="en-US" sz="1400" spc="3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354579" y="316746"/>
              <a:ext cx="1872537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Семинари и един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217453" y="508723"/>
              <a:ext cx="2304387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err="1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уебинар</a:t>
              </a:r>
              <a:r>
                <a:rPr lang="en-US" sz="1400" spc="2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(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фаза</a:t>
              </a:r>
              <a:r>
                <a:rPr lang="en-US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)</a:t>
              </a:r>
              <a:r>
                <a:rPr lang="en-US" sz="1400" spc="-5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&amp;</a:t>
              </a:r>
              <a:r>
                <a:rPr lang="en-US" sz="1400" spc="35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2</a:t>
              </a:r>
              <a:r>
                <a:rPr lang="en-US" sz="1400" spc="45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407950" y="700788"/>
              <a:ext cx="1799258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Срещи по проекта</a:t>
              </a:r>
              <a:r>
                <a:rPr lang="en-US" sz="1400" spc="4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766991" y="892765"/>
              <a:ext cx="646471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фаза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708149" y="892765"/>
              <a:ext cx="78971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(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253772" y="892765"/>
              <a:ext cx="209403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-1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2)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4" name="Shape 7879"/>
            <p:cNvSpPr/>
            <p:nvPr/>
          </p:nvSpPr>
          <p:spPr>
            <a:xfrm>
              <a:off x="4201669" y="12192"/>
              <a:ext cx="1903475" cy="1143000"/>
            </a:xfrm>
            <a:custGeom>
              <a:avLst/>
              <a:gdLst/>
              <a:ahLst/>
              <a:cxnLst/>
              <a:rect l="0" t="0" r="0" b="0"/>
              <a:pathLst>
                <a:path w="1903475" h="1143000">
                  <a:moveTo>
                    <a:pt x="0" y="0"/>
                  </a:moveTo>
                  <a:lnTo>
                    <a:pt x="1903475" y="0"/>
                  </a:lnTo>
                  <a:lnTo>
                    <a:pt x="1903475" y="1143000"/>
                  </a:lnTo>
                  <a:lnTo>
                    <a:pt x="0" y="114300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8064A2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Shape 489"/>
            <p:cNvSpPr/>
            <p:nvPr/>
          </p:nvSpPr>
          <p:spPr>
            <a:xfrm>
              <a:off x="4187952" y="0"/>
              <a:ext cx="965454" cy="1167384"/>
            </a:xfrm>
            <a:custGeom>
              <a:avLst/>
              <a:gdLst/>
              <a:ahLst/>
              <a:cxnLst/>
              <a:rect l="0" t="0" r="0" b="0"/>
              <a:pathLst>
                <a:path w="965454" h="1167384">
                  <a:moveTo>
                    <a:pt x="13716" y="0"/>
                  </a:moveTo>
                  <a:lnTo>
                    <a:pt x="965454" y="0"/>
                  </a:lnTo>
                  <a:lnTo>
                    <a:pt x="965454" y="25908"/>
                  </a:lnTo>
                  <a:lnTo>
                    <a:pt x="25908" y="25908"/>
                  </a:lnTo>
                  <a:lnTo>
                    <a:pt x="25908" y="1141476"/>
                  </a:lnTo>
                  <a:lnTo>
                    <a:pt x="965454" y="1141476"/>
                  </a:lnTo>
                  <a:lnTo>
                    <a:pt x="965454" y="1167384"/>
                  </a:lnTo>
                  <a:lnTo>
                    <a:pt x="13716" y="1167384"/>
                  </a:lnTo>
                  <a:cubicBezTo>
                    <a:pt x="6096" y="1167384"/>
                    <a:pt x="0" y="1161288"/>
                    <a:pt x="0" y="1155192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371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Shape 490"/>
            <p:cNvSpPr/>
            <p:nvPr/>
          </p:nvSpPr>
          <p:spPr>
            <a:xfrm>
              <a:off x="5153407" y="0"/>
              <a:ext cx="963930" cy="1167384"/>
            </a:xfrm>
            <a:custGeom>
              <a:avLst/>
              <a:gdLst/>
              <a:ahLst/>
              <a:cxnLst/>
              <a:rect l="0" t="0" r="0" b="0"/>
              <a:pathLst>
                <a:path w="963930" h="1167384">
                  <a:moveTo>
                    <a:pt x="0" y="0"/>
                  </a:moveTo>
                  <a:lnTo>
                    <a:pt x="951738" y="0"/>
                  </a:lnTo>
                  <a:cubicBezTo>
                    <a:pt x="959358" y="0"/>
                    <a:pt x="963930" y="6096"/>
                    <a:pt x="963930" y="12192"/>
                  </a:cubicBezTo>
                  <a:lnTo>
                    <a:pt x="963930" y="1155192"/>
                  </a:lnTo>
                  <a:cubicBezTo>
                    <a:pt x="963930" y="1161288"/>
                    <a:pt x="959358" y="1167384"/>
                    <a:pt x="951738" y="1167384"/>
                  </a:cubicBezTo>
                  <a:lnTo>
                    <a:pt x="0" y="1167384"/>
                  </a:lnTo>
                  <a:lnTo>
                    <a:pt x="0" y="1141476"/>
                  </a:lnTo>
                  <a:lnTo>
                    <a:pt x="939546" y="1141476"/>
                  </a:lnTo>
                  <a:lnTo>
                    <a:pt x="939546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392921" y="125525"/>
              <a:ext cx="131855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501818" y="114512"/>
              <a:ext cx="1951033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Насоки за регионално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511717" y="298053"/>
              <a:ext cx="1189782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картиране</a:t>
              </a:r>
              <a:r>
                <a:rPr lang="en-US" sz="1400" spc="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&amp;</a:t>
              </a: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416354" y="461814"/>
              <a:ext cx="2161860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и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дентификация на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261018" y="626660"/>
              <a:ext cx="1840389" cy="40182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д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обри практики във всеки  регион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2" name="Shape 7907"/>
            <p:cNvSpPr/>
            <p:nvPr/>
          </p:nvSpPr>
          <p:spPr>
            <a:xfrm>
              <a:off x="6295644" y="12192"/>
              <a:ext cx="1903477" cy="1143000"/>
            </a:xfrm>
            <a:custGeom>
              <a:avLst/>
              <a:gdLst/>
              <a:ahLst/>
              <a:cxnLst/>
              <a:rect l="0" t="0" r="0" b="0"/>
              <a:pathLst>
                <a:path w="1903477" h="1143000">
                  <a:moveTo>
                    <a:pt x="0" y="0"/>
                  </a:moveTo>
                  <a:lnTo>
                    <a:pt x="1903477" y="0"/>
                  </a:lnTo>
                  <a:lnTo>
                    <a:pt x="1903477" y="1143000"/>
                  </a:lnTo>
                  <a:lnTo>
                    <a:pt x="0" y="114300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Shape 496"/>
            <p:cNvSpPr/>
            <p:nvPr/>
          </p:nvSpPr>
          <p:spPr>
            <a:xfrm>
              <a:off x="6283452" y="0"/>
              <a:ext cx="963930" cy="1167384"/>
            </a:xfrm>
            <a:custGeom>
              <a:avLst/>
              <a:gdLst/>
              <a:ahLst/>
              <a:cxnLst/>
              <a:rect l="0" t="0" r="0" b="0"/>
              <a:pathLst>
                <a:path w="963930" h="1167384">
                  <a:moveTo>
                    <a:pt x="12192" y="0"/>
                  </a:moveTo>
                  <a:lnTo>
                    <a:pt x="963930" y="0"/>
                  </a:lnTo>
                  <a:lnTo>
                    <a:pt x="963930" y="25908"/>
                  </a:lnTo>
                  <a:lnTo>
                    <a:pt x="24384" y="25908"/>
                  </a:lnTo>
                  <a:lnTo>
                    <a:pt x="24384" y="1141476"/>
                  </a:lnTo>
                  <a:lnTo>
                    <a:pt x="963930" y="1141476"/>
                  </a:lnTo>
                  <a:lnTo>
                    <a:pt x="963930" y="1167384"/>
                  </a:lnTo>
                  <a:lnTo>
                    <a:pt x="12192" y="1167384"/>
                  </a:lnTo>
                  <a:cubicBezTo>
                    <a:pt x="6097" y="1167384"/>
                    <a:pt x="0" y="1161288"/>
                    <a:pt x="0" y="1155192"/>
                  </a:cubicBezTo>
                  <a:lnTo>
                    <a:pt x="0" y="12192"/>
                  </a:lnTo>
                  <a:cubicBezTo>
                    <a:pt x="0" y="6096"/>
                    <a:pt x="6097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4" name="Shape 497"/>
            <p:cNvSpPr/>
            <p:nvPr/>
          </p:nvSpPr>
          <p:spPr>
            <a:xfrm>
              <a:off x="7247382" y="0"/>
              <a:ext cx="965454" cy="1167384"/>
            </a:xfrm>
            <a:custGeom>
              <a:avLst/>
              <a:gdLst/>
              <a:ahLst/>
              <a:cxnLst/>
              <a:rect l="0" t="0" r="0" b="0"/>
              <a:pathLst>
                <a:path w="965454" h="1167384">
                  <a:moveTo>
                    <a:pt x="0" y="0"/>
                  </a:moveTo>
                  <a:lnTo>
                    <a:pt x="951739" y="0"/>
                  </a:lnTo>
                  <a:cubicBezTo>
                    <a:pt x="959359" y="0"/>
                    <a:pt x="965454" y="6096"/>
                    <a:pt x="965454" y="12192"/>
                  </a:cubicBezTo>
                  <a:lnTo>
                    <a:pt x="965454" y="1155192"/>
                  </a:lnTo>
                  <a:cubicBezTo>
                    <a:pt x="965454" y="1161288"/>
                    <a:pt x="959359" y="1167384"/>
                    <a:pt x="951739" y="1167384"/>
                  </a:cubicBezTo>
                  <a:lnTo>
                    <a:pt x="0" y="1167384"/>
                  </a:lnTo>
                  <a:lnTo>
                    <a:pt x="0" y="1141476"/>
                  </a:lnTo>
                  <a:lnTo>
                    <a:pt x="939547" y="1141476"/>
                  </a:lnTo>
                  <a:lnTo>
                    <a:pt x="939547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578214" y="130578"/>
              <a:ext cx="1726438" cy="65957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Срещи със заинтересованите страни</a:t>
              </a:r>
              <a:r>
                <a:rPr lang="en-US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– </a:t>
              </a: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по 1 на семестър на </a:t>
              </a:r>
              <a:r>
                <a:rPr lang="bg-BG" sz="1400" spc="30" dirty="0" err="1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партн</a:t>
              </a: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350987" y="156380"/>
              <a:ext cx="264659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5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42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8" name="Shape 7915"/>
            <p:cNvSpPr/>
            <p:nvPr/>
          </p:nvSpPr>
          <p:spPr>
            <a:xfrm>
              <a:off x="12192" y="1345692"/>
              <a:ext cx="1905000" cy="1141476"/>
            </a:xfrm>
            <a:custGeom>
              <a:avLst/>
              <a:gdLst/>
              <a:ahLst/>
              <a:cxnLst/>
              <a:rect l="0" t="0" r="0" b="0"/>
              <a:pathLst>
                <a:path w="1905000" h="1141476">
                  <a:moveTo>
                    <a:pt x="0" y="0"/>
                  </a:moveTo>
                  <a:lnTo>
                    <a:pt x="1905000" y="0"/>
                  </a:lnTo>
                  <a:lnTo>
                    <a:pt x="1905000" y="1141476"/>
                  </a:lnTo>
                  <a:lnTo>
                    <a:pt x="0" y="114147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Shape 501"/>
            <p:cNvSpPr/>
            <p:nvPr/>
          </p:nvSpPr>
          <p:spPr>
            <a:xfrm>
              <a:off x="0" y="1333500"/>
              <a:ext cx="964692" cy="1165860"/>
            </a:xfrm>
            <a:custGeom>
              <a:avLst/>
              <a:gdLst/>
              <a:ahLst/>
              <a:cxnLst/>
              <a:rect l="0" t="0" r="0" b="0"/>
              <a:pathLst>
                <a:path w="964692" h="1165860">
                  <a:moveTo>
                    <a:pt x="12192" y="0"/>
                  </a:moveTo>
                  <a:lnTo>
                    <a:pt x="964692" y="0"/>
                  </a:lnTo>
                  <a:lnTo>
                    <a:pt x="964692" y="24384"/>
                  </a:lnTo>
                  <a:lnTo>
                    <a:pt x="25908" y="24384"/>
                  </a:lnTo>
                  <a:lnTo>
                    <a:pt x="25908" y="1141476"/>
                  </a:lnTo>
                  <a:lnTo>
                    <a:pt x="964692" y="1141476"/>
                  </a:lnTo>
                  <a:lnTo>
                    <a:pt x="964692" y="1165860"/>
                  </a:lnTo>
                  <a:lnTo>
                    <a:pt x="12192" y="1165860"/>
                  </a:lnTo>
                  <a:cubicBezTo>
                    <a:pt x="6096" y="1165860"/>
                    <a:pt x="0" y="1161288"/>
                    <a:pt x="0" y="1153668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0" name="Shape 502"/>
            <p:cNvSpPr/>
            <p:nvPr/>
          </p:nvSpPr>
          <p:spPr>
            <a:xfrm>
              <a:off x="964692" y="1333500"/>
              <a:ext cx="964692" cy="1165860"/>
            </a:xfrm>
            <a:custGeom>
              <a:avLst/>
              <a:gdLst/>
              <a:ahLst/>
              <a:cxnLst/>
              <a:rect l="0" t="0" r="0" b="0"/>
              <a:pathLst>
                <a:path w="964692" h="1165860">
                  <a:moveTo>
                    <a:pt x="0" y="0"/>
                  </a:moveTo>
                  <a:lnTo>
                    <a:pt x="952500" y="0"/>
                  </a:lnTo>
                  <a:cubicBezTo>
                    <a:pt x="958596" y="0"/>
                    <a:pt x="964692" y="4572"/>
                    <a:pt x="964692" y="12192"/>
                  </a:cubicBezTo>
                  <a:lnTo>
                    <a:pt x="964692" y="1153668"/>
                  </a:lnTo>
                  <a:cubicBezTo>
                    <a:pt x="964692" y="1161288"/>
                    <a:pt x="958596" y="1165860"/>
                    <a:pt x="952500" y="1165860"/>
                  </a:cubicBezTo>
                  <a:lnTo>
                    <a:pt x="0" y="1165860"/>
                  </a:lnTo>
                  <a:lnTo>
                    <a:pt x="0" y="1141476"/>
                  </a:lnTo>
                  <a:lnTo>
                    <a:pt x="938784" y="1141476"/>
                  </a:lnTo>
                  <a:lnTo>
                    <a:pt x="938784" y="24384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52367" y="1552714"/>
              <a:ext cx="131855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7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93702" y="1389449"/>
              <a:ext cx="2095695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Д</a:t>
              </a: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оклада за регионалното</a:t>
              </a:r>
              <a:r>
                <a:rPr lang="en-US" sz="1400" spc="3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38488" y="1582534"/>
              <a:ext cx="1438552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състояние на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334212" y="1794298"/>
              <a:ext cx="2242491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и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новациите във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95172" y="2009698"/>
              <a:ext cx="1700782" cy="2552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х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ранителната верига   1 на </a:t>
              </a:r>
              <a:r>
                <a:rPr lang="bg-BG" sz="1400" dirty="0" err="1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патньор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6" name="Shape 7943"/>
            <p:cNvSpPr/>
            <p:nvPr/>
          </p:nvSpPr>
          <p:spPr>
            <a:xfrm>
              <a:off x="2107692" y="1345692"/>
              <a:ext cx="1903477" cy="1141476"/>
            </a:xfrm>
            <a:custGeom>
              <a:avLst/>
              <a:gdLst/>
              <a:ahLst/>
              <a:cxnLst/>
              <a:rect l="0" t="0" r="0" b="0"/>
              <a:pathLst>
                <a:path w="1903477" h="1141476">
                  <a:moveTo>
                    <a:pt x="0" y="0"/>
                  </a:moveTo>
                  <a:lnTo>
                    <a:pt x="1903477" y="0"/>
                  </a:lnTo>
                  <a:lnTo>
                    <a:pt x="1903477" y="1141476"/>
                  </a:lnTo>
                  <a:lnTo>
                    <a:pt x="0" y="114147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0504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7" name="Shape 508"/>
            <p:cNvSpPr/>
            <p:nvPr/>
          </p:nvSpPr>
          <p:spPr>
            <a:xfrm>
              <a:off x="2093976" y="1333500"/>
              <a:ext cx="965454" cy="1165860"/>
            </a:xfrm>
            <a:custGeom>
              <a:avLst/>
              <a:gdLst/>
              <a:ahLst/>
              <a:cxnLst/>
              <a:rect l="0" t="0" r="0" b="0"/>
              <a:pathLst>
                <a:path w="965454" h="1165860">
                  <a:moveTo>
                    <a:pt x="13716" y="0"/>
                  </a:moveTo>
                  <a:lnTo>
                    <a:pt x="965454" y="0"/>
                  </a:lnTo>
                  <a:lnTo>
                    <a:pt x="965454" y="24384"/>
                  </a:lnTo>
                  <a:lnTo>
                    <a:pt x="25908" y="24384"/>
                  </a:lnTo>
                  <a:lnTo>
                    <a:pt x="25908" y="1141476"/>
                  </a:lnTo>
                  <a:lnTo>
                    <a:pt x="965454" y="1141476"/>
                  </a:lnTo>
                  <a:lnTo>
                    <a:pt x="965454" y="1165860"/>
                  </a:lnTo>
                  <a:lnTo>
                    <a:pt x="13716" y="1165860"/>
                  </a:lnTo>
                  <a:cubicBezTo>
                    <a:pt x="6096" y="1165860"/>
                    <a:pt x="0" y="1161288"/>
                    <a:pt x="0" y="1153668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371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8" name="Shape 509"/>
            <p:cNvSpPr/>
            <p:nvPr/>
          </p:nvSpPr>
          <p:spPr>
            <a:xfrm>
              <a:off x="3059430" y="1333500"/>
              <a:ext cx="963930" cy="1165860"/>
            </a:xfrm>
            <a:custGeom>
              <a:avLst/>
              <a:gdLst/>
              <a:ahLst/>
              <a:cxnLst/>
              <a:rect l="0" t="0" r="0" b="0"/>
              <a:pathLst>
                <a:path w="963930" h="1165860">
                  <a:moveTo>
                    <a:pt x="0" y="0"/>
                  </a:moveTo>
                  <a:lnTo>
                    <a:pt x="951738" y="0"/>
                  </a:lnTo>
                  <a:cubicBezTo>
                    <a:pt x="957834" y="0"/>
                    <a:pt x="963930" y="4572"/>
                    <a:pt x="963930" y="12192"/>
                  </a:cubicBezTo>
                  <a:lnTo>
                    <a:pt x="963930" y="1153668"/>
                  </a:lnTo>
                  <a:cubicBezTo>
                    <a:pt x="963930" y="1161288"/>
                    <a:pt x="957834" y="1165860"/>
                    <a:pt x="951738" y="1165860"/>
                  </a:cubicBezTo>
                  <a:lnTo>
                    <a:pt x="0" y="1165860"/>
                  </a:lnTo>
                  <a:lnTo>
                    <a:pt x="0" y="1141476"/>
                  </a:lnTo>
                  <a:lnTo>
                    <a:pt x="939546" y="1141476"/>
                  </a:lnTo>
                  <a:lnTo>
                    <a:pt x="939546" y="24384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330096" y="1477841"/>
              <a:ext cx="1977120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21   Идентифициране на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490988" y="1716793"/>
              <a:ext cx="1536732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н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а 21 добри практики  по 2-3 на партньор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1" name="Shape 7955"/>
            <p:cNvSpPr/>
            <p:nvPr/>
          </p:nvSpPr>
          <p:spPr>
            <a:xfrm>
              <a:off x="4213860" y="1384195"/>
              <a:ext cx="1903475" cy="1141476"/>
            </a:xfrm>
            <a:custGeom>
              <a:avLst/>
              <a:gdLst/>
              <a:ahLst/>
              <a:cxnLst/>
              <a:rect l="0" t="0" r="0" b="0"/>
              <a:pathLst>
                <a:path w="1903475" h="1141476">
                  <a:moveTo>
                    <a:pt x="0" y="0"/>
                  </a:moveTo>
                  <a:lnTo>
                    <a:pt x="1903475" y="0"/>
                  </a:lnTo>
                  <a:lnTo>
                    <a:pt x="1903475" y="1141476"/>
                  </a:lnTo>
                  <a:lnTo>
                    <a:pt x="0" y="114147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9BBB59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2" name="Shape 513"/>
            <p:cNvSpPr/>
            <p:nvPr/>
          </p:nvSpPr>
          <p:spPr>
            <a:xfrm>
              <a:off x="4187952" y="1333500"/>
              <a:ext cx="965454" cy="1165860"/>
            </a:xfrm>
            <a:custGeom>
              <a:avLst/>
              <a:gdLst/>
              <a:ahLst/>
              <a:cxnLst/>
              <a:rect l="0" t="0" r="0" b="0"/>
              <a:pathLst>
                <a:path w="965454" h="1165860">
                  <a:moveTo>
                    <a:pt x="13716" y="0"/>
                  </a:moveTo>
                  <a:lnTo>
                    <a:pt x="965454" y="0"/>
                  </a:lnTo>
                  <a:lnTo>
                    <a:pt x="965454" y="24384"/>
                  </a:lnTo>
                  <a:lnTo>
                    <a:pt x="25908" y="24384"/>
                  </a:lnTo>
                  <a:lnTo>
                    <a:pt x="25908" y="1141476"/>
                  </a:lnTo>
                  <a:lnTo>
                    <a:pt x="965454" y="1141476"/>
                  </a:lnTo>
                  <a:lnTo>
                    <a:pt x="965454" y="1165860"/>
                  </a:lnTo>
                  <a:lnTo>
                    <a:pt x="13716" y="1165860"/>
                  </a:lnTo>
                  <a:cubicBezTo>
                    <a:pt x="6096" y="1165860"/>
                    <a:pt x="0" y="1161288"/>
                    <a:pt x="0" y="1153668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371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3" name="Shape 514"/>
            <p:cNvSpPr/>
            <p:nvPr/>
          </p:nvSpPr>
          <p:spPr>
            <a:xfrm>
              <a:off x="5153407" y="1333500"/>
              <a:ext cx="963930" cy="1165860"/>
            </a:xfrm>
            <a:custGeom>
              <a:avLst/>
              <a:gdLst/>
              <a:ahLst/>
              <a:cxnLst/>
              <a:rect l="0" t="0" r="0" b="0"/>
              <a:pathLst>
                <a:path w="963930" h="1165860">
                  <a:moveTo>
                    <a:pt x="0" y="0"/>
                  </a:moveTo>
                  <a:lnTo>
                    <a:pt x="951738" y="0"/>
                  </a:lnTo>
                  <a:cubicBezTo>
                    <a:pt x="959358" y="0"/>
                    <a:pt x="963930" y="4572"/>
                    <a:pt x="963930" y="12192"/>
                  </a:cubicBezTo>
                  <a:lnTo>
                    <a:pt x="963930" y="1153668"/>
                  </a:lnTo>
                  <a:cubicBezTo>
                    <a:pt x="963930" y="1161288"/>
                    <a:pt x="959358" y="1165860"/>
                    <a:pt x="951738" y="1165860"/>
                  </a:cubicBezTo>
                  <a:lnTo>
                    <a:pt x="0" y="1165860"/>
                  </a:lnTo>
                  <a:lnTo>
                    <a:pt x="0" y="1141476"/>
                  </a:lnTo>
                  <a:lnTo>
                    <a:pt x="939546" y="1141476"/>
                  </a:lnTo>
                  <a:lnTo>
                    <a:pt x="939546" y="24384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746882" y="1641062"/>
              <a:ext cx="1218951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Обучителни визити – по 1 при партньор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89703" y="1605312"/>
              <a:ext cx="131855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7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6" name="Shape 7960"/>
            <p:cNvSpPr/>
            <p:nvPr/>
          </p:nvSpPr>
          <p:spPr>
            <a:xfrm>
              <a:off x="6295644" y="1345692"/>
              <a:ext cx="1903477" cy="1141476"/>
            </a:xfrm>
            <a:custGeom>
              <a:avLst/>
              <a:gdLst/>
              <a:ahLst/>
              <a:cxnLst/>
              <a:rect l="0" t="0" r="0" b="0"/>
              <a:pathLst>
                <a:path w="1903477" h="1141476">
                  <a:moveTo>
                    <a:pt x="0" y="0"/>
                  </a:moveTo>
                  <a:lnTo>
                    <a:pt x="1903477" y="0"/>
                  </a:lnTo>
                  <a:lnTo>
                    <a:pt x="1903477" y="1141476"/>
                  </a:lnTo>
                  <a:lnTo>
                    <a:pt x="0" y="114147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8064A2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7" name="Shape 517"/>
            <p:cNvSpPr/>
            <p:nvPr/>
          </p:nvSpPr>
          <p:spPr>
            <a:xfrm>
              <a:off x="6283452" y="1333500"/>
              <a:ext cx="963930" cy="1165860"/>
            </a:xfrm>
            <a:custGeom>
              <a:avLst/>
              <a:gdLst/>
              <a:ahLst/>
              <a:cxnLst/>
              <a:rect l="0" t="0" r="0" b="0"/>
              <a:pathLst>
                <a:path w="963930" h="1165860">
                  <a:moveTo>
                    <a:pt x="12192" y="0"/>
                  </a:moveTo>
                  <a:lnTo>
                    <a:pt x="963930" y="0"/>
                  </a:lnTo>
                  <a:lnTo>
                    <a:pt x="963930" y="24384"/>
                  </a:lnTo>
                  <a:lnTo>
                    <a:pt x="24384" y="24384"/>
                  </a:lnTo>
                  <a:lnTo>
                    <a:pt x="24384" y="1141476"/>
                  </a:lnTo>
                  <a:lnTo>
                    <a:pt x="963930" y="1141476"/>
                  </a:lnTo>
                  <a:lnTo>
                    <a:pt x="963930" y="1165860"/>
                  </a:lnTo>
                  <a:lnTo>
                    <a:pt x="12192" y="1165860"/>
                  </a:lnTo>
                  <a:cubicBezTo>
                    <a:pt x="6097" y="1165860"/>
                    <a:pt x="0" y="1161288"/>
                    <a:pt x="0" y="1153668"/>
                  </a:cubicBezTo>
                  <a:lnTo>
                    <a:pt x="0" y="12192"/>
                  </a:lnTo>
                  <a:cubicBezTo>
                    <a:pt x="0" y="4572"/>
                    <a:pt x="6097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8" name="Shape 518"/>
            <p:cNvSpPr/>
            <p:nvPr/>
          </p:nvSpPr>
          <p:spPr>
            <a:xfrm>
              <a:off x="7247382" y="1333500"/>
              <a:ext cx="965454" cy="1165860"/>
            </a:xfrm>
            <a:custGeom>
              <a:avLst/>
              <a:gdLst/>
              <a:ahLst/>
              <a:cxnLst/>
              <a:rect l="0" t="0" r="0" b="0"/>
              <a:pathLst>
                <a:path w="965454" h="1165860">
                  <a:moveTo>
                    <a:pt x="0" y="0"/>
                  </a:moveTo>
                  <a:lnTo>
                    <a:pt x="951739" y="0"/>
                  </a:lnTo>
                  <a:cubicBezTo>
                    <a:pt x="959359" y="0"/>
                    <a:pt x="965454" y="4572"/>
                    <a:pt x="965454" y="12192"/>
                  </a:cubicBezTo>
                  <a:lnTo>
                    <a:pt x="965454" y="1153668"/>
                  </a:lnTo>
                  <a:cubicBezTo>
                    <a:pt x="965454" y="1161288"/>
                    <a:pt x="959359" y="1165860"/>
                    <a:pt x="951739" y="1165860"/>
                  </a:cubicBezTo>
                  <a:lnTo>
                    <a:pt x="0" y="1165860"/>
                  </a:lnTo>
                  <a:lnTo>
                    <a:pt x="0" y="1141476"/>
                  </a:lnTo>
                  <a:lnTo>
                    <a:pt x="939547" y="1141476"/>
                  </a:lnTo>
                  <a:lnTo>
                    <a:pt x="939547" y="24384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6615647" y="1612249"/>
              <a:ext cx="1548192" cy="26544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Доклади за оценка по 1 на партньор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6417848" y="1596742"/>
              <a:ext cx="131856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7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1" name="Shape 7966"/>
            <p:cNvSpPr/>
            <p:nvPr/>
          </p:nvSpPr>
          <p:spPr>
            <a:xfrm>
              <a:off x="12192" y="2677668"/>
              <a:ext cx="1905000" cy="1143000"/>
            </a:xfrm>
            <a:custGeom>
              <a:avLst/>
              <a:gdLst/>
              <a:ahLst/>
              <a:cxnLst/>
              <a:rect l="0" t="0" r="0" b="0"/>
              <a:pathLst>
                <a:path w="1905000" h="1143000">
                  <a:moveTo>
                    <a:pt x="0" y="0"/>
                  </a:moveTo>
                  <a:lnTo>
                    <a:pt x="1905000" y="0"/>
                  </a:lnTo>
                  <a:lnTo>
                    <a:pt x="1905000" y="1143000"/>
                  </a:lnTo>
                  <a:lnTo>
                    <a:pt x="0" y="114300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2" name="Shape 521"/>
            <p:cNvSpPr/>
            <p:nvPr/>
          </p:nvSpPr>
          <p:spPr>
            <a:xfrm>
              <a:off x="0" y="2665476"/>
              <a:ext cx="964692" cy="1167384"/>
            </a:xfrm>
            <a:custGeom>
              <a:avLst/>
              <a:gdLst/>
              <a:ahLst/>
              <a:cxnLst/>
              <a:rect l="0" t="0" r="0" b="0"/>
              <a:pathLst>
                <a:path w="964692" h="1167384">
                  <a:moveTo>
                    <a:pt x="12192" y="0"/>
                  </a:moveTo>
                  <a:lnTo>
                    <a:pt x="964692" y="0"/>
                  </a:lnTo>
                  <a:lnTo>
                    <a:pt x="964692" y="25908"/>
                  </a:lnTo>
                  <a:lnTo>
                    <a:pt x="25908" y="25908"/>
                  </a:lnTo>
                  <a:lnTo>
                    <a:pt x="25908" y="1141476"/>
                  </a:lnTo>
                  <a:lnTo>
                    <a:pt x="964692" y="1141476"/>
                  </a:lnTo>
                  <a:lnTo>
                    <a:pt x="964692" y="1167384"/>
                  </a:lnTo>
                  <a:lnTo>
                    <a:pt x="12192" y="1167384"/>
                  </a:lnTo>
                  <a:cubicBezTo>
                    <a:pt x="6096" y="1167384"/>
                    <a:pt x="0" y="1161288"/>
                    <a:pt x="0" y="1155192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3" name="Shape 522"/>
            <p:cNvSpPr/>
            <p:nvPr/>
          </p:nvSpPr>
          <p:spPr>
            <a:xfrm>
              <a:off x="964692" y="2665476"/>
              <a:ext cx="964692" cy="1167384"/>
            </a:xfrm>
            <a:custGeom>
              <a:avLst/>
              <a:gdLst/>
              <a:ahLst/>
              <a:cxnLst/>
              <a:rect l="0" t="0" r="0" b="0"/>
              <a:pathLst>
                <a:path w="964692" h="1167384">
                  <a:moveTo>
                    <a:pt x="0" y="0"/>
                  </a:moveTo>
                  <a:lnTo>
                    <a:pt x="952500" y="0"/>
                  </a:lnTo>
                  <a:cubicBezTo>
                    <a:pt x="958596" y="0"/>
                    <a:pt x="964692" y="6096"/>
                    <a:pt x="964692" y="12192"/>
                  </a:cubicBezTo>
                  <a:lnTo>
                    <a:pt x="964692" y="1155192"/>
                  </a:lnTo>
                  <a:cubicBezTo>
                    <a:pt x="964692" y="1161288"/>
                    <a:pt x="958596" y="1167384"/>
                    <a:pt x="952500" y="1167384"/>
                  </a:cubicBezTo>
                  <a:lnTo>
                    <a:pt x="0" y="1167384"/>
                  </a:lnTo>
                  <a:lnTo>
                    <a:pt x="0" y="1141476"/>
                  </a:lnTo>
                  <a:lnTo>
                    <a:pt x="938784" y="1141476"/>
                  </a:lnTo>
                  <a:lnTo>
                    <a:pt x="938784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51232" y="2916834"/>
              <a:ext cx="1396814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Р</a:t>
              </a:r>
              <a:r>
                <a:rPr lang="bg-BG" sz="1400" spc="30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едакция от други партньори 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1 всеки партньор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90611" y="2859210"/>
              <a:ext cx="131856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7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6" name="Shape 7972"/>
            <p:cNvSpPr/>
            <p:nvPr/>
          </p:nvSpPr>
          <p:spPr>
            <a:xfrm>
              <a:off x="2107692" y="2677668"/>
              <a:ext cx="1903477" cy="1143000"/>
            </a:xfrm>
            <a:custGeom>
              <a:avLst/>
              <a:gdLst/>
              <a:ahLst/>
              <a:cxnLst/>
              <a:rect l="0" t="0" r="0" b="0"/>
              <a:pathLst>
                <a:path w="1903477" h="1143000">
                  <a:moveTo>
                    <a:pt x="0" y="0"/>
                  </a:moveTo>
                  <a:lnTo>
                    <a:pt x="1903477" y="0"/>
                  </a:lnTo>
                  <a:lnTo>
                    <a:pt x="1903477" y="1143000"/>
                  </a:lnTo>
                  <a:lnTo>
                    <a:pt x="0" y="114300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7" name="Shape 525"/>
            <p:cNvSpPr/>
            <p:nvPr/>
          </p:nvSpPr>
          <p:spPr>
            <a:xfrm>
              <a:off x="2093976" y="2665476"/>
              <a:ext cx="965454" cy="1167384"/>
            </a:xfrm>
            <a:custGeom>
              <a:avLst/>
              <a:gdLst/>
              <a:ahLst/>
              <a:cxnLst/>
              <a:rect l="0" t="0" r="0" b="0"/>
              <a:pathLst>
                <a:path w="965454" h="1167384">
                  <a:moveTo>
                    <a:pt x="13716" y="0"/>
                  </a:moveTo>
                  <a:lnTo>
                    <a:pt x="965454" y="0"/>
                  </a:lnTo>
                  <a:lnTo>
                    <a:pt x="965454" y="25908"/>
                  </a:lnTo>
                  <a:lnTo>
                    <a:pt x="25908" y="25908"/>
                  </a:lnTo>
                  <a:lnTo>
                    <a:pt x="25908" y="1141476"/>
                  </a:lnTo>
                  <a:lnTo>
                    <a:pt x="965454" y="1141476"/>
                  </a:lnTo>
                  <a:lnTo>
                    <a:pt x="965454" y="1167384"/>
                  </a:lnTo>
                  <a:lnTo>
                    <a:pt x="13716" y="1167384"/>
                  </a:lnTo>
                  <a:cubicBezTo>
                    <a:pt x="6096" y="1167384"/>
                    <a:pt x="0" y="1161288"/>
                    <a:pt x="0" y="1155192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371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8" name="Shape 526"/>
            <p:cNvSpPr/>
            <p:nvPr/>
          </p:nvSpPr>
          <p:spPr>
            <a:xfrm>
              <a:off x="3059430" y="2665476"/>
              <a:ext cx="963930" cy="1167384"/>
            </a:xfrm>
            <a:custGeom>
              <a:avLst/>
              <a:gdLst/>
              <a:ahLst/>
              <a:cxnLst/>
              <a:rect l="0" t="0" r="0" b="0"/>
              <a:pathLst>
                <a:path w="963930" h="1167384">
                  <a:moveTo>
                    <a:pt x="0" y="0"/>
                  </a:moveTo>
                  <a:lnTo>
                    <a:pt x="951738" y="0"/>
                  </a:lnTo>
                  <a:cubicBezTo>
                    <a:pt x="957834" y="0"/>
                    <a:pt x="963930" y="6096"/>
                    <a:pt x="963930" y="12192"/>
                  </a:cubicBezTo>
                  <a:lnTo>
                    <a:pt x="963930" y="1155192"/>
                  </a:lnTo>
                  <a:cubicBezTo>
                    <a:pt x="963930" y="1161288"/>
                    <a:pt x="957834" y="1167384"/>
                    <a:pt x="951738" y="1167384"/>
                  </a:cubicBezTo>
                  <a:lnTo>
                    <a:pt x="0" y="1167384"/>
                  </a:lnTo>
                  <a:lnTo>
                    <a:pt x="0" y="1141476"/>
                  </a:lnTo>
                  <a:lnTo>
                    <a:pt x="939546" y="1141476"/>
                  </a:lnTo>
                  <a:lnTo>
                    <a:pt x="939546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2491008" y="2885809"/>
              <a:ext cx="1690168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-55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-5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Планове за действие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2245322" y="2840134"/>
              <a:ext cx="131855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7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2174722" y="3154926"/>
              <a:ext cx="1811115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з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а подобряване на </a:t>
              </a:r>
              <a:r>
                <a:rPr lang="en-US" sz="1400" spc="3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2169076" y="3365070"/>
              <a:ext cx="1890086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Инструментите на регионалната политика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3" name="Shape 7990"/>
            <p:cNvSpPr/>
            <p:nvPr/>
          </p:nvSpPr>
          <p:spPr>
            <a:xfrm>
              <a:off x="4201669" y="2677668"/>
              <a:ext cx="1903475" cy="1143000"/>
            </a:xfrm>
            <a:custGeom>
              <a:avLst/>
              <a:gdLst/>
              <a:ahLst/>
              <a:cxnLst/>
              <a:rect l="0" t="0" r="0" b="0"/>
              <a:pathLst>
                <a:path w="1903475" h="1143000">
                  <a:moveTo>
                    <a:pt x="0" y="0"/>
                  </a:moveTo>
                  <a:lnTo>
                    <a:pt x="1903475" y="0"/>
                  </a:lnTo>
                  <a:lnTo>
                    <a:pt x="1903475" y="1143000"/>
                  </a:lnTo>
                  <a:lnTo>
                    <a:pt x="0" y="114300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0504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74" name="Shape 531"/>
            <p:cNvSpPr/>
            <p:nvPr/>
          </p:nvSpPr>
          <p:spPr>
            <a:xfrm>
              <a:off x="4187952" y="2665476"/>
              <a:ext cx="965454" cy="1167384"/>
            </a:xfrm>
            <a:custGeom>
              <a:avLst/>
              <a:gdLst/>
              <a:ahLst/>
              <a:cxnLst/>
              <a:rect l="0" t="0" r="0" b="0"/>
              <a:pathLst>
                <a:path w="965454" h="1167384">
                  <a:moveTo>
                    <a:pt x="13716" y="0"/>
                  </a:moveTo>
                  <a:lnTo>
                    <a:pt x="965454" y="0"/>
                  </a:lnTo>
                  <a:lnTo>
                    <a:pt x="965454" y="25908"/>
                  </a:lnTo>
                  <a:lnTo>
                    <a:pt x="25908" y="25908"/>
                  </a:lnTo>
                  <a:lnTo>
                    <a:pt x="25908" y="1141476"/>
                  </a:lnTo>
                  <a:lnTo>
                    <a:pt x="965454" y="1141476"/>
                  </a:lnTo>
                  <a:lnTo>
                    <a:pt x="965454" y="1167384"/>
                  </a:lnTo>
                  <a:lnTo>
                    <a:pt x="13716" y="1167384"/>
                  </a:lnTo>
                  <a:cubicBezTo>
                    <a:pt x="6096" y="1167384"/>
                    <a:pt x="0" y="1161288"/>
                    <a:pt x="0" y="1155192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371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75" name="Shape 532"/>
            <p:cNvSpPr/>
            <p:nvPr/>
          </p:nvSpPr>
          <p:spPr>
            <a:xfrm>
              <a:off x="5153407" y="2665476"/>
              <a:ext cx="963930" cy="1167384"/>
            </a:xfrm>
            <a:custGeom>
              <a:avLst/>
              <a:gdLst/>
              <a:ahLst/>
              <a:cxnLst/>
              <a:rect l="0" t="0" r="0" b="0"/>
              <a:pathLst>
                <a:path w="963930" h="1167384">
                  <a:moveTo>
                    <a:pt x="0" y="0"/>
                  </a:moveTo>
                  <a:lnTo>
                    <a:pt x="951738" y="0"/>
                  </a:lnTo>
                  <a:cubicBezTo>
                    <a:pt x="959358" y="0"/>
                    <a:pt x="963930" y="6096"/>
                    <a:pt x="963930" y="12192"/>
                  </a:cubicBezTo>
                  <a:lnTo>
                    <a:pt x="963930" y="1155192"/>
                  </a:lnTo>
                  <a:cubicBezTo>
                    <a:pt x="963930" y="1161288"/>
                    <a:pt x="959358" y="1167384"/>
                    <a:pt x="951738" y="1167384"/>
                  </a:cubicBezTo>
                  <a:lnTo>
                    <a:pt x="0" y="1167384"/>
                  </a:lnTo>
                  <a:lnTo>
                    <a:pt x="0" y="1141476"/>
                  </a:lnTo>
                  <a:lnTo>
                    <a:pt x="939546" y="1141476"/>
                  </a:lnTo>
                  <a:lnTo>
                    <a:pt x="939546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4414210" y="2859209"/>
              <a:ext cx="131855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4581964" y="3078173"/>
              <a:ext cx="1718626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Комуникационна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4837227" y="3270238"/>
              <a:ext cx="844254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стратегия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9" name="Shape 7997"/>
            <p:cNvSpPr/>
            <p:nvPr/>
          </p:nvSpPr>
          <p:spPr>
            <a:xfrm>
              <a:off x="6295644" y="2677668"/>
              <a:ext cx="1903477" cy="1143000"/>
            </a:xfrm>
            <a:custGeom>
              <a:avLst/>
              <a:gdLst/>
              <a:ahLst/>
              <a:cxnLst/>
              <a:rect l="0" t="0" r="0" b="0"/>
              <a:pathLst>
                <a:path w="1903477" h="1143000">
                  <a:moveTo>
                    <a:pt x="0" y="0"/>
                  </a:moveTo>
                  <a:lnTo>
                    <a:pt x="1903477" y="0"/>
                  </a:lnTo>
                  <a:lnTo>
                    <a:pt x="1903477" y="1143000"/>
                  </a:lnTo>
                  <a:lnTo>
                    <a:pt x="0" y="114300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9BBB59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0" name="Shape 536"/>
            <p:cNvSpPr/>
            <p:nvPr/>
          </p:nvSpPr>
          <p:spPr>
            <a:xfrm>
              <a:off x="6283452" y="2665476"/>
              <a:ext cx="963930" cy="1167384"/>
            </a:xfrm>
            <a:custGeom>
              <a:avLst/>
              <a:gdLst/>
              <a:ahLst/>
              <a:cxnLst/>
              <a:rect l="0" t="0" r="0" b="0"/>
              <a:pathLst>
                <a:path w="963930" h="1167384">
                  <a:moveTo>
                    <a:pt x="12192" y="0"/>
                  </a:moveTo>
                  <a:lnTo>
                    <a:pt x="963930" y="0"/>
                  </a:lnTo>
                  <a:lnTo>
                    <a:pt x="963930" y="25908"/>
                  </a:lnTo>
                  <a:lnTo>
                    <a:pt x="24384" y="25908"/>
                  </a:lnTo>
                  <a:lnTo>
                    <a:pt x="24384" y="1141476"/>
                  </a:lnTo>
                  <a:lnTo>
                    <a:pt x="963930" y="1141476"/>
                  </a:lnTo>
                  <a:lnTo>
                    <a:pt x="963930" y="1167384"/>
                  </a:lnTo>
                  <a:lnTo>
                    <a:pt x="12192" y="1167384"/>
                  </a:lnTo>
                  <a:cubicBezTo>
                    <a:pt x="6097" y="1167384"/>
                    <a:pt x="0" y="1161288"/>
                    <a:pt x="0" y="1155192"/>
                  </a:cubicBezTo>
                  <a:lnTo>
                    <a:pt x="0" y="12192"/>
                  </a:lnTo>
                  <a:cubicBezTo>
                    <a:pt x="0" y="6096"/>
                    <a:pt x="6097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1" name="Shape 537"/>
            <p:cNvSpPr/>
            <p:nvPr/>
          </p:nvSpPr>
          <p:spPr>
            <a:xfrm>
              <a:off x="7247382" y="2665476"/>
              <a:ext cx="965454" cy="1167384"/>
            </a:xfrm>
            <a:custGeom>
              <a:avLst/>
              <a:gdLst/>
              <a:ahLst/>
              <a:cxnLst/>
              <a:rect l="0" t="0" r="0" b="0"/>
              <a:pathLst>
                <a:path w="965454" h="1167384">
                  <a:moveTo>
                    <a:pt x="0" y="0"/>
                  </a:moveTo>
                  <a:lnTo>
                    <a:pt x="951739" y="0"/>
                  </a:lnTo>
                  <a:cubicBezTo>
                    <a:pt x="959359" y="0"/>
                    <a:pt x="965454" y="6096"/>
                    <a:pt x="965454" y="12192"/>
                  </a:cubicBezTo>
                  <a:lnTo>
                    <a:pt x="965454" y="1155192"/>
                  </a:lnTo>
                  <a:cubicBezTo>
                    <a:pt x="965454" y="1161288"/>
                    <a:pt x="959359" y="1167384"/>
                    <a:pt x="951739" y="1167384"/>
                  </a:cubicBezTo>
                  <a:lnTo>
                    <a:pt x="0" y="1167384"/>
                  </a:lnTo>
                  <a:lnTo>
                    <a:pt x="0" y="1141476"/>
                  </a:lnTo>
                  <a:lnTo>
                    <a:pt x="939547" y="1141476"/>
                  </a:lnTo>
                  <a:lnTo>
                    <a:pt x="939547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6968952" y="2875923"/>
              <a:ext cx="1203358" cy="22438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Регионални</a:t>
              </a:r>
              <a:r>
                <a:rPr lang="en-US" sz="1400" spc="3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6574387" y="2908218"/>
              <a:ext cx="100749" cy="2031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2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6765417" y="3081701"/>
              <a:ext cx="1711962" cy="17987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err="1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д</a:t>
              </a:r>
              <a:r>
                <a:rPr lang="bg-BG" sz="1400" dirty="0" err="1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есиминационни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събития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5" name="Shape 8006"/>
            <p:cNvSpPr/>
            <p:nvPr/>
          </p:nvSpPr>
          <p:spPr>
            <a:xfrm>
              <a:off x="12192" y="4011168"/>
              <a:ext cx="1905000" cy="1141476"/>
            </a:xfrm>
            <a:custGeom>
              <a:avLst/>
              <a:gdLst/>
              <a:ahLst/>
              <a:cxnLst/>
              <a:rect l="0" t="0" r="0" b="0"/>
              <a:pathLst>
                <a:path w="1905000" h="1141476">
                  <a:moveTo>
                    <a:pt x="0" y="0"/>
                  </a:moveTo>
                  <a:lnTo>
                    <a:pt x="1905000" y="0"/>
                  </a:lnTo>
                  <a:lnTo>
                    <a:pt x="1905000" y="1141476"/>
                  </a:lnTo>
                  <a:lnTo>
                    <a:pt x="0" y="114147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8064A2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6" name="Shape 541"/>
            <p:cNvSpPr/>
            <p:nvPr/>
          </p:nvSpPr>
          <p:spPr>
            <a:xfrm>
              <a:off x="0" y="3997452"/>
              <a:ext cx="964692" cy="1167384"/>
            </a:xfrm>
            <a:custGeom>
              <a:avLst/>
              <a:gdLst/>
              <a:ahLst/>
              <a:cxnLst/>
              <a:rect l="0" t="0" r="0" b="0"/>
              <a:pathLst>
                <a:path w="964692" h="1167384">
                  <a:moveTo>
                    <a:pt x="12192" y="0"/>
                  </a:moveTo>
                  <a:lnTo>
                    <a:pt x="964692" y="0"/>
                  </a:lnTo>
                  <a:lnTo>
                    <a:pt x="964692" y="25908"/>
                  </a:lnTo>
                  <a:lnTo>
                    <a:pt x="25908" y="25908"/>
                  </a:lnTo>
                  <a:lnTo>
                    <a:pt x="25908" y="1143000"/>
                  </a:lnTo>
                  <a:lnTo>
                    <a:pt x="964692" y="1143000"/>
                  </a:lnTo>
                  <a:lnTo>
                    <a:pt x="964692" y="1167384"/>
                  </a:lnTo>
                  <a:lnTo>
                    <a:pt x="12192" y="1167384"/>
                  </a:lnTo>
                  <a:cubicBezTo>
                    <a:pt x="6096" y="1167384"/>
                    <a:pt x="0" y="1162812"/>
                    <a:pt x="0" y="1155192"/>
                  </a:cubicBezTo>
                  <a:lnTo>
                    <a:pt x="0" y="13716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7" name="Shape 542"/>
            <p:cNvSpPr/>
            <p:nvPr/>
          </p:nvSpPr>
          <p:spPr>
            <a:xfrm>
              <a:off x="964692" y="3997452"/>
              <a:ext cx="964692" cy="1167384"/>
            </a:xfrm>
            <a:custGeom>
              <a:avLst/>
              <a:gdLst/>
              <a:ahLst/>
              <a:cxnLst/>
              <a:rect l="0" t="0" r="0" b="0"/>
              <a:pathLst>
                <a:path w="964692" h="1167384">
                  <a:moveTo>
                    <a:pt x="0" y="0"/>
                  </a:moveTo>
                  <a:lnTo>
                    <a:pt x="952500" y="0"/>
                  </a:lnTo>
                  <a:cubicBezTo>
                    <a:pt x="958596" y="0"/>
                    <a:pt x="964692" y="6096"/>
                    <a:pt x="964692" y="13716"/>
                  </a:cubicBezTo>
                  <a:lnTo>
                    <a:pt x="964692" y="1155192"/>
                  </a:lnTo>
                  <a:cubicBezTo>
                    <a:pt x="964692" y="1162812"/>
                    <a:pt x="958596" y="1167384"/>
                    <a:pt x="952500" y="1167384"/>
                  </a:cubicBezTo>
                  <a:lnTo>
                    <a:pt x="0" y="1167384"/>
                  </a:lnTo>
                  <a:lnTo>
                    <a:pt x="0" y="1143000"/>
                  </a:lnTo>
                  <a:lnTo>
                    <a:pt x="938784" y="1143000"/>
                  </a:lnTo>
                  <a:lnTo>
                    <a:pt x="938784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98370" y="4182674"/>
              <a:ext cx="264659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5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42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374668" y="4410164"/>
              <a:ext cx="1901232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вътрешни срещи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03536" y="4602251"/>
              <a:ext cx="962829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1" name="Shape 8017"/>
            <p:cNvSpPr/>
            <p:nvPr/>
          </p:nvSpPr>
          <p:spPr>
            <a:xfrm>
              <a:off x="2107692" y="4011168"/>
              <a:ext cx="1903477" cy="1141476"/>
            </a:xfrm>
            <a:custGeom>
              <a:avLst/>
              <a:gdLst/>
              <a:ahLst/>
              <a:cxnLst/>
              <a:rect l="0" t="0" r="0" b="0"/>
              <a:pathLst>
                <a:path w="1903477" h="1141476">
                  <a:moveTo>
                    <a:pt x="0" y="0"/>
                  </a:moveTo>
                  <a:lnTo>
                    <a:pt x="1903477" y="0"/>
                  </a:lnTo>
                  <a:lnTo>
                    <a:pt x="1903477" y="1141476"/>
                  </a:lnTo>
                  <a:lnTo>
                    <a:pt x="0" y="114147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2" name="Shape 546"/>
            <p:cNvSpPr/>
            <p:nvPr/>
          </p:nvSpPr>
          <p:spPr>
            <a:xfrm>
              <a:off x="2093976" y="3997452"/>
              <a:ext cx="965454" cy="1167384"/>
            </a:xfrm>
            <a:custGeom>
              <a:avLst/>
              <a:gdLst/>
              <a:ahLst/>
              <a:cxnLst/>
              <a:rect l="0" t="0" r="0" b="0"/>
              <a:pathLst>
                <a:path w="965454" h="1167384">
                  <a:moveTo>
                    <a:pt x="13716" y="0"/>
                  </a:moveTo>
                  <a:lnTo>
                    <a:pt x="965454" y="0"/>
                  </a:lnTo>
                  <a:lnTo>
                    <a:pt x="965454" y="25908"/>
                  </a:lnTo>
                  <a:lnTo>
                    <a:pt x="25908" y="25908"/>
                  </a:lnTo>
                  <a:lnTo>
                    <a:pt x="25908" y="1143000"/>
                  </a:lnTo>
                  <a:lnTo>
                    <a:pt x="965454" y="1143000"/>
                  </a:lnTo>
                  <a:lnTo>
                    <a:pt x="965454" y="1167384"/>
                  </a:lnTo>
                  <a:lnTo>
                    <a:pt x="13716" y="1167384"/>
                  </a:lnTo>
                  <a:cubicBezTo>
                    <a:pt x="6096" y="1167384"/>
                    <a:pt x="0" y="1162812"/>
                    <a:pt x="0" y="1155192"/>
                  </a:cubicBezTo>
                  <a:lnTo>
                    <a:pt x="0" y="13716"/>
                  </a:lnTo>
                  <a:cubicBezTo>
                    <a:pt x="0" y="6096"/>
                    <a:pt x="6096" y="0"/>
                    <a:pt x="1371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3" name="Shape 547"/>
            <p:cNvSpPr/>
            <p:nvPr/>
          </p:nvSpPr>
          <p:spPr>
            <a:xfrm>
              <a:off x="3059430" y="3997452"/>
              <a:ext cx="963930" cy="1167384"/>
            </a:xfrm>
            <a:custGeom>
              <a:avLst/>
              <a:gdLst/>
              <a:ahLst/>
              <a:cxnLst/>
              <a:rect l="0" t="0" r="0" b="0"/>
              <a:pathLst>
                <a:path w="963930" h="1167384">
                  <a:moveTo>
                    <a:pt x="0" y="0"/>
                  </a:moveTo>
                  <a:lnTo>
                    <a:pt x="951738" y="0"/>
                  </a:lnTo>
                  <a:cubicBezTo>
                    <a:pt x="957834" y="0"/>
                    <a:pt x="963930" y="6096"/>
                    <a:pt x="963930" y="13716"/>
                  </a:cubicBezTo>
                  <a:lnTo>
                    <a:pt x="963930" y="1155192"/>
                  </a:lnTo>
                  <a:cubicBezTo>
                    <a:pt x="963930" y="1162812"/>
                    <a:pt x="957834" y="1167384"/>
                    <a:pt x="951738" y="1167384"/>
                  </a:cubicBezTo>
                  <a:lnTo>
                    <a:pt x="0" y="1167384"/>
                  </a:lnTo>
                  <a:lnTo>
                    <a:pt x="0" y="1143000"/>
                  </a:lnTo>
                  <a:lnTo>
                    <a:pt x="939546" y="1143000"/>
                  </a:lnTo>
                  <a:lnTo>
                    <a:pt x="939546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2257067" y="4104961"/>
              <a:ext cx="264660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5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42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2454989" y="4314121"/>
              <a:ext cx="1934433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 err="1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прес</a:t>
              </a: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съобщения</a:t>
              </a:r>
              <a:r>
                <a:rPr lang="en-US" sz="1400" spc="-1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(1</a:t>
              </a: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2473422" y="4506208"/>
              <a:ext cx="1621395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н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а партньор</a:t>
              </a:r>
              <a:r>
                <a:rPr lang="en-US" sz="1400" spc="3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2663920" y="4698294"/>
              <a:ext cx="1051286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>
                  <a:solidFill>
                    <a:srgbClr val="FFFF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н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а семестър</a:t>
              </a:r>
              <a:r>
                <a:rPr lang="en-US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(фаза 1)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8" name="Shape 8037"/>
            <p:cNvSpPr/>
            <p:nvPr/>
          </p:nvSpPr>
          <p:spPr>
            <a:xfrm>
              <a:off x="4201669" y="4011168"/>
              <a:ext cx="1903475" cy="1141476"/>
            </a:xfrm>
            <a:custGeom>
              <a:avLst/>
              <a:gdLst/>
              <a:ahLst/>
              <a:cxnLst/>
              <a:rect l="0" t="0" r="0" b="0"/>
              <a:pathLst>
                <a:path w="1903475" h="1141476">
                  <a:moveTo>
                    <a:pt x="0" y="0"/>
                  </a:moveTo>
                  <a:lnTo>
                    <a:pt x="1903475" y="0"/>
                  </a:lnTo>
                  <a:lnTo>
                    <a:pt x="1903475" y="1141476"/>
                  </a:lnTo>
                  <a:lnTo>
                    <a:pt x="0" y="114147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9" name="Shape 552"/>
            <p:cNvSpPr/>
            <p:nvPr/>
          </p:nvSpPr>
          <p:spPr>
            <a:xfrm>
              <a:off x="4187952" y="3997452"/>
              <a:ext cx="965454" cy="1167384"/>
            </a:xfrm>
            <a:custGeom>
              <a:avLst/>
              <a:gdLst/>
              <a:ahLst/>
              <a:cxnLst/>
              <a:rect l="0" t="0" r="0" b="0"/>
              <a:pathLst>
                <a:path w="965454" h="1167384">
                  <a:moveTo>
                    <a:pt x="13716" y="0"/>
                  </a:moveTo>
                  <a:lnTo>
                    <a:pt x="965454" y="0"/>
                  </a:lnTo>
                  <a:lnTo>
                    <a:pt x="965454" y="25908"/>
                  </a:lnTo>
                  <a:lnTo>
                    <a:pt x="25908" y="25908"/>
                  </a:lnTo>
                  <a:lnTo>
                    <a:pt x="25908" y="1143000"/>
                  </a:lnTo>
                  <a:lnTo>
                    <a:pt x="965454" y="1143000"/>
                  </a:lnTo>
                  <a:lnTo>
                    <a:pt x="965454" y="1167384"/>
                  </a:lnTo>
                  <a:lnTo>
                    <a:pt x="13716" y="1167384"/>
                  </a:lnTo>
                  <a:cubicBezTo>
                    <a:pt x="6096" y="1167384"/>
                    <a:pt x="0" y="1162812"/>
                    <a:pt x="0" y="1155192"/>
                  </a:cubicBezTo>
                  <a:lnTo>
                    <a:pt x="0" y="13716"/>
                  </a:lnTo>
                  <a:cubicBezTo>
                    <a:pt x="0" y="6096"/>
                    <a:pt x="6096" y="0"/>
                    <a:pt x="1371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0" name="Shape 553"/>
            <p:cNvSpPr/>
            <p:nvPr/>
          </p:nvSpPr>
          <p:spPr>
            <a:xfrm>
              <a:off x="5153407" y="3997452"/>
              <a:ext cx="963930" cy="1167384"/>
            </a:xfrm>
            <a:custGeom>
              <a:avLst/>
              <a:gdLst/>
              <a:ahLst/>
              <a:cxnLst/>
              <a:rect l="0" t="0" r="0" b="0"/>
              <a:pathLst>
                <a:path w="963930" h="1167384">
                  <a:moveTo>
                    <a:pt x="0" y="0"/>
                  </a:moveTo>
                  <a:lnTo>
                    <a:pt x="951738" y="0"/>
                  </a:lnTo>
                  <a:cubicBezTo>
                    <a:pt x="959358" y="0"/>
                    <a:pt x="963930" y="6096"/>
                    <a:pt x="963930" y="13716"/>
                  </a:cubicBezTo>
                  <a:lnTo>
                    <a:pt x="963930" y="1155192"/>
                  </a:lnTo>
                  <a:cubicBezTo>
                    <a:pt x="963930" y="1162812"/>
                    <a:pt x="959358" y="1167384"/>
                    <a:pt x="951738" y="1167384"/>
                  </a:cubicBezTo>
                  <a:lnTo>
                    <a:pt x="0" y="1167384"/>
                  </a:lnTo>
                  <a:lnTo>
                    <a:pt x="0" y="1143000"/>
                  </a:lnTo>
                  <a:lnTo>
                    <a:pt x="939546" y="1143000"/>
                  </a:lnTo>
                  <a:lnTo>
                    <a:pt x="939546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4296113" y="4114276"/>
              <a:ext cx="131855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6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4394504" y="4314121"/>
              <a:ext cx="2214270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e</a:t>
              </a:r>
              <a:r>
                <a:rPr lang="bg-BG" sz="1400" dirty="0" err="1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лектронни</a:t>
              </a: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бюлетина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4301214" y="4506208"/>
              <a:ext cx="2097059" cy="2446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Брошура</a:t>
              </a:r>
              <a:r>
                <a:rPr lang="en-US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,</a:t>
              </a:r>
              <a:r>
                <a:rPr lang="en-US" sz="1400" spc="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публикации в ел. страница на проекта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4835648" y="4698294"/>
              <a:ext cx="844254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5" name="Shape 8051"/>
            <p:cNvSpPr/>
            <p:nvPr/>
          </p:nvSpPr>
          <p:spPr>
            <a:xfrm>
              <a:off x="6295644" y="4011168"/>
              <a:ext cx="1903477" cy="1141476"/>
            </a:xfrm>
            <a:custGeom>
              <a:avLst/>
              <a:gdLst/>
              <a:ahLst/>
              <a:cxnLst/>
              <a:rect l="0" t="0" r="0" b="0"/>
              <a:pathLst>
                <a:path w="1903477" h="1141476">
                  <a:moveTo>
                    <a:pt x="0" y="0"/>
                  </a:moveTo>
                  <a:lnTo>
                    <a:pt x="1903477" y="0"/>
                  </a:lnTo>
                  <a:lnTo>
                    <a:pt x="1903477" y="1141476"/>
                  </a:lnTo>
                  <a:lnTo>
                    <a:pt x="0" y="114147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0504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6" name="Shape 558"/>
            <p:cNvSpPr/>
            <p:nvPr/>
          </p:nvSpPr>
          <p:spPr>
            <a:xfrm>
              <a:off x="6283452" y="3997452"/>
              <a:ext cx="963930" cy="1167384"/>
            </a:xfrm>
            <a:custGeom>
              <a:avLst/>
              <a:gdLst/>
              <a:ahLst/>
              <a:cxnLst/>
              <a:rect l="0" t="0" r="0" b="0"/>
              <a:pathLst>
                <a:path w="963930" h="1167384">
                  <a:moveTo>
                    <a:pt x="12192" y="0"/>
                  </a:moveTo>
                  <a:lnTo>
                    <a:pt x="963930" y="0"/>
                  </a:lnTo>
                  <a:lnTo>
                    <a:pt x="963930" y="25908"/>
                  </a:lnTo>
                  <a:lnTo>
                    <a:pt x="24384" y="25908"/>
                  </a:lnTo>
                  <a:lnTo>
                    <a:pt x="24384" y="1143000"/>
                  </a:lnTo>
                  <a:lnTo>
                    <a:pt x="963930" y="1143000"/>
                  </a:lnTo>
                  <a:lnTo>
                    <a:pt x="963930" y="1167384"/>
                  </a:lnTo>
                  <a:lnTo>
                    <a:pt x="12192" y="1167384"/>
                  </a:lnTo>
                  <a:cubicBezTo>
                    <a:pt x="6097" y="1167384"/>
                    <a:pt x="0" y="1162812"/>
                    <a:pt x="0" y="1155192"/>
                  </a:cubicBezTo>
                  <a:lnTo>
                    <a:pt x="0" y="13716"/>
                  </a:lnTo>
                  <a:cubicBezTo>
                    <a:pt x="0" y="6096"/>
                    <a:pt x="6097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7" name="Shape 559"/>
            <p:cNvSpPr/>
            <p:nvPr/>
          </p:nvSpPr>
          <p:spPr>
            <a:xfrm>
              <a:off x="7247382" y="3997452"/>
              <a:ext cx="965454" cy="1167384"/>
            </a:xfrm>
            <a:custGeom>
              <a:avLst/>
              <a:gdLst/>
              <a:ahLst/>
              <a:cxnLst/>
              <a:rect l="0" t="0" r="0" b="0"/>
              <a:pathLst>
                <a:path w="965454" h="1167384">
                  <a:moveTo>
                    <a:pt x="0" y="0"/>
                  </a:moveTo>
                  <a:lnTo>
                    <a:pt x="951739" y="0"/>
                  </a:lnTo>
                  <a:cubicBezTo>
                    <a:pt x="959359" y="0"/>
                    <a:pt x="965454" y="6096"/>
                    <a:pt x="965454" y="13716"/>
                  </a:cubicBezTo>
                  <a:lnTo>
                    <a:pt x="965454" y="1155192"/>
                  </a:lnTo>
                  <a:cubicBezTo>
                    <a:pt x="965454" y="1162812"/>
                    <a:pt x="959359" y="1167384"/>
                    <a:pt x="951739" y="1167384"/>
                  </a:cubicBezTo>
                  <a:lnTo>
                    <a:pt x="0" y="1167384"/>
                  </a:lnTo>
                  <a:lnTo>
                    <a:pt x="0" y="1143000"/>
                  </a:lnTo>
                  <a:lnTo>
                    <a:pt x="939547" y="1143000"/>
                  </a:lnTo>
                  <a:lnTo>
                    <a:pt x="939547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6375946" y="4112922"/>
              <a:ext cx="131856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6350987" y="4327868"/>
              <a:ext cx="2341027" cy="27483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3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bg-BG" sz="1400" spc="3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Събитие за </a:t>
              </a:r>
              <a:r>
                <a:rPr lang="bg-BG" sz="1400" spc="30" dirty="0" err="1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десиминация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6464790" y="4506208"/>
              <a:ext cx="2081466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На високо политическо ниво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6897610" y="4698293"/>
              <a:ext cx="78971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(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6956452" y="4698293"/>
              <a:ext cx="646472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phase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7443234" y="4698293"/>
              <a:ext cx="209403" cy="22290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-1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2)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279596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3095625" y="378842"/>
            <a:ext cx="3038476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r>
              <a:rPr lang="bg-BG" dirty="0" smtClean="0"/>
              <a:t>ОЧАКВАНИ РЕЗУЛТАТИ</a:t>
            </a:r>
            <a:endParaRPr lang="en-US" dirty="0"/>
          </a:p>
        </p:txBody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19406" y="796793"/>
            <a:ext cx="8696272" cy="5655159"/>
            <a:chOff x="0" y="-8070"/>
            <a:chExt cx="8696529" cy="5313740"/>
          </a:xfrm>
        </p:grpSpPr>
        <p:sp>
          <p:nvSpPr>
            <p:cNvPr id="7" name="Shape 615"/>
            <p:cNvSpPr/>
            <p:nvPr/>
          </p:nvSpPr>
          <p:spPr>
            <a:xfrm>
              <a:off x="1482852" y="3569209"/>
              <a:ext cx="5539740" cy="1736461"/>
            </a:xfrm>
            <a:custGeom>
              <a:avLst/>
              <a:gdLst/>
              <a:ahLst/>
              <a:cxnLst/>
              <a:rect l="0" t="0" r="0" b="0"/>
              <a:pathLst>
                <a:path w="5539740" h="1667256">
                  <a:moveTo>
                    <a:pt x="2769108" y="0"/>
                  </a:moveTo>
                  <a:cubicBezTo>
                    <a:pt x="4299204" y="0"/>
                    <a:pt x="5539740" y="373380"/>
                    <a:pt x="5539740" y="833628"/>
                  </a:cubicBezTo>
                  <a:cubicBezTo>
                    <a:pt x="5539740" y="1293876"/>
                    <a:pt x="4299204" y="1667256"/>
                    <a:pt x="2769108" y="1667256"/>
                  </a:cubicBezTo>
                  <a:cubicBezTo>
                    <a:pt x="1239012" y="1667256"/>
                    <a:pt x="0" y="1293876"/>
                    <a:pt x="0" y="833628"/>
                  </a:cubicBezTo>
                  <a:cubicBezTo>
                    <a:pt x="0" y="373380"/>
                    <a:pt x="1239012" y="0"/>
                    <a:pt x="2769108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F81B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Shape 616"/>
            <p:cNvSpPr/>
            <p:nvPr/>
          </p:nvSpPr>
          <p:spPr>
            <a:xfrm>
              <a:off x="1469136" y="3557016"/>
              <a:ext cx="2783586" cy="1691640"/>
            </a:xfrm>
            <a:custGeom>
              <a:avLst/>
              <a:gdLst/>
              <a:ahLst/>
              <a:cxnLst/>
              <a:rect l="0" t="0" r="0" b="0"/>
              <a:pathLst>
                <a:path w="2783586" h="1691640">
                  <a:moveTo>
                    <a:pt x="2782824" y="0"/>
                  </a:moveTo>
                  <a:lnTo>
                    <a:pt x="2783586" y="8"/>
                  </a:lnTo>
                  <a:lnTo>
                    <a:pt x="2783586" y="25908"/>
                  </a:lnTo>
                  <a:lnTo>
                    <a:pt x="2782824" y="25908"/>
                  </a:lnTo>
                  <a:lnTo>
                    <a:pt x="2641092" y="25908"/>
                  </a:lnTo>
                  <a:lnTo>
                    <a:pt x="2500884" y="28956"/>
                  </a:lnTo>
                  <a:lnTo>
                    <a:pt x="2362201" y="35051"/>
                  </a:lnTo>
                  <a:lnTo>
                    <a:pt x="2226564" y="42672"/>
                  </a:lnTo>
                  <a:lnTo>
                    <a:pt x="2092452" y="51815"/>
                  </a:lnTo>
                  <a:lnTo>
                    <a:pt x="1961388" y="62484"/>
                  </a:lnTo>
                  <a:lnTo>
                    <a:pt x="1831848" y="76200"/>
                  </a:lnTo>
                  <a:lnTo>
                    <a:pt x="1706880" y="89915"/>
                  </a:lnTo>
                  <a:lnTo>
                    <a:pt x="1584960" y="106680"/>
                  </a:lnTo>
                  <a:lnTo>
                    <a:pt x="1464564" y="124968"/>
                  </a:lnTo>
                  <a:lnTo>
                    <a:pt x="1348740" y="146304"/>
                  </a:lnTo>
                  <a:lnTo>
                    <a:pt x="1237488" y="167640"/>
                  </a:lnTo>
                  <a:lnTo>
                    <a:pt x="1129284" y="190500"/>
                  </a:lnTo>
                  <a:lnTo>
                    <a:pt x="1024128" y="214884"/>
                  </a:lnTo>
                  <a:lnTo>
                    <a:pt x="923544" y="240792"/>
                  </a:lnTo>
                  <a:lnTo>
                    <a:pt x="827532" y="268223"/>
                  </a:lnTo>
                  <a:lnTo>
                    <a:pt x="737616" y="297180"/>
                  </a:lnTo>
                  <a:lnTo>
                    <a:pt x="650748" y="327659"/>
                  </a:lnTo>
                  <a:lnTo>
                    <a:pt x="568452" y="359664"/>
                  </a:lnTo>
                  <a:lnTo>
                    <a:pt x="490728" y="391668"/>
                  </a:lnTo>
                  <a:lnTo>
                    <a:pt x="420624" y="425196"/>
                  </a:lnTo>
                  <a:lnTo>
                    <a:pt x="353568" y="460248"/>
                  </a:lnTo>
                  <a:lnTo>
                    <a:pt x="292608" y="495300"/>
                  </a:lnTo>
                  <a:lnTo>
                    <a:pt x="237744" y="531876"/>
                  </a:lnTo>
                  <a:lnTo>
                    <a:pt x="188976" y="568451"/>
                  </a:lnTo>
                  <a:lnTo>
                    <a:pt x="167640" y="588264"/>
                  </a:lnTo>
                  <a:lnTo>
                    <a:pt x="146304" y="606551"/>
                  </a:lnTo>
                  <a:lnTo>
                    <a:pt x="128016" y="626364"/>
                  </a:lnTo>
                  <a:lnTo>
                    <a:pt x="109728" y="646176"/>
                  </a:lnTo>
                  <a:lnTo>
                    <a:pt x="94488" y="664464"/>
                  </a:lnTo>
                  <a:lnTo>
                    <a:pt x="79248" y="684276"/>
                  </a:lnTo>
                  <a:lnTo>
                    <a:pt x="67056" y="704087"/>
                  </a:lnTo>
                  <a:lnTo>
                    <a:pt x="56388" y="723900"/>
                  </a:lnTo>
                  <a:lnTo>
                    <a:pt x="47244" y="743712"/>
                  </a:lnTo>
                  <a:lnTo>
                    <a:pt x="39624" y="763523"/>
                  </a:lnTo>
                  <a:lnTo>
                    <a:pt x="33528" y="784859"/>
                  </a:lnTo>
                  <a:lnTo>
                    <a:pt x="28956" y="804672"/>
                  </a:lnTo>
                  <a:lnTo>
                    <a:pt x="25908" y="824484"/>
                  </a:lnTo>
                  <a:lnTo>
                    <a:pt x="25908" y="845820"/>
                  </a:lnTo>
                  <a:lnTo>
                    <a:pt x="25908" y="865632"/>
                  </a:lnTo>
                  <a:lnTo>
                    <a:pt x="28956" y="885444"/>
                  </a:lnTo>
                  <a:lnTo>
                    <a:pt x="33528" y="906780"/>
                  </a:lnTo>
                  <a:lnTo>
                    <a:pt x="39624" y="926592"/>
                  </a:lnTo>
                  <a:lnTo>
                    <a:pt x="47244" y="946404"/>
                  </a:lnTo>
                  <a:lnTo>
                    <a:pt x="56388" y="966215"/>
                  </a:lnTo>
                  <a:lnTo>
                    <a:pt x="67056" y="986028"/>
                  </a:lnTo>
                  <a:lnTo>
                    <a:pt x="79248" y="1005840"/>
                  </a:lnTo>
                  <a:lnTo>
                    <a:pt x="94488" y="1025651"/>
                  </a:lnTo>
                  <a:lnTo>
                    <a:pt x="109728" y="1045464"/>
                  </a:lnTo>
                  <a:lnTo>
                    <a:pt x="126492" y="1065276"/>
                  </a:lnTo>
                  <a:lnTo>
                    <a:pt x="146304" y="1083564"/>
                  </a:lnTo>
                  <a:lnTo>
                    <a:pt x="166116" y="1103376"/>
                  </a:lnTo>
                  <a:lnTo>
                    <a:pt x="188976" y="1121664"/>
                  </a:lnTo>
                  <a:lnTo>
                    <a:pt x="237744" y="1159764"/>
                  </a:lnTo>
                  <a:lnTo>
                    <a:pt x="292608" y="1196340"/>
                  </a:lnTo>
                  <a:lnTo>
                    <a:pt x="353568" y="1231392"/>
                  </a:lnTo>
                  <a:lnTo>
                    <a:pt x="419100" y="1266444"/>
                  </a:lnTo>
                  <a:lnTo>
                    <a:pt x="490728" y="1299972"/>
                  </a:lnTo>
                  <a:lnTo>
                    <a:pt x="568452" y="1331976"/>
                  </a:lnTo>
                  <a:lnTo>
                    <a:pt x="649224" y="1363980"/>
                  </a:lnTo>
                  <a:lnTo>
                    <a:pt x="736092" y="1394460"/>
                  </a:lnTo>
                  <a:lnTo>
                    <a:pt x="827532" y="1421892"/>
                  </a:lnTo>
                  <a:lnTo>
                    <a:pt x="923544" y="1449324"/>
                  </a:lnTo>
                  <a:lnTo>
                    <a:pt x="1024128" y="1476756"/>
                  </a:lnTo>
                  <a:lnTo>
                    <a:pt x="1127760" y="1501140"/>
                  </a:lnTo>
                  <a:lnTo>
                    <a:pt x="1237488" y="1524000"/>
                  </a:lnTo>
                  <a:lnTo>
                    <a:pt x="1348740" y="1545336"/>
                  </a:lnTo>
                  <a:lnTo>
                    <a:pt x="1464564" y="1565148"/>
                  </a:lnTo>
                  <a:lnTo>
                    <a:pt x="1583436" y="1583436"/>
                  </a:lnTo>
                  <a:lnTo>
                    <a:pt x="1706880" y="1600200"/>
                  </a:lnTo>
                  <a:lnTo>
                    <a:pt x="1831848" y="1615440"/>
                  </a:lnTo>
                  <a:lnTo>
                    <a:pt x="1961388" y="1629156"/>
                  </a:lnTo>
                  <a:lnTo>
                    <a:pt x="2092452" y="1639824"/>
                  </a:lnTo>
                  <a:lnTo>
                    <a:pt x="2225040" y="1648968"/>
                  </a:lnTo>
                  <a:lnTo>
                    <a:pt x="2362201" y="1656588"/>
                  </a:lnTo>
                  <a:lnTo>
                    <a:pt x="2500884" y="1661160"/>
                  </a:lnTo>
                  <a:lnTo>
                    <a:pt x="2641092" y="1665732"/>
                  </a:lnTo>
                  <a:lnTo>
                    <a:pt x="2782824" y="1665732"/>
                  </a:lnTo>
                  <a:lnTo>
                    <a:pt x="2783586" y="1665732"/>
                  </a:lnTo>
                  <a:lnTo>
                    <a:pt x="2783586" y="1691632"/>
                  </a:lnTo>
                  <a:lnTo>
                    <a:pt x="2782824" y="1691640"/>
                  </a:lnTo>
                  <a:lnTo>
                    <a:pt x="2641092" y="1690116"/>
                  </a:lnTo>
                  <a:lnTo>
                    <a:pt x="2499360" y="1687068"/>
                  </a:lnTo>
                  <a:lnTo>
                    <a:pt x="2360676" y="1682496"/>
                  </a:lnTo>
                  <a:lnTo>
                    <a:pt x="2225040" y="1674876"/>
                  </a:lnTo>
                  <a:lnTo>
                    <a:pt x="2090928" y="1665732"/>
                  </a:lnTo>
                  <a:lnTo>
                    <a:pt x="1958340" y="1653540"/>
                  </a:lnTo>
                  <a:lnTo>
                    <a:pt x="1828800" y="1641348"/>
                  </a:lnTo>
                  <a:lnTo>
                    <a:pt x="1703832" y="1626108"/>
                  </a:lnTo>
                  <a:lnTo>
                    <a:pt x="1580388" y="1609343"/>
                  </a:lnTo>
                  <a:lnTo>
                    <a:pt x="1461516" y="1591056"/>
                  </a:lnTo>
                  <a:lnTo>
                    <a:pt x="1344168" y="1571243"/>
                  </a:lnTo>
                  <a:lnTo>
                    <a:pt x="1231392" y="1548384"/>
                  </a:lnTo>
                  <a:lnTo>
                    <a:pt x="1123188" y="1525524"/>
                  </a:lnTo>
                  <a:lnTo>
                    <a:pt x="1018032" y="1501140"/>
                  </a:lnTo>
                  <a:lnTo>
                    <a:pt x="917448" y="1475232"/>
                  </a:lnTo>
                  <a:lnTo>
                    <a:pt x="821436" y="1446276"/>
                  </a:lnTo>
                  <a:lnTo>
                    <a:pt x="728472" y="1417320"/>
                  </a:lnTo>
                  <a:lnTo>
                    <a:pt x="641604" y="1386840"/>
                  </a:lnTo>
                  <a:lnTo>
                    <a:pt x="559308" y="1356360"/>
                  </a:lnTo>
                  <a:lnTo>
                    <a:pt x="481584" y="1322832"/>
                  </a:lnTo>
                  <a:lnTo>
                    <a:pt x="408432" y="1289304"/>
                  </a:lnTo>
                  <a:lnTo>
                    <a:pt x="341376" y="1254252"/>
                  </a:lnTo>
                  <a:lnTo>
                    <a:pt x="280416" y="1217676"/>
                  </a:lnTo>
                  <a:lnTo>
                    <a:pt x="224028" y="1181100"/>
                  </a:lnTo>
                  <a:lnTo>
                    <a:pt x="173736" y="1141476"/>
                  </a:lnTo>
                  <a:lnTo>
                    <a:pt x="150876" y="1123187"/>
                  </a:lnTo>
                  <a:lnTo>
                    <a:pt x="129540" y="1103376"/>
                  </a:lnTo>
                  <a:lnTo>
                    <a:pt x="109728" y="1082040"/>
                  </a:lnTo>
                  <a:lnTo>
                    <a:pt x="91440" y="1062228"/>
                  </a:lnTo>
                  <a:lnTo>
                    <a:pt x="74676" y="1042415"/>
                  </a:lnTo>
                  <a:lnTo>
                    <a:pt x="59436" y="1021080"/>
                  </a:lnTo>
                  <a:lnTo>
                    <a:pt x="45720" y="999744"/>
                  </a:lnTo>
                  <a:lnTo>
                    <a:pt x="33528" y="978408"/>
                  </a:lnTo>
                  <a:lnTo>
                    <a:pt x="24384" y="957072"/>
                  </a:lnTo>
                  <a:lnTo>
                    <a:pt x="15240" y="935736"/>
                  </a:lnTo>
                  <a:lnTo>
                    <a:pt x="9144" y="912876"/>
                  </a:lnTo>
                  <a:lnTo>
                    <a:pt x="4572" y="891540"/>
                  </a:lnTo>
                  <a:lnTo>
                    <a:pt x="1524" y="868680"/>
                  </a:lnTo>
                  <a:lnTo>
                    <a:pt x="0" y="845820"/>
                  </a:lnTo>
                  <a:lnTo>
                    <a:pt x="1524" y="822959"/>
                  </a:lnTo>
                  <a:lnTo>
                    <a:pt x="4572" y="801623"/>
                  </a:lnTo>
                  <a:lnTo>
                    <a:pt x="9144" y="778764"/>
                  </a:lnTo>
                  <a:lnTo>
                    <a:pt x="15240" y="757428"/>
                  </a:lnTo>
                  <a:lnTo>
                    <a:pt x="22860" y="734568"/>
                  </a:lnTo>
                  <a:lnTo>
                    <a:pt x="33528" y="713232"/>
                  </a:lnTo>
                  <a:lnTo>
                    <a:pt x="45720" y="691896"/>
                  </a:lnTo>
                  <a:lnTo>
                    <a:pt x="57912" y="670559"/>
                  </a:lnTo>
                  <a:lnTo>
                    <a:pt x="73152" y="650748"/>
                  </a:lnTo>
                  <a:lnTo>
                    <a:pt x="89916" y="629412"/>
                  </a:lnTo>
                  <a:lnTo>
                    <a:pt x="108204" y="609600"/>
                  </a:lnTo>
                  <a:lnTo>
                    <a:pt x="128016" y="588264"/>
                  </a:lnTo>
                  <a:lnTo>
                    <a:pt x="149352" y="568451"/>
                  </a:lnTo>
                  <a:lnTo>
                    <a:pt x="172212" y="550164"/>
                  </a:lnTo>
                  <a:lnTo>
                    <a:pt x="222504" y="512064"/>
                  </a:lnTo>
                  <a:lnTo>
                    <a:pt x="278892" y="473964"/>
                  </a:lnTo>
                  <a:lnTo>
                    <a:pt x="341376" y="437387"/>
                  </a:lnTo>
                  <a:lnTo>
                    <a:pt x="408432" y="402336"/>
                  </a:lnTo>
                  <a:lnTo>
                    <a:pt x="480060" y="368808"/>
                  </a:lnTo>
                  <a:lnTo>
                    <a:pt x="557784" y="335280"/>
                  </a:lnTo>
                  <a:lnTo>
                    <a:pt x="641604" y="303276"/>
                  </a:lnTo>
                  <a:lnTo>
                    <a:pt x="728472" y="272796"/>
                  </a:lnTo>
                  <a:lnTo>
                    <a:pt x="819912" y="243840"/>
                  </a:lnTo>
                  <a:lnTo>
                    <a:pt x="917448" y="216408"/>
                  </a:lnTo>
                  <a:lnTo>
                    <a:pt x="1018032" y="190500"/>
                  </a:lnTo>
                  <a:lnTo>
                    <a:pt x="1123188" y="166115"/>
                  </a:lnTo>
                  <a:lnTo>
                    <a:pt x="1231392" y="143256"/>
                  </a:lnTo>
                  <a:lnTo>
                    <a:pt x="1344168" y="120396"/>
                  </a:lnTo>
                  <a:lnTo>
                    <a:pt x="1459992" y="100584"/>
                  </a:lnTo>
                  <a:lnTo>
                    <a:pt x="1580388" y="82296"/>
                  </a:lnTo>
                  <a:lnTo>
                    <a:pt x="1703832" y="65532"/>
                  </a:lnTo>
                  <a:lnTo>
                    <a:pt x="1828800" y="50292"/>
                  </a:lnTo>
                  <a:lnTo>
                    <a:pt x="1958340" y="38100"/>
                  </a:lnTo>
                  <a:lnTo>
                    <a:pt x="2089404" y="25908"/>
                  </a:lnTo>
                  <a:lnTo>
                    <a:pt x="2223516" y="16764"/>
                  </a:lnTo>
                  <a:lnTo>
                    <a:pt x="2360676" y="9144"/>
                  </a:lnTo>
                  <a:lnTo>
                    <a:pt x="2499360" y="4572"/>
                  </a:lnTo>
                  <a:lnTo>
                    <a:pt x="2641092" y="1523"/>
                  </a:lnTo>
                  <a:lnTo>
                    <a:pt x="27828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617"/>
            <p:cNvSpPr/>
            <p:nvPr/>
          </p:nvSpPr>
          <p:spPr>
            <a:xfrm>
              <a:off x="4252722" y="3557025"/>
              <a:ext cx="2783587" cy="1691624"/>
            </a:xfrm>
            <a:custGeom>
              <a:avLst/>
              <a:gdLst/>
              <a:ahLst/>
              <a:cxnLst/>
              <a:rect l="0" t="0" r="0" b="0"/>
              <a:pathLst>
                <a:path w="2783587" h="1691624">
                  <a:moveTo>
                    <a:pt x="0" y="0"/>
                  </a:moveTo>
                  <a:lnTo>
                    <a:pt x="142494" y="1515"/>
                  </a:lnTo>
                  <a:lnTo>
                    <a:pt x="282702" y="4564"/>
                  </a:lnTo>
                  <a:lnTo>
                    <a:pt x="422910" y="9135"/>
                  </a:lnTo>
                  <a:lnTo>
                    <a:pt x="558546" y="16756"/>
                  </a:lnTo>
                  <a:lnTo>
                    <a:pt x="692659" y="25900"/>
                  </a:lnTo>
                  <a:lnTo>
                    <a:pt x="825246" y="38092"/>
                  </a:lnTo>
                  <a:lnTo>
                    <a:pt x="953262" y="50284"/>
                  </a:lnTo>
                  <a:lnTo>
                    <a:pt x="1079754" y="65524"/>
                  </a:lnTo>
                  <a:lnTo>
                    <a:pt x="1203198" y="82288"/>
                  </a:lnTo>
                  <a:lnTo>
                    <a:pt x="1322070" y="100576"/>
                  </a:lnTo>
                  <a:lnTo>
                    <a:pt x="1437894" y="120388"/>
                  </a:lnTo>
                  <a:lnTo>
                    <a:pt x="1550670" y="141724"/>
                  </a:lnTo>
                  <a:lnTo>
                    <a:pt x="1660398" y="166107"/>
                  </a:lnTo>
                  <a:lnTo>
                    <a:pt x="1765554" y="190492"/>
                  </a:lnTo>
                  <a:lnTo>
                    <a:pt x="1866138" y="216400"/>
                  </a:lnTo>
                  <a:lnTo>
                    <a:pt x="1962150" y="243832"/>
                  </a:lnTo>
                  <a:lnTo>
                    <a:pt x="2053590" y="272788"/>
                  </a:lnTo>
                  <a:lnTo>
                    <a:pt x="2141982" y="303268"/>
                  </a:lnTo>
                  <a:lnTo>
                    <a:pt x="2224278" y="335271"/>
                  </a:lnTo>
                  <a:lnTo>
                    <a:pt x="2302003" y="368800"/>
                  </a:lnTo>
                  <a:lnTo>
                    <a:pt x="2375154" y="402328"/>
                  </a:lnTo>
                  <a:lnTo>
                    <a:pt x="2442210" y="437379"/>
                  </a:lnTo>
                  <a:lnTo>
                    <a:pt x="2503170" y="473956"/>
                  </a:lnTo>
                  <a:lnTo>
                    <a:pt x="2559559" y="510532"/>
                  </a:lnTo>
                  <a:lnTo>
                    <a:pt x="2609851" y="548632"/>
                  </a:lnTo>
                  <a:lnTo>
                    <a:pt x="2632710" y="568443"/>
                  </a:lnTo>
                  <a:lnTo>
                    <a:pt x="2654046" y="588256"/>
                  </a:lnTo>
                  <a:lnTo>
                    <a:pt x="2673859" y="608068"/>
                  </a:lnTo>
                  <a:lnTo>
                    <a:pt x="2692146" y="629403"/>
                  </a:lnTo>
                  <a:lnTo>
                    <a:pt x="2708910" y="649215"/>
                  </a:lnTo>
                  <a:lnTo>
                    <a:pt x="2724151" y="670551"/>
                  </a:lnTo>
                  <a:lnTo>
                    <a:pt x="2737866" y="691888"/>
                  </a:lnTo>
                  <a:lnTo>
                    <a:pt x="2750059" y="713224"/>
                  </a:lnTo>
                  <a:lnTo>
                    <a:pt x="2759203" y="734560"/>
                  </a:lnTo>
                  <a:lnTo>
                    <a:pt x="2768346" y="755896"/>
                  </a:lnTo>
                  <a:lnTo>
                    <a:pt x="2774442" y="777232"/>
                  </a:lnTo>
                  <a:lnTo>
                    <a:pt x="2779015" y="800092"/>
                  </a:lnTo>
                  <a:lnTo>
                    <a:pt x="2782062" y="822951"/>
                  </a:lnTo>
                  <a:lnTo>
                    <a:pt x="2783587" y="845812"/>
                  </a:lnTo>
                  <a:lnTo>
                    <a:pt x="2782062" y="867148"/>
                  </a:lnTo>
                  <a:lnTo>
                    <a:pt x="2779015" y="890007"/>
                  </a:lnTo>
                  <a:lnTo>
                    <a:pt x="2774442" y="912868"/>
                  </a:lnTo>
                  <a:lnTo>
                    <a:pt x="2768346" y="934203"/>
                  </a:lnTo>
                  <a:lnTo>
                    <a:pt x="2759203" y="957064"/>
                  </a:lnTo>
                  <a:lnTo>
                    <a:pt x="2750059" y="978400"/>
                  </a:lnTo>
                  <a:lnTo>
                    <a:pt x="2737866" y="999736"/>
                  </a:lnTo>
                  <a:lnTo>
                    <a:pt x="2724151" y="1021071"/>
                  </a:lnTo>
                  <a:lnTo>
                    <a:pt x="2708910" y="1040884"/>
                  </a:lnTo>
                  <a:lnTo>
                    <a:pt x="2692146" y="1062220"/>
                  </a:lnTo>
                  <a:lnTo>
                    <a:pt x="2673859" y="1082032"/>
                  </a:lnTo>
                  <a:lnTo>
                    <a:pt x="2654046" y="1101843"/>
                  </a:lnTo>
                  <a:lnTo>
                    <a:pt x="2632710" y="1121656"/>
                  </a:lnTo>
                  <a:lnTo>
                    <a:pt x="2609851" y="1141468"/>
                  </a:lnTo>
                  <a:lnTo>
                    <a:pt x="2559559" y="1179568"/>
                  </a:lnTo>
                  <a:lnTo>
                    <a:pt x="2504694" y="1217668"/>
                  </a:lnTo>
                  <a:lnTo>
                    <a:pt x="2442210" y="1254244"/>
                  </a:lnTo>
                  <a:lnTo>
                    <a:pt x="2375154" y="1289296"/>
                  </a:lnTo>
                  <a:lnTo>
                    <a:pt x="2302003" y="1322824"/>
                  </a:lnTo>
                  <a:lnTo>
                    <a:pt x="2224278" y="1356351"/>
                  </a:lnTo>
                  <a:lnTo>
                    <a:pt x="2141982" y="1386832"/>
                  </a:lnTo>
                  <a:lnTo>
                    <a:pt x="2055115" y="1417312"/>
                  </a:lnTo>
                  <a:lnTo>
                    <a:pt x="1962150" y="1446268"/>
                  </a:lnTo>
                  <a:lnTo>
                    <a:pt x="1866138" y="1475224"/>
                  </a:lnTo>
                  <a:lnTo>
                    <a:pt x="1765554" y="1501132"/>
                  </a:lnTo>
                  <a:lnTo>
                    <a:pt x="1660398" y="1525515"/>
                  </a:lnTo>
                  <a:lnTo>
                    <a:pt x="1552194" y="1548376"/>
                  </a:lnTo>
                  <a:lnTo>
                    <a:pt x="1439418" y="1571235"/>
                  </a:lnTo>
                  <a:lnTo>
                    <a:pt x="1322070" y="1591048"/>
                  </a:lnTo>
                  <a:lnTo>
                    <a:pt x="1203198" y="1609335"/>
                  </a:lnTo>
                  <a:lnTo>
                    <a:pt x="1079754" y="1626100"/>
                  </a:lnTo>
                  <a:lnTo>
                    <a:pt x="953262" y="1641340"/>
                  </a:lnTo>
                  <a:lnTo>
                    <a:pt x="825246" y="1653532"/>
                  </a:lnTo>
                  <a:lnTo>
                    <a:pt x="692659" y="1665724"/>
                  </a:lnTo>
                  <a:lnTo>
                    <a:pt x="558546" y="1674868"/>
                  </a:lnTo>
                  <a:lnTo>
                    <a:pt x="422910" y="1682488"/>
                  </a:lnTo>
                  <a:lnTo>
                    <a:pt x="284226" y="1687060"/>
                  </a:lnTo>
                  <a:lnTo>
                    <a:pt x="142494" y="1690108"/>
                  </a:lnTo>
                  <a:lnTo>
                    <a:pt x="0" y="1691624"/>
                  </a:lnTo>
                  <a:lnTo>
                    <a:pt x="0" y="1665724"/>
                  </a:lnTo>
                  <a:lnTo>
                    <a:pt x="142494" y="1665724"/>
                  </a:lnTo>
                  <a:lnTo>
                    <a:pt x="282702" y="1661151"/>
                  </a:lnTo>
                  <a:lnTo>
                    <a:pt x="421387" y="1656580"/>
                  </a:lnTo>
                  <a:lnTo>
                    <a:pt x="557023" y="1648960"/>
                  </a:lnTo>
                  <a:lnTo>
                    <a:pt x="691134" y="1639815"/>
                  </a:lnTo>
                  <a:lnTo>
                    <a:pt x="822198" y="1629148"/>
                  </a:lnTo>
                  <a:lnTo>
                    <a:pt x="950215" y="1615432"/>
                  </a:lnTo>
                  <a:lnTo>
                    <a:pt x="1076706" y="1600192"/>
                  </a:lnTo>
                  <a:lnTo>
                    <a:pt x="1198626" y="1583428"/>
                  </a:lnTo>
                  <a:lnTo>
                    <a:pt x="1317498" y="1565140"/>
                  </a:lnTo>
                  <a:lnTo>
                    <a:pt x="1433322" y="1545328"/>
                  </a:lnTo>
                  <a:lnTo>
                    <a:pt x="1546098" y="1523992"/>
                  </a:lnTo>
                  <a:lnTo>
                    <a:pt x="1654303" y="1501132"/>
                  </a:lnTo>
                  <a:lnTo>
                    <a:pt x="1759459" y="1476748"/>
                  </a:lnTo>
                  <a:lnTo>
                    <a:pt x="1858518" y="1450840"/>
                  </a:lnTo>
                  <a:lnTo>
                    <a:pt x="1954531" y="1421884"/>
                  </a:lnTo>
                  <a:lnTo>
                    <a:pt x="2045970" y="1394451"/>
                  </a:lnTo>
                  <a:lnTo>
                    <a:pt x="2132838" y="1363972"/>
                  </a:lnTo>
                  <a:lnTo>
                    <a:pt x="2215134" y="1331968"/>
                  </a:lnTo>
                  <a:lnTo>
                    <a:pt x="2291334" y="1299964"/>
                  </a:lnTo>
                  <a:lnTo>
                    <a:pt x="2362962" y="1266436"/>
                  </a:lnTo>
                  <a:lnTo>
                    <a:pt x="2430018" y="1231384"/>
                  </a:lnTo>
                  <a:lnTo>
                    <a:pt x="2489454" y="1196332"/>
                  </a:lnTo>
                  <a:lnTo>
                    <a:pt x="2544318" y="1159756"/>
                  </a:lnTo>
                  <a:lnTo>
                    <a:pt x="2593087" y="1121656"/>
                  </a:lnTo>
                  <a:lnTo>
                    <a:pt x="2615946" y="1103368"/>
                  </a:lnTo>
                  <a:lnTo>
                    <a:pt x="2637282" y="1085079"/>
                  </a:lnTo>
                  <a:lnTo>
                    <a:pt x="2655570" y="1065268"/>
                  </a:lnTo>
                  <a:lnTo>
                    <a:pt x="2672334" y="1045456"/>
                  </a:lnTo>
                  <a:lnTo>
                    <a:pt x="2689098" y="1025643"/>
                  </a:lnTo>
                  <a:lnTo>
                    <a:pt x="2702815" y="1007356"/>
                  </a:lnTo>
                  <a:lnTo>
                    <a:pt x="2716531" y="987543"/>
                  </a:lnTo>
                  <a:lnTo>
                    <a:pt x="2727198" y="967732"/>
                  </a:lnTo>
                  <a:lnTo>
                    <a:pt x="2736342" y="947920"/>
                  </a:lnTo>
                  <a:lnTo>
                    <a:pt x="2743962" y="926584"/>
                  </a:lnTo>
                  <a:lnTo>
                    <a:pt x="2750059" y="906771"/>
                  </a:lnTo>
                  <a:lnTo>
                    <a:pt x="2754631" y="886960"/>
                  </a:lnTo>
                  <a:lnTo>
                    <a:pt x="2756154" y="867148"/>
                  </a:lnTo>
                  <a:lnTo>
                    <a:pt x="2757678" y="845812"/>
                  </a:lnTo>
                  <a:lnTo>
                    <a:pt x="2756154" y="826000"/>
                  </a:lnTo>
                  <a:lnTo>
                    <a:pt x="2754631" y="804664"/>
                  </a:lnTo>
                  <a:lnTo>
                    <a:pt x="2750059" y="784851"/>
                  </a:lnTo>
                  <a:lnTo>
                    <a:pt x="2743962" y="765040"/>
                  </a:lnTo>
                  <a:lnTo>
                    <a:pt x="2736342" y="745228"/>
                  </a:lnTo>
                  <a:lnTo>
                    <a:pt x="2727198" y="725415"/>
                  </a:lnTo>
                  <a:lnTo>
                    <a:pt x="2716531" y="705603"/>
                  </a:lnTo>
                  <a:lnTo>
                    <a:pt x="2704338" y="685792"/>
                  </a:lnTo>
                  <a:lnTo>
                    <a:pt x="2689098" y="665979"/>
                  </a:lnTo>
                  <a:lnTo>
                    <a:pt x="2673859" y="646168"/>
                  </a:lnTo>
                  <a:lnTo>
                    <a:pt x="2655570" y="626356"/>
                  </a:lnTo>
                  <a:lnTo>
                    <a:pt x="2637282" y="606543"/>
                  </a:lnTo>
                  <a:lnTo>
                    <a:pt x="2615946" y="588256"/>
                  </a:lnTo>
                  <a:lnTo>
                    <a:pt x="2594610" y="569968"/>
                  </a:lnTo>
                  <a:lnTo>
                    <a:pt x="2545842" y="531868"/>
                  </a:lnTo>
                  <a:lnTo>
                    <a:pt x="2490978" y="495292"/>
                  </a:lnTo>
                  <a:lnTo>
                    <a:pt x="2430018" y="460240"/>
                  </a:lnTo>
                  <a:lnTo>
                    <a:pt x="2362962" y="425188"/>
                  </a:lnTo>
                  <a:lnTo>
                    <a:pt x="2292859" y="391660"/>
                  </a:lnTo>
                  <a:lnTo>
                    <a:pt x="2215134" y="359656"/>
                  </a:lnTo>
                  <a:lnTo>
                    <a:pt x="2132838" y="327651"/>
                  </a:lnTo>
                  <a:lnTo>
                    <a:pt x="2045970" y="297171"/>
                  </a:lnTo>
                  <a:lnTo>
                    <a:pt x="1954531" y="268215"/>
                  </a:lnTo>
                  <a:lnTo>
                    <a:pt x="1860042" y="240784"/>
                  </a:lnTo>
                  <a:lnTo>
                    <a:pt x="1759459" y="214876"/>
                  </a:lnTo>
                  <a:lnTo>
                    <a:pt x="1654303" y="190492"/>
                  </a:lnTo>
                  <a:lnTo>
                    <a:pt x="1546098" y="167632"/>
                  </a:lnTo>
                  <a:lnTo>
                    <a:pt x="1434846" y="146296"/>
                  </a:lnTo>
                  <a:lnTo>
                    <a:pt x="1319022" y="126484"/>
                  </a:lnTo>
                  <a:lnTo>
                    <a:pt x="1198626" y="106671"/>
                  </a:lnTo>
                  <a:lnTo>
                    <a:pt x="1076706" y="89907"/>
                  </a:lnTo>
                  <a:lnTo>
                    <a:pt x="951738" y="76192"/>
                  </a:lnTo>
                  <a:lnTo>
                    <a:pt x="822198" y="62476"/>
                  </a:lnTo>
                  <a:lnTo>
                    <a:pt x="691134" y="51807"/>
                  </a:lnTo>
                  <a:lnTo>
                    <a:pt x="557023" y="42664"/>
                  </a:lnTo>
                  <a:lnTo>
                    <a:pt x="421387" y="35043"/>
                  </a:lnTo>
                  <a:lnTo>
                    <a:pt x="282702" y="28948"/>
                  </a:lnTo>
                  <a:lnTo>
                    <a:pt x="142494" y="25900"/>
                  </a:lnTo>
                  <a:lnTo>
                    <a:pt x="0" y="2590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41140" y="3812695"/>
              <a:ext cx="4659607" cy="119516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 u="sng" dirty="0" smtClean="0">
                  <a:solidFill>
                    <a:srgbClr val="FFFFFF"/>
                  </a:solidFill>
                  <a:ea typeface="Times New Roman" panose="02020603050405020304" pitchFamily="18" charset="0"/>
                </a:rPr>
                <a:t>Седем </a:t>
              </a:r>
              <a:r>
                <a:rPr lang="ru-RU" sz="1400" u="sng" dirty="0">
                  <a:solidFill>
                    <a:srgbClr val="FFFFFF"/>
                  </a:solidFill>
                  <a:ea typeface="Times New Roman" panose="02020603050405020304" pitchFamily="18" charset="0"/>
                </a:rPr>
                <a:t>плана за действие </a:t>
              </a:r>
              <a:r>
                <a:rPr lang="ru-RU" sz="1400" dirty="0">
                  <a:solidFill>
                    <a:srgbClr val="FFFFFF"/>
                  </a:solidFill>
                  <a:ea typeface="Times New Roman" panose="02020603050405020304" pitchFamily="18" charset="0"/>
                </a:rPr>
                <a:t>за подобряване на политическите инструменти за по-добро използване на потенциала на ИКТ и осигуряване на иновации в хранително-вкусовата промишленост, а оттам и за интелигентен напредък и растеж</a:t>
              </a:r>
              <a:endParaRPr lang="en-US" sz="1400" dirty="0">
                <a:solidFill>
                  <a:srgbClr val="000000"/>
                </a:solidFill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rgbClr val="000000"/>
                </a:solidFill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rgbClr val="000000"/>
                </a:solidFill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rgbClr val="000000"/>
                </a:solidFill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rgbClr val="000000"/>
                </a:solidFill>
                <a:effectLst/>
                <a:ea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09085" y="4059600"/>
              <a:ext cx="4369927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67326" y="4306506"/>
              <a:ext cx="4833280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331707" y="4553411"/>
              <a:ext cx="5195084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523695" y="4800317"/>
              <a:ext cx="4598867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" name="Shape 624"/>
            <p:cNvSpPr/>
            <p:nvPr/>
          </p:nvSpPr>
          <p:spPr>
            <a:xfrm>
              <a:off x="1284732" y="2240280"/>
              <a:ext cx="1778508" cy="1412748"/>
            </a:xfrm>
            <a:custGeom>
              <a:avLst/>
              <a:gdLst/>
              <a:ahLst/>
              <a:cxnLst/>
              <a:rect l="0" t="0" r="0" b="0"/>
              <a:pathLst>
                <a:path w="1778508" h="1412748">
                  <a:moveTo>
                    <a:pt x="236220" y="0"/>
                  </a:moveTo>
                  <a:lnTo>
                    <a:pt x="1615440" y="966216"/>
                  </a:lnTo>
                  <a:lnTo>
                    <a:pt x="1693164" y="853440"/>
                  </a:lnTo>
                  <a:lnTo>
                    <a:pt x="1778508" y="1328928"/>
                  </a:lnTo>
                  <a:lnTo>
                    <a:pt x="1301496" y="1412748"/>
                  </a:lnTo>
                  <a:lnTo>
                    <a:pt x="1380744" y="1301495"/>
                  </a:lnTo>
                  <a:lnTo>
                    <a:pt x="0" y="335280"/>
                  </a:lnTo>
                  <a:lnTo>
                    <a:pt x="23622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0504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Shape 625"/>
            <p:cNvSpPr/>
            <p:nvPr/>
          </p:nvSpPr>
          <p:spPr>
            <a:xfrm>
              <a:off x="13716" y="1496568"/>
              <a:ext cx="2778252" cy="1822704"/>
            </a:xfrm>
            <a:custGeom>
              <a:avLst/>
              <a:gdLst/>
              <a:ahLst/>
              <a:cxnLst/>
              <a:rect l="0" t="0" r="0" b="0"/>
              <a:pathLst>
                <a:path w="2778252" h="1822704">
                  <a:moveTo>
                    <a:pt x="181356" y="0"/>
                  </a:moveTo>
                  <a:lnTo>
                    <a:pt x="2596896" y="0"/>
                  </a:lnTo>
                  <a:cubicBezTo>
                    <a:pt x="2697480" y="0"/>
                    <a:pt x="2778252" y="80772"/>
                    <a:pt x="2778252" y="181356"/>
                  </a:cubicBezTo>
                  <a:lnTo>
                    <a:pt x="2778252" y="1639824"/>
                  </a:lnTo>
                  <a:cubicBezTo>
                    <a:pt x="2778252" y="1740408"/>
                    <a:pt x="2697480" y="1822704"/>
                    <a:pt x="2596896" y="1822704"/>
                  </a:cubicBezTo>
                  <a:lnTo>
                    <a:pt x="181356" y="1822704"/>
                  </a:lnTo>
                  <a:cubicBezTo>
                    <a:pt x="80772" y="1822704"/>
                    <a:pt x="0" y="1740408"/>
                    <a:pt x="0" y="1639824"/>
                  </a:cubicBezTo>
                  <a:lnTo>
                    <a:pt x="0" y="181356"/>
                  </a:lnTo>
                  <a:cubicBezTo>
                    <a:pt x="0" y="80772"/>
                    <a:pt x="80772" y="0"/>
                    <a:pt x="18135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0504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Shape 626"/>
            <p:cNvSpPr/>
            <p:nvPr/>
          </p:nvSpPr>
          <p:spPr>
            <a:xfrm>
              <a:off x="0" y="1482852"/>
              <a:ext cx="1402842" cy="1848612"/>
            </a:xfrm>
            <a:custGeom>
              <a:avLst/>
              <a:gdLst/>
              <a:ahLst/>
              <a:cxnLst/>
              <a:rect l="0" t="0" r="0" b="0"/>
              <a:pathLst>
                <a:path w="1402842" h="1848612">
                  <a:moveTo>
                    <a:pt x="195072" y="0"/>
                  </a:moveTo>
                  <a:lnTo>
                    <a:pt x="1402842" y="0"/>
                  </a:lnTo>
                  <a:lnTo>
                    <a:pt x="1402842" y="25908"/>
                  </a:lnTo>
                  <a:lnTo>
                    <a:pt x="196596" y="25908"/>
                  </a:lnTo>
                  <a:lnTo>
                    <a:pt x="178308" y="27431"/>
                  </a:lnTo>
                  <a:lnTo>
                    <a:pt x="161544" y="28956"/>
                  </a:lnTo>
                  <a:lnTo>
                    <a:pt x="144780" y="33528"/>
                  </a:lnTo>
                  <a:lnTo>
                    <a:pt x="129540" y="39624"/>
                  </a:lnTo>
                  <a:lnTo>
                    <a:pt x="114300" y="45720"/>
                  </a:lnTo>
                  <a:lnTo>
                    <a:pt x="100584" y="54864"/>
                  </a:lnTo>
                  <a:lnTo>
                    <a:pt x="88392" y="64008"/>
                  </a:lnTo>
                  <a:lnTo>
                    <a:pt x="76200" y="74676"/>
                  </a:lnTo>
                  <a:lnTo>
                    <a:pt x="64008" y="86868"/>
                  </a:lnTo>
                  <a:lnTo>
                    <a:pt x="54864" y="100584"/>
                  </a:lnTo>
                  <a:lnTo>
                    <a:pt x="45720" y="114300"/>
                  </a:lnTo>
                  <a:lnTo>
                    <a:pt x="39624" y="129540"/>
                  </a:lnTo>
                  <a:lnTo>
                    <a:pt x="33528" y="144780"/>
                  </a:lnTo>
                  <a:lnTo>
                    <a:pt x="28956" y="160020"/>
                  </a:lnTo>
                  <a:lnTo>
                    <a:pt x="25908" y="176784"/>
                  </a:lnTo>
                  <a:lnTo>
                    <a:pt x="25908" y="195072"/>
                  </a:lnTo>
                  <a:lnTo>
                    <a:pt x="25908" y="1653540"/>
                  </a:lnTo>
                  <a:lnTo>
                    <a:pt x="25908" y="1670304"/>
                  </a:lnTo>
                  <a:lnTo>
                    <a:pt x="28956" y="1687068"/>
                  </a:lnTo>
                  <a:lnTo>
                    <a:pt x="33528" y="1703831"/>
                  </a:lnTo>
                  <a:lnTo>
                    <a:pt x="38100" y="1719072"/>
                  </a:lnTo>
                  <a:lnTo>
                    <a:pt x="45720" y="1734312"/>
                  </a:lnTo>
                  <a:lnTo>
                    <a:pt x="54864" y="1748028"/>
                  </a:lnTo>
                  <a:lnTo>
                    <a:pt x="64008" y="1761744"/>
                  </a:lnTo>
                  <a:lnTo>
                    <a:pt x="74676" y="1772412"/>
                  </a:lnTo>
                  <a:lnTo>
                    <a:pt x="86868" y="1784604"/>
                  </a:lnTo>
                  <a:lnTo>
                    <a:pt x="100584" y="1793748"/>
                  </a:lnTo>
                  <a:lnTo>
                    <a:pt x="114300" y="1802892"/>
                  </a:lnTo>
                  <a:lnTo>
                    <a:pt x="128016" y="1808988"/>
                  </a:lnTo>
                  <a:lnTo>
                    <a:pt x="144780" y="1815084"/>
                  </a:lnTo>
                  <a:lnTo>
                    <a:pt x="160020" y="1819656"/>
                  </a:lnTo>
                  <a:lnTo>
                    <a:pt x="176784" y="1822704"/>
                  </a:lnTo>
                  <a:lnTo>
                    <a:pt x="195072" y="1822704"/>
                  </a:lnTo>
                  <a:lnTo>
                    <a:pt x="1402842" y="1822704"/>
                  </a:lnTo>
                  <a:lnTo>
                    <a:pt x="1402842" y="1848612"/>
                  </a:lnTo>
                  <a:lnTo>
                    <a:pt x="195072" y="1848612"/>
                  </a:lnTo>
                  <a:lnTo>
                    <a:pt x="175260" y="1847088"/>
                  </a:lnTo>
                  <a:lnTo>
                    <a:pt x="156972" y="1844040"/>
                  </a:lnTo>
                  <a:lnTo>
                    <a:pt x="137160" y="1839468"/>
                  </a:lnTo>
                  <a:lnTo>
                    <a:pt x="120396" y="1833372"/>
                  </a:lnTo>
                  <a:lnTo>
                    <a:pt x="102108" y="1825752"/>
                  </a:lnTo>
                  <a:lnTo>
                    <a:pt x="86868" y="1815084"/>
                  </a:lnTo>
                  <a:lnTo>
                    <a:pt x="71628" y="1804416"/>
                  </a:lnTo>
                  <a:lnTo>
                    <a:pt x="57912" y="1792224"/>
                  </a:lnTo>
                  <a:lnTo>
                    <a:pt x="45720" y="1778508"/>
                  </a:lnTo>
                  <a:lnTo>
                    <a:pt x="33528" y="1763268"/>
                  </a:lnTo>
                  <a:lnTo>
                    <a:pt x="24384" y="1746504"/>
                  </a:lnTo>
                  <a:lnTo>
                    <a:pt x="15240" y="1729740"/>
                  </a:lnTo>
                  <a:lnTo>
                    <a:pt x="9144" y="1712976"/>
                  </a:lnTo>
                  <a:lnTo>
                    <a:pt x="4572" y="1693164"/>
                  </a:lnTo>
                  <a:lnTo>
                    <a:pt x="1524" y="1674876"/>
                  </a:lnTo>
                  <a:lnTo>
                    <a:pt x="0" y="1655064"/>
                  </a:lnTo>
                  <a:lnTo>
                    <a:pt x="0" y="195072"/>
                  </a:lnTo>
                  <a:lnTo>
                    <a:pt x="1524" y="176784"/>
                  </a:lnTo>
                  <a:lnTo>
                    <a:pt x="4572" y="156972"/>
                  </a:lnTo>
                  <a:lnTo>
                    <a:pt x="9144" y="138684"/>
                  </a:lnTo>
                  <a:lnTo>
                    <a:pt x="15240" y="120396"/>
                  </a:lnTo>
                  <a:lnTo>
                    <a:pt x="22860" y="103631"/>
                  </a:lnTo>
                  <a:lnTo>
                    <a:pt x="33528" y="86868"/>
                  </a:lnTo>
                  <a:lnTo>
                    <a:pt x="44196" y="71628"/>
                  </a:lnTo>
                  <a:lnTo>
                    <a:pt x="56388" y="57912"/>
                  </a:lnTo>
                  <a:lnTo>
                    <a:pt x="70104" y="45720"/>
                  </a:lnTo>
                  <a:lnTo>
                    <a:pt x="85344" y="33528"/>
                  </a:lnTo>
                  <a:lnTo>
                    <a:pt x="102108" y="24384"/>
                  </a:lnTo>
                  <a:lnTo>
                    <a:pt x="118872" y="16764"/>
                  </a:lnTo>
                  <a:lnTo>
                    <a:pt x="137160" y="9144"/>
                  </a:lnTo>
                  <a:lnTo>
                    <a:pt x="155448" y="4572"/>
                  </a:lnTo>
                  <a:lnTo>
                    <a:pt x="175260" y="1524"/>
                  </a:lnTo>
                  <a:lnTo>
                    <a:pt x="19507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Shape 627"/>
            <p:cNvSpPr/>
            <p:nvPr/>
          </p:nvSpPr>
          <p:spPr>
            <a:xfrm>
              <a:off x="1402842" y="1482852"/>
              <a:ext cx="1401318" cy="1848612"/>
            </a:xfrm>
            <a:custGeom>
              <a:avLst/>
              <a:gdLst/>
              <a:ahLst/>
              <a:cxnLst/>
              <a:rect l="0" t="0" r="0" b="0"/>
              <a:pathLst>
                <a:path w="1401318" h="1848612">
                  <a:moveTo>
                    <a:pt x="0" y="0"/>
                  </a:moveTo>
                  <a:lnTo>
                    <a:pt x="1207770" y="0"/>
                  </a:lnTo>
                  <a:lnTo>
                    <a:pt x="1226059" y="1524"/>
                  </a:lnTo>
                  <a:lnTo>
                    <a:pt x="1245870" y="4572"/>
                  </a:lnTo>
                  <a:lnTo>
                    <a:pt x="1264159" y="9144"/>
                  </a:lnTo>
                  <a:lnTo>
                    <a:pt x="1282446" y="15240"/>
                  </a:lnTo>
                  <a:lnTo>
                    <a:pt x="1299210" y="24384"/>
                  </a:lnTo>
                  <a:lnTo>
                    <a:pt x="1315974" y="33528"/>
                  </a:lnTo>
                  <a:lnTo>
                    <a:pt x="1331214" y="44196"/>
                  </a:lnTo>
                  <a:lnTo>
                    <a:pt x="1344930" y="57912"/>
                  </a:lnTo>
                  <a:lnTo>
                    <a:pt x="1357123" y="71628"/>
                  </a:lnTo>
                  <a:lnTo>
                    <a:pt x="1367791" y="85344"/>
                  </a:lnTo>
                  <a:lnTo>
                    <a:pt x="1378459" y="102108"/>
                  </a:lnTo>
                  <a:lnTo>
                    <a:pt x="1386078" y="118872"/>
                  </a:lnTo>
                  <a:lnTo>
                    <a:pt x="1393698" y="137160"/>
                  </a:lnTo>
                  <a:lnTo>
                    <a:pt x="1398270" y="155448"/>
                  </a:lnTo>
                  <a:lnTo>
                    <a:pt x="1401318" y="175260"/>
                  </a:lnTo>
                  <a:lnTo>
                    <a:pt x="1401318" y="195072"/>
                  </a:lnTo>
                  <a:lnTo>
                    <a:pt x="1401318" y="1653540"/>
                  </a:lnTo>
                  <a:lnTo>
                    <a:pt x="1401318" y="1673352"/>
                  </a:lnTo>
                  <a:lnTo>
                    <a:pt x="1398270" y="1691640"/>
                  </a:lnTo>
                  <a:lnTo>
                    <a:pt x="1393698" y="1711452"/>
                  </a:lnTo>
                  <a:lnTo>
                    <a:pt x="1387602" y="1728216"/>
                  </a:lnTo>
                  <a:lnTo>
                    <a:pt x="1378459" y="1746504"/>
                  </a:lnTo>
                  <a:lnTo>
                    <a:pt x="1369314" y="1761744"/>
                  </a:lnTo>
                  <a:lnTo>
                    <a:pt x="1358646" y="1776984"/>
                  </a:lnTo>
                  <a:lnTo>
                    <a:pt x="1344930" y="1790700"/>
                  </a:lnTo>
                  <a:lnTo>
                    <a:pt x="1331214" y="1802892"/>
                  </a:lnTo>
                  <a:lnTo>
                    <a:pt x="1315974" y="1815084"/>
                  </a:lnTo>
                  <a:lnTo>
                    <a:pt x="1300734" y="1824228"/>
                  </a:lnTo>
                  <a:lnTo>
                    <a:pt x="1283970" y="1833372"/>
                  </a:lnTo>
                  <a:lnTo>
                    <a:pt x="1265682" y="1839468"/>
                  </a:lnTo>
                  <a:lnTo>
                    <a:pt x="1247394" y="1844040"/>
                  </a:lnTo>
                  <a:lnTo>
                    <a:pt x="1227582" y="1847088"/>
                  </a:lnTo>
                  <a:lnTo>
                    <a:pt x="1207770" y="1848612"/>
                  </a:lnTo>
                  <a:lnTo>
                    <a:pt x="0" y="1848612"/>
                  </a:lnTo>
                  <a:lnTo>
                    <a:pt x="0" y="1822704"/>
                  </a:lnTo>
                  <a:lnTo>
                    <a:pt x="1206246" y="1822704"/>
                  </a:lnTo>
                  <a:lnTo>
                    <a:pt x="1224534" y="1822704"/>
                  </a:lnTo>
                  <a:lnTo>
                    <a:pt x="1241298" y="1819656"/>
                  </a:lnTo>
                  <a:lnTo>
                    <a:pt x="1256538" y="1815084"/>
                  </a:lnTo>
                  <a:lnTo>
                    <a:pt x="1271778" y="1810512"/>
                  </a:lnTo>
                  <a:lnTo>
                    <a:pt x="1287018" y="1802892"/>
                  </a:lnTo>
                  <a:lnTo>
                    <a:pt x="1300734" y="1795272"/>
                  </a:lnTo>
                  <a:lnTo>
                    <a:pt x="1314450" y="1784604"/>
                  </a:lnTo>
                  <a:lnTo>
                    <a:pt x="1326642" y="1773936"/>
                  </a:lnTo>
                  <a:lnTo>
                    <a:pt x="1337310" y="1761744"/>
                  </a:lnTo>
                  <a:lnTo>
                    <a:pt x="1347978" y="1749552"/>
                  </a:lnTo>
                  <a:lnTo>
                    <a:pt x="1355598" y="1734312"/>
                  </a:lnTo>
                  <a:lnTo>
                    <a:pt x="1363218" y="1720595"/>
                  </a:lnTo>
                  <a:lnTo>
                    <a:pt x="1369314" y="1705356"/>
                  </a:lnTo>
                  <a:lnTo>
                    <a:pt x="1372362" y="1688592"/>
                  </a:lnTo>
                  <a:lnTo>
                    <a:pt x="1375410" y="1671828"/>
                  </a:lnTo>
                  <a:lnTo>
                    <a:pt x="1376934" y="1653540"/>
                  </a:lnTo>
                  <a:lnTo>
                    <a:pt x="1376934" y="196596"/>
                  </a:lnTo>
                  <a:lnTo>
                    <a:pt x="1375410" y="178308"/>
                  </a:lnTo>
                  <a:lnTo>
                    <a:pt x="1373886" y="161544"/>
                  </a:lnTo>
                  <a:lnTo>
                    <a:pt x="1369314" y="146304"/>
                  </a:lnTo>
                  <a:lnTo>
                    <a:pt x="1363218" y="129540"/>
                  </a:lnTo>
                  <a:lnTo>
                    <a:pt x="1357123" y="115824"/>
                  </a:lnTo>
                  <a:lnTo>
                    <a:pt x="1347978" y="100584"/>
                  </a:lnTo>
                  <a:lnTo>
                    <a:pt x="1338834" y="88392"/>
                  </a:lnTo>
                  <a:lnTo>
                    <a:pt x="1328166" y="76200"/>
                  </a:lnTo>
                  <a:lnTo>
                    <a:pt x="1315974" y="65531"/>
                  </a:lnTo>
                  <a:lnTo>
                    <a:pt x="1302259" y="54864"/>
                  </a:lnTo>
                  <a:lnTo>
                    <a:pt x="1288542" y="47244"/>
                  </a:lnTo>
                  <a:lnTo>
                    <a:pt x="1273302" y="39624"/>
                  </a:lnTo>
                  <a:lnTo>
                    <a:pt x="1258062" y="33528"/>
                  </a:lnTo>
                  <a:lnTo>
                    <a:pt x="1241298" y="28956"/>
                  </a:lnTo>
                  <a:lnTo>
                    <a:pt x="1224534" y="27431"/>
                  </a:lnTo>
                  <a:lnTo>
                    <a:pt x="1207770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42277" y="1817808"/>
              <a:ext cx="2390200" cy="177159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1400" dirty="0" smtClean="0">
                  <a:solidFill>
                    <a:schemeClr val="bg1"/>
                  </a:solidFill>
                  <a:ea typeface="Times New Roman" panose="02020603050405020304" pitchFamily="18" charset="0"/>
                </a:rPr>
                <a:t> </a:t>
              </a:r>
              <a:r>
                <a:rPr lang="ru-RU" sz="1400" dirty="0">
                  <a:solidFill>
                    <a:schemeClr val="bg1"/>
                  </a:solidFill>
                  <a:ea typeface="Times New Roman" panose="02020603050405020304" pitchFamily="18" charset="0"/>
                </a:rPr>
                <a:t>Подкрепа за </a:t>
              </a:r>
              <a:r>
                <a:rPr lang="ru-RU" sz="1400" dirty="0" smtClean="0">
                  <a:solidFill>
                    <a:schemeClr val="bg1"/>
                  </a:solidFill>
                  <a:ea typeface="Times New Roman" panose="02020603050405020304" pitchFamily="18" charset="0"/>
                </a:rPr>
                <a:t>изграждане на капацитет </a:t>
              </a:r>
              <a:r>
                <a:rPr lang="ru-RU" sz="1400" dirty="0">
                  <a:solidFill>
                    <a:schemeClr val="bg1"/>
                  </a:solidFill>
                  <a:ea typeface="Times New Roman" panose="02020603050405020304" pitchFamily="18" charset="0"/>
                </a:rPr>
                <a:t>на всички нива: персонал, </a:t>
              </a:r>
              <a:r>
                <a:rPr lang="ru-RU" sz="1400" dirty="0" smtClean="0">
                  <a:solidFill>
                    <a:schemeClr val="bg1"/>
                  </a:solidFill>
                  <a:ea typeface="Times New Roman" panose="02020603050405020304" pitchFamily="18" charset="0"/>
                </a:rPr>
                <a:t>организационно, </a:t>
              </a:r>
              <a:r>
                <a:rPr lang="ru-RU" sz="1400" dirty="0">
                  <a:solidFill>
                    <a:schemeClr val="bg1"/>
                  </a:solidFill>
                  <a:ea typeface="Times New Roman" panose="02020603050405020304" pitchFamily="18" charset="0"/>
                </a:rPr>
                <a:t>регионална и извън рамките на </a:t>
              </a:r>
              <a:r>
                <a:rPr lang="ru-RU" sz="1400" dirty="0" smtClean="0">
                  <a:solidFill>
                    <a:schemeClr val="bg1"/>
                  </a:solidFill>
                  <a:ea typeface="Times New Roman" panose="02020603050405020304" pitchFamily="18" charset="0"/>
                </a:rPr>
                <a:t>партньорството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55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409719" y="1570903"/>
              <a:ext cx="1606229" cy="2857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49979" y="1817808"/>
              <a:ext cx="1467588" cy="2857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417309" y="1817808"/>
              <a:ext cx="1668252" cy="2857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12945" y="2064714"/>
              <a:ext cx="2790149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05777" y="2311619"/>
              <a:ext cx="3255022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5402" y="2558524"/>
              <a:ext cx="3151650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25794" y="2805318"/>
              <a:ext cx="2489153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086577" y="3052223"/>
              <a:ext cx="913024" cy="28577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8" name="Shape 637"/>
            <p:cNvSpPr/>
            <p:nvPr/>
          </p:nvSpPr>
          <p:spPr>
            <a:xfrm>
              <a:off x="3910584" y="923544"/>
              <a:ext cx="684276" cy="2500884"/>
            </a:xfrm>
            <a:custGeom>
              <a:avLst/>
              <a:gdLst/>
              <a:ahLst/>
              <a:cxnLst/>
              <a:rect l="0" t="0" r="0" b="0"/>
              <a:pathLst>
                <a:path w="684276" h="2500884">
                  <a:moveTo>
                    <a:pt x="137160" y="0"/>
                  </a:moveTo>
                  <a:lnTo>
                    <a:pt x="547115" y="0"/>
                  </a:lnTo>
                  <a:lnTo>
                    <a:pt x="547115" y="2159508"/>
                  </a:lnTo>
                  <a:lnTo>
                    <a:pt x="684276" y="2159508"/>
                  </a:lnTo>
                  <a:lnTo>
                    <a:pt x="341376" y="2500884"/>
                  </a:lnTo>
                  <a:lnTo>
                    <a:pt x="0" y="2159508"/>
                  </a:lnTo>
                  <a:lnTo>
                    <a:pt x="137160" y="2159508"/>
                  </a:lnTo>
                  <a:lnTo>
                    <a:pt x="13716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9BBB59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Shape 638"/>
            <p:cNvSpPr/>
            <p:nvPr/>
          </p:nvSpPr>
          <p:spPr>
            <a:xfrm>
              <a:off x="2813578" y="-8070"/>
              <a:ext cx="2789760" cy="1922412"/>
            </a:xfrm>
            <a:custGeom>
              <a:avLst/>
              <a:gdLst/>
              <a:ahLst/>
              <a:cxnLst/>
              <a:rect l="0" t="0" r="0" b="0"/>
              <a:pathLst>
                <a:path w="2779776" h="1822704">
                  <a:moveTo>
                    <a:pt x="182880" y="0"/>
                  </a:moveTo>
                  <a:lnTo>
                    <a:pt x="2596896" y="0"/>
                  </a:lnTo>
                  <a:cubicBezTo>
                    <a:pt x="2697480" y="0"/>
                    <a:pt x="2779776" y="82296"/>
                    <a:pt x="2779776" y="182880"/>
                  </a:cubicBezTo>
                  <a:lnTo>
                    <a:pt x="2779776" y="1641348"/>
                  </a:lnTo>
                  <a:cubicBezTo>
                    <a:pt x="2779776" y="1741932"/>
                    <a:pt x="2697480" y="1822704"/>
                    <a:pt x="2596896" y="1822704"/>
                  </a:cubicBezTo>
                  <a:lnTo>
                    <a:pt x="182880" y="1822704"/>
                  </a:lnTo>
                  <a:cubicBezTo>
                    <a:pt x="82296" y="1822704"/>
                    <a:pt x="0" y="1741932"/>
                    <a:pt x="0" y="1641348"/>
                  </a:cubicBezTo>
                  <a:lnTo>
                    <a:pt x="0" y="182880"/>
                  </a:lnTo>
                  <a:cubicBezTo>
                    <a:pt x="0" y="82296"/>
                    <a:pt x="82296" y="0"/>
                    <a:pt x="182880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9BBB59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Shape 639"/>
            <p:cNvSpPr/>
            <p:nvPr/>
          </p:nvSpPr>
          <p:spPr>
            <a:xfrm>
              <a:off x="2849880" y="0"/>
              <a:ext cx="1402842" cy="1848612"/>
            </a:xfrm>
            <a:custGeom>
              <a:avLst/>
              <a:gdLst/>
              <a:ahLst/>
              <a:cxnLst/>
              <a:rect l="0" t="0" r="0" b="0"/>
              <a:pathLst>
                <a:path w="1402842" h="1848612">
                  <a:moveTo>
                    <a:pt x="195072" y="0"/>
                  </a:moveTo>
                  <a:lnTo>
                    <a:pt x="1402842" y="0"/>
                  </a:lnTo>
                  <a:lnTo>
                    <a:pt x="1402842" y="25908"/>
                  </a:lnTo>
                  <a:lnTo>
                    <a:pt x="195072" y="25908"/>
                  </a:lnTo>
                  <a:lnTo>
                    <a:pt x="178308" y="25908"/>
                  </a:lnTo>
                  <a:lnTo>
                    <a:pt x="161544" y="28956"/>
                  </a:lnTo>
                  <a:lnTo>
                    <a:pt x="144780" y="32004"/>
                  </a:lnTo>
                  <a:lnTo>
                    <a:pt x="129540" y="38100"/>
                  </a:lnTo>
                  <a:lnTo>
                    <a:pt x="114300" y="45720"/>
                  </a:lnTo>
                  <a:lnTo>
                    <a:pt x="100584" y="53340"/>
                  </a:lnTo>
                  <a:lnTo>
                    <a:pt x="88392" y="64008"/>
                  </a:lnTo>
                  <a:lnTo>
                    <a:pt x="76200" y="74676"/>
                  </a:lnTo>
                  <a:lnTo>
                    <a:pt x="64008" y="86868"/>
                  </a:lnTo>
                  <a:lnTo>
                    <a:pt x="54864" y="99060"/>
                  </a:lnTo>
                  <a:lnTo>
                    <a:pt x="45720" y="112776"/>
                  </a:lnTo>
                  <a:lnTo>
                    <a:pt x="39624" y="128016"/>
                  </a:lnTo>
                  <a:lnTo>
                    <a:pt x="33528" y="143256"/>
                  </a:lnTo>
                  <a:lnTo>
                    <a:pt x="28956" y="160020"/>
                  </a:lnTo>
                  <a:lnTo>
                    <a:pt x="25908" y="176784"/>
                  </a:lnTo>
                  <a:lnTo>
                    <a:pt x="25908" y="195072"/>
                  </a:lnTo>
                  <a:lnTo>
                    <a:pt x="25908" y="1652016"/>
                  </a:lnTo>
                  <a:lnTo>
                    <a:pt x="25908" y="1670304"/>
                  </a:lnTo>
                  <a:lnTo>
                    <a:pt x="28956" y="1687068"/>
                  </a:lnTo>
                  <a:lnTo>
                    <a:pt x="33528" y="1702308"/>
                  </a:lnTo>
                  <a:lnTo>
                    <a:pt x="38100" y="1719072"/>
                  </a:lnTo>
                  <a:lnTo>
                    <a:pt x="45720" y="1732788"/>
                  </a:lnTo>
                  <a:lnTo>
                    <a:pt x="54864" y="1746504"/>
                  </a:lnTo>
                  <a:lnTo>
                    <a:pt x="64008" y="1760220"/>
                  </a:lnTo>
                  <a:lnTo>
                    <a:pt x="74676" y="1772412"/>
                  </a:lnTo>
                  <a:lnTo>
                    <a:pt x="86868" y="1783080"/>
                  </a:lnTo>
                  <a:lnTo>
                    <a:pt x="99060" y="1793748"/>
                  </a:lnTo>
                  <a:lnTo>
                    <a:pt x="114300" y="1801368"/>
                  </a:lnTo>
                  <a:lnTo>
                    <a:pt x="128016" y="1808988"/>
                  </a:lnTo>
                  <a:lnTo>
                    <a:pt x="144780" y="1815084"/>
                  </a:lnTo>
                  <a:lnTo>
                    <a:pt x="160020" y="1819656"/>
                  </a:lnTo>
                  <a:lnTo>
                    <a:pt x="176784" y="1821180"/>
                  </a:lnTo>
                  <a:lnTo>
                    <a:pt x="195072" y="1822704"/>
                  </a:lnTo>
                  <a:lnTo>
                    <a:pt x="1402842" y="1822704"/>
                  </a:lnTo>
                  <a:lnTo>
                    <a:pt x="1402842" y="1848612"/>
                  </a:lnTo>
                  <a:lnTo>
                    <a:pt x="195072" y="1848612"/>
                  </a:lnTo>
                  <a:lnTo>
                    <a:pt x="175260" y="1847088"/>
                  </a:lnTo>
                  <a:lnTo>
                    <a:pt x="156972" y="1844040"/>
                  </a:lnTo>
                  <a:lnTo>
                    <a:pt x="137160" y="1839468"/>
                  </a:lnTo>
                  <a:lnTo>
                    <a:pt x="120396" y="1833372"/>
                  </a:lnTo>
                  <a:lnTo>
                    <a:pt x="102108" y="1824228"/>
                  </a:lnTo>
                  <a:lnTo>
                    <a:pt x="86868" y="1815084"/>
                  </a:lnTo>
                  <a:lnTo>
                    <a:pt x="71628" y="1804416"/>
                  </a:lnTo>
                  <a:lnTo>
                    <a:pt x="57912" y="1790700"/>
                  </a:lnTo>
                  <a:lnTo>
                    <a:pt x="45720" y="1776984"/>
                  </a:lnTo>
                  <a:lnTo>
                    <a:pt x="33528" y="1761743"/>
                  </a:lnTo>
                  <a:lnTo>
                    <a:pt x="24384" y="1746504"/>
                  </a:lnTo>
                  <a:lnTo>
                    <a:pt x="15240" y="1729740"/>
                  </a:lnTo>
                  <a:lnTo>
                    <a:pt x="9144" y="1711452"/>
                  </a:lnTo>
                  <a:lnTo>
                    <a:pt x="4572" y="1693164"/>
                  </a:lnTo>
                  <a:lnTo>
                    <a:pt x="1524" y="1673352"/>
                  </a:lnTo>
                  <a:lnTo>
                    <a:pt x="0" y="1653540"/>
                  </a:lnTo>
                  <a:lnTo>
                    <a:pt x="0" y="195072"/>
                  </a:lnTo>
                  <a:lnTo>
                    <a:pt x="1524" y="175260"/>
                  </a:lnTo>
                  <a:lnTo>
                    <a:pt x="4572" y="155448"/>
                  </a:lnTo>
                  <a:lnTo>
                    <a:pt x="9144" y="137160"/>
                  </a:lnTo>
                  <a:lnTo>
                    <a:pt x="15240" y="118872"/>
                  </a:lnTo>
                  <a:lnTo>
                    <a:pt x="22860" y="102108"/>
                  </a:lnTo>
                  <a:lnTo>
                    <a:pt x="33528" y="86868"/>
                  </a:lnTo>
                  <a:lnTo>
                    <a:pt x="44196" y="71628"/>
                  </a:lnTo>
                  <a:lnTo>
                    <a:pt x="56388" y="57912"/>
                  </a:lnTo>
                  <a:lnTo>
                    <a:pt x="70104" y="44196"/>
                  </a:lnTo>
                  <a:lnTo>
                    <a:pt x="85344" y="33528"/>
                  </a:lnTo>
                  <a:lnTo>
                    <a:pt x="102108" y="24384"/>
                  </a:lnTo>
                  <a:lnTo>
                    <a:pt x="118872" y="15240"/>
                  </a:lnTo>
                  <a:lnTo>
                    <a:pt x="137160" y="9144"/>
                  </a:lnTo>
                  <a:lnTo>
                    <a:pt x="155448" y="4572"/>
                  </a:lnTo>
                  <a:lnTo>
                    <a:pt x="175260" y="1524"/>
                  </a:lnTo>
                  <a:lnTo>
                    <a:pt x="19507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Shape 640"/>
            <p:cNvSpPr/>
            <p:nvPr/>
          </p:nvSpPr>
          <p:spPr>
            <a:xfrm>
              <a:off x="4252722" y="0"/>
              <a:ext cx="1401318" cy="1848612"/>
            </a:xfrm>
            <a:custGeom>
              <a:avLst/>
              <a:gdLst/>
              <a:ahLst/>
              <a:cxnLst/>
              <a:rect l="0" t="0" r="0" b="0"/>
              <a:pathLst>
                <a:path w="1401318" h="1848612">
                  <a:moveTo>
                    <a:pt x="0" y="0"/>
                  </a:moveTo>
                  <a:lnTo>
                    <a:pt x="1206246" y="0"/>
                  </a:lnTo>
                  <a:lnTo>
                    <a:pt x="1226059" y="0"/>
                  </a:lnTo>
                  <a:lnTo>
                    <a:pt x="1245870" y="3048"/>
                  </a:lnTo>
                  <a:lnTo>
                    <a:pt x="1264159" y="7620"/>
                  </a:lnTo>
                  <a:lnTo>
                    <a:pt x="1282446" y="15240"/>
                  </a:lnTo>
                  <a:lnTo>
                    <a:pt x="1299210" y="22860"/>
                  </a:lnTo>
                  <a:lnTo>
                    <a:pt x="1315974" y="33528"/>
                  </a:lnTo>
                  <a:lnTo>
                    <a:pt x="1331213" y="44196"/>
                  </a:lnTo>
                  <a:lnTo>
                    <a:pt x="1344930" y="56388"/>
                  </a:lnTo>
                  <a:lnTo>
                    <a:pt x="1357122" y="70104"/>
                  </a:lnTo>
                  <a:lnTo>
                    <a:pt x="1367789" y="85344"/>
                  </a:lnTo>
                  <a:lnTo>
                    <a:pt x="1378459" y="100584"/>
                  </a:lnTo>
                  <a:lnTo>
                    <a:pt x="1386077" y="118872"/>
                  </a:lnTo>
                  <a:lnTo>
                    <a:pt x="1393698" y="135636"/>
                  </a:lnTo>
                  <a:lnTo>
                    <a:pt x="1398270" y="155448"/>
                  </a:lnTo>
                  <a:lnTo>
                    <a:pt x="1401318" y="173736"/>
                  </a:lnTo>
                  <a:lnTo>
                    <a:pt x="1401318" y="193548"/>
                  </a:lnTo>
                  <a:lnTo>
                    <a:pt x="1401318" y="1653540"/>
                  </a:lnTo>
                  <a:lnTo>
                    <a:pt x="1401318" y="1671828"/>
                  </a:lnTo>
                  <a:lnTo>
                    <a:pt x="1398270" y="1691640"/>
                  </a:lnTo>
                  <a:lnTo>
                    <a:pt x="1393698" y="1709928"/>
                  </a:lnTo>
                  <a:lnTo>
                    <a:pt x="1386077" y="1728216"/>
                  </a:lnTo>
                  <a:lnTo>
                    <a:pt x="1378459" y="1744980"/>
                  </a:lnTo>
                  <a:lnTo>
                    <a:pt x="1369313" y="1761743"/>
                  </a:lnTo>
                  <a:lnTo>
                    <a:pt x="1357122" y="1776984"/>
                  </a:lnTo>
                  <a:lnTo>
                    <a:pt x="1344930" y="1790700"/>
                  </a:lnTo>
                  <a:lnTo>
                    <a:pt x="1331213" y="1802892"/>
                  </a:lnTo>
                  <a:lnTo>
                    <a:pt x="1315974" y="1813560"/>
                  </a:lnTo>
                  <a:lnTo>
                    <a:pt x="1300734" y="1824228"/>
                  </a:lnTo>
                  <a:lnTo>
                    <a:pt x="1283970" y="1831848"/>
                  </a:lnTo>
                  <a:lnTo>
                    <a:pt x="1265682" y="1839468"/>
                  </a:lnTo>
                  <a:lnTo>
                    <a:pt x="1247394" y="1844040"/>
                  </a:lnTo>
                  <a:lnTo>
                    <a:pt x="1227582" y="1847088"/>
                  </a:lnTo>
                  <a:lnTo>
                    <a:pt x="1207770" y="1848612"/>
                  </a:lnTo>
                  <a:lnTo>
                    <a:pt x="0" y="1848612"/>
                  </a:lnTo>
                  <a:lnTo>
                    <a:pt x="0" y="1822704"/>
                  </a:lnTo>
                  <a:lnTo>
                    <a:pt x="1206246" y="1822704"/>
                  </a:lnTo>
                  <a:lnTo>
                    <a:pt x="1223010" y="1821180"/>
                  </a:lnTo>
                  <a:lnTo>
                    <a:pt x="1241298" y="1819656"/>
                  </a:lnTo>
                  <a:lnTo>
                    <a:pt x="1256538" y="1815084"/>
                  </a:lnTo>
                  <a:lnTo>
                    <a:pt x="1271777" y="1808988"/>
                  </a:lnTo>
                  <a:lnTo>
                    <a:pt x="1287018" y="1802892"/>
                  </a:lnTo>
                  <a:lnTo>
                    <a:pt x="1300734" y="1793748"/>
                  </a:lnTo>
                  <a:lnTo>
                    <a:pt x="1314450" y="1784604"/>
                  </a:lnTo>
                  <a:lnTo>
                    <a:pt x="1326642" y="1773936"/>
                  </a:lnTo>
                  <a:lnTo>
                    <a:pt x="1337310" y="1761743"/>
                  </a:lnTo>
                  <a:lnTo>
                    <a:pt x="1346454" y="1748028"/>
                  </a:lnTo>
                  <a:lnTo>
                    <a:pt x="1355598" y="1734312"/>
                  </a:lnTo>
                  <a:lnTo>
                    <a:pt x="1363218" y="1719072"/>
                  </a:lnTo>
                  <a:lnTo>
                    <a:pt x="1369313" y="1703832"/>
                  </a:lnTo>
                  <a:lnTo>
                    <a:pt x="1372361" y="1687068"/>
                  </a:lnTo>
                  <a:lnTo>
                    <a:pt x="1375410" y="1670304"/>
                  </a:lnTo>
                  <a:lnTo>
                    <a:pt x="1376934" y="1653540"/>
                  </a:lnTo>
                  <a:lnTo>
                    <a:pt x="1376934" y="195072"/>
                  </a:lnTo>
                  <a:lnTo>
                    <a:pt x="1375410" y="178308"/>
                  </a:lnTo>
                  <a:lnTo>
                    <a:pt x="1373885" y="161544"/>
                  </a:lnTo>
                  <a:lnTo>
                    <a:pt x="1369313" y="144780"/>
                  </a:lnTo>
                  <a:lnTo>
                    <a:pt x="1363218" y="129540"/>
                  </a:lnTo>
                  <a:lnTo>
                    <a:pt x="1355598" y="114300"/>
                  </a:lnTo>
                  <a:lnTo>
                    <a:pt x="1347977" y="100584"/>
                  </a:lnTo>
                  <a:lnTo>
                    <a:pt x="1338834" y="86868"/>
                  </a:lnTo>
                  <a:lnTo>
                    <a:pt x="1326642" y="74676"/>
                  </a:lnTo>
                  <a:lnTo>
                    <a:pt x="1315974" y="64008"/>
                  </a:lnTo>
                  <a:lnTo>
                    <a:pt x="1302259" y="54864"/>
                  </a:lnTo>
                  <a:lnTo>
                    <a:pt x="1288542" y="45720"/>
                  </a:lnTo>
                  <a:lnTo>
                    <a:pt x="1273302" y="38100"/>
                  </a:lnTo>
                  <a:lnTo>
                    <a:pt x="1258061" y="33528"/>
                  </a:lnTo>
                  <a:lnTo>
                    <a:pt x="1241298" y="28956"/>
                  </a:lnTo>
                  <a:lnTo>
                    <a:pt x="1224534" y="25908"/>
                  </a:lnTo>
                  <a:lnTo>
                    <a:pt x="1206246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984812" y="88129"/>
              <a:ext cx="2589061" cy="192014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</a:rPr>
                <a:t>Укрепване </a:t>
              </a:r>
              <a:r>
                <a:rPr lang="ru-RU" sz="1400" dirty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</a:rPr>
                <a:t>на сътрудничеството между 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</a:rPr>
                <a:t>изследователския </a:t>
              </a:r>
              <a:r>
                <a:rPr lang="ru-RU" sz="1400" dirty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</a:rPr>
                <a:t>и бизнес 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</a:rPr>
                <a:t>сектора </a:t>
              </a:r>
              <a:r>
                <a:rPr lang="ru-RU" sz="1400" dirty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</a:rPr>
                <a:t>и подобряване на икономическата експлоатация на резултатите от научноизследователската и развойната дейност</a:t>
              </a:r>
              <a:endParaRPr lang="en-US" sz="14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spc="40" dirty="0" smtClean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</a:rPr>
                <a:t> </a:t>
              </a:r>
              <a:endParaRPr lang="en-US" sz="14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439655" y="334926"/>
              <a:ext cx="2235281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055568" y="1322547"/>
              <a:ext cx="3255327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671268" y="1569452"/>
              <a:ext cx="1620519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9" name="Shape 648"/>
            <p:cNvSpPr/>
            <p:nvPr/>
          </p:nvSpPr>
          <p:spPr>
            <a:xfrm>
              <a:off x="5442204" y="2238756"/>
              <a:ext cx="1776984" cy="1414272"/>
            </a:xfrm>
            <a:custGeom>
              <a:avLst/>
              <a:gdLst/>
              <a:ahLst/>
              <a:cxnLst/>
              <a:rect l="0" t="0" r="0" b="0"/>
              <a:pathLst>
                <a:path w="1776984" h="1414272">
                  <a:moveTo>
                    <a:pt x="1542288" y="0"/>
                  </a:moveTo>
                  <a:lnTo>
                    <a:pt x="1776984" y="336804"/>
                  </a:lnTo>
                  <a:lnTo>
                    <a:pt x="397764" y="1303019"/>
                  </a:lnTo>
                  <a:lnTo>
                    <a:pt x="475488" y="1414272"/>
                  </a:lnTo>
                  <a:lnTo>
                    <a:pt x="0" y="1330452"/>
                  </a:lnTo>
                  <a:lnTo>
                    <a:pt x="83820" y="854964"/>
                  </a:lnTo>
                  <a:lnTo>
                    <a:pt x="163068" y="966216"/>
                  </a:lnTo>
                  <a:lnTo>
                    <a:pt x="1542288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8064A2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0" name="Shape 649"/>
            <p:cNvSpPr/>
            <p:nvPr/>
          </p:nvSpPr>
          <p:spPr>
            <a:xfrm>
              <a:off x="5689040" y="1496568"/>
              <a:ext cx="2778252" cy="1822704"/>
            </a:xfrm>
            <a:custGeom>
              <a:avLst/>
              <a:gdLst/>
              <a:ahLst/>
              <a:cxnLst/>
              <a:rect l="0" t="0" r="0" b="0"/>
              <a:pathLst>
                <a:path w="2778252" h="1822704">
                  <a:moveTo>
                    <a:pt x="181356" y="0"/>
                  </a:moveTo>
                  <a:lnTo>
                    <a:pt x="2596897" y="0"/>
                  </a:lnTo>
                  <a:cubicBezTo>
                    <a:pt x="2697480" y="0"/>
                    <a:pt x="2778252" y="80772"/>
                    <a:pt x="2778252" y="181356"/>
                  </a:cubicBezTo>
                  <a:lnTo>
                    <a:pt x="2778252" y="1639824"/>
                  </a:lnTo>
                  <a:cubicBezTo>
                    <a:pt x="2778252" y="1740408"/>
                    <a:pt x="2697480" y="1822704"/>
                    <a:pt x="2596897" y="1822704"/>
                  </a:cubicBezTo>
                  <a:lnTo>
                    <a:pt x="181356" y="1822704"/>
                  </a:lnTo>
                  <a:cubicBezTo>
                    <a:pt x="80772" y="1822704"/>
                    <a:pt x="0" y="1740408"/>
                    <a:pt x="0" y="1639824"/>
                  </a:cubicBezTo>
                  <a:lnTo>
                    <a:pt x="0" y="181356"/>
                  </a:lnTo>
                  <a:cubicBezTo>
                    <a:pt x="0" y="80772"/>
                    <a:pt x="80772" y="0"/>
                    <a:pt x="18135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8064A2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1" name="Shape 650"/>
            <p:cNvSpPr/>
            <p:nvPr/>
          </p:nvSpPr>
          <p:spPr>
            <a:xfrm>
              <a:off x="5699760" y="1482852"/>
              <a:ext cx="1402842" cy="1848612"/>
            </a:xfrm>
            <a:custGeom>
              <a:avLst/>
              <a:gdLst/>
              <a:ahLst/>
              <a:cxnLst/>
              <a:rect l="0" t="0" r="0" b="0"/>
              <a:pathLst>
                <a:path w="1402842" h="1848612">
                  <a:moveTo>
                    <a:pt x="195072" y="0"/>
                  </a:moveTo>
                  <a:lnTo>
                    <a:pt x="1402842" y="0"/>
                  </a:lnTo>
                  <a:lnTo>
                    <a:pt x="1402842" y="25908"/>
                  </a:lnTo>
                  <a:lnTo>
                    <a:pt x="196595" y="25908"/>
                  </a:lnTo>
                  <a:lnTo>
                    <a:pt x="178308" y="27431"/>
                  </a:lnTo>
                  <a:lnTo>
                    <a:pt x="161544" y="28956"/>
                  </a:lnTo>
                  <a:lnTo>
                    <a:pt x="144780" y="33528"/>
                  </a:lnTo>
                  <a:lnTo>
                    <a:pt x="129539" y="39624"/>
                  </a:lnTo>
                  <a:lnTo>
                    <a:pt x="115823" y="45720"/>
                  </a:lnTo>
                  <a:lnTo>
                    <a:pt x="100583" y="54864"/>
                  </a:lnTo>
                  <a:lnTo>
                    <a:pt x="88392" y="64008"/>
                  </a:lnTo>
                  <a:lnTo>
                    <a:pt x="76200" y="74676"/>
                  </a:lnTo>
                  <a:lnTo>
                    <a:pt x="65532" y="86868"/>
                  </a:lnTo>
                  <a:lnTo>
                    <a:pt x="54864" y="100584"/>
                  </a:lnTo>
                  <a:lnTo>
                    <a:pt x="47244" y="114300"/>
                  </a:lnTo>
                  <a:lnTo>
                    <a:pt x="39623" y="129540"/>
                  </a:lnTo>
                  <a:lnTo>
                    <a:pt x="33528" y="144780"/>
                  </a:lnTo>
                  <a:lnTo>
                    <a:pt x="28956" y="160020"/>
                  </a:lnTo>
                  <a:lnTo>
                    <a:pt x="27432" y="176784"/>
                  </a:lnTo>
                  <a:lnTo>
                    <a:pt x="25908" y="195072"/>
                  </a:lnTo>
                  <a:lnTo>
                    <a:pt x="25908" y="1653540"/>
                  </a:lnTo>
                  <a:lnTo>
                    <a:pt x="25908" y="1670304"/>
                  </a:lnTo>
                  <a:lnTo>
                    <a:pt x="28956" y="1687068"/>
                  </a:lnTo>
                  <a:lnTo>
                    <a:pt x="33528" y="1703831"/>
                  </a:lnTo>
                  <a:lnTo>
                    <a:pt x="38100" y="1719072"/>
                  </a:lnTo>
                  <a:lnTo>
                    <a:pt x="45719" y="1734312"/>
                  </a:lnTo>
                  <a:lnTo>
                    <a:pt x="54864" y="1748028"/>
                  </a:lnTo>
                  <a:lnTo>
                    <a:pt x="64008" y="1761744"/>
                  </a:lnTo>
                  <a:lnTo>
                    <a:pt x="74675" y="1772412"/>
                  </a:lnTo>
                  <a:lnTo>
                    <a:pt x="86868" y="1784604"/>
                  </a:lnTo>
                  <a:lnTo>
                    <a:pt x="100583" y="1793748"/>
                  </a:lnTo>
                  <a:lnTo>
                    <a:pt x="114300" y="1802892"/>
                  </a:lnTo>
                  <a:lnTo>
                    <a:pt x="128016" y="1808988"/>
                  </a:lnTo>
                  <a:lnTo>
                    <a:pt x="144780" y="1815084"/>
                  </a:lnTo>
                  <a:lnTo>
                    <a:pt x="160019" y="1819656"/>
                  </a:lnTo>
                  <a:lnTo>
                    <a:pt x="176783" y="1822704"/>
                  </a:lnTo>
                  <a:lnTo>
                    <a:pt x="195072" y="1822704"/>
                  </a:lnTo>
                  <a:lnTo>
                    <a:pt x="1402842" y="1822704"/>
                  </a:lnTo>
                  <a:lnTo>
                    <a:pt x="1402842" y="1848612"/>
                  </a:lnTo>
                  <a:lnTo>
                    <a:pt x="195072" y="1848612"/>
                  </a:lnTo>
                  <a:lnTo>
                    <a:pt x="176783" y="1847088"/>
                  </a:lnTo>
                  <a:lnTo>
                    <a:pt x="156972" y="1844040"/>
                  </a:lnTo>
                  <a:lnTo>
                    <a:pt x="138683" y="1839468"/>
                  </a:lnTo>
                  <a:lnTo>
                    <a:pt x="120395" y="1833372"/>
                  </a:lnTo>
                  <a:lnTo>
                    <a:pt x="103632" y="1825752"/>
                  </a:lnTo>
                  <a:lnTo>
                    <a:pt x="86868" y="1815084"/>
                  </a:lnTo>
                  <a:lnTo>
                    <a:pt x="71628" y="1804416"/>
                  </a:lnTo>
                  <a:lnTo>
                    <a:pt x="57911" y="1792224"/>
                  </a:lnTo>
                  <a:lnTo>
                    <a:pt x="45719" y="1778508"/>
                  </a:lnTo>
                  <a:lnTo>
                    <a:pt x="33528" y="1763268"/>
                  </a:lnTo>
                  <a:lnTo>
                    <a:pt x="24383" y="1746504"/>
                  </a:lnTo>
                  <a:lnTo>
                    <a:pt x="15239" y="1729740"/>
                  </a:lnTo>
                  <a:lnTo>
                    <a:pt x="9144" y="1712976"/>
                  </a:lnTo>
                  <a:lnTo>
                    <a:pt x="4572" y="1693164"/>
                  </a:lnTo>
                  <a:lnTo>
                    <a:pt x="1523" y="1674876"/>
                  </a:lnTo>
                  <a:lnTo>
                    <a:pt x="0" y="1655064"/>
                  </a:lnTo>
                  <a:lnTo>
                    <a:pt x="0" y="195072"/>
                  </a:lnTo>
                  <a:lnTo>
                    <a:pt x="1523" y="176784"/>
                  </a:lnTo>
                  <a:lnTo>
                    <a:pt x="4572" y="156972"/>
                  </a:lnTo>
                  <a:lnTo>
                    <a:pt x="9144" y="138684"/>
                  </a:lnTo>
                  <a:lnTo>
                    <a:pt x="15239" y="120396"/>
                  </a:lnTo>
                  <a:lnTo>
                    <a:pt x="24383" y="103631"/>
                  </a:lnTo>
                  <a:lnTo>
                    <a:pt x="33528" y="86868"/>
                  </a:lnTo>
                  <a:lnTo>
                    <a:pt x="44195" y="71628"/>
                  </a:lnTo>
                  <a:lnTo>
                    <a:pt x="56388" y="57912"/>
                  </a:lnTo>
                  <a:lnTo>
                    <a:pt x="71628" y="45720"/>
                  </a:lnTo>
                  <a:lnTo>
                    <a:pt x="85344" y="33528"/>
                  </a:lnTo>
                  <a:lnTo>
                    <a:pt x="102108" y="24384"/>
                  </a:lnTo>
                  <a:lnTo>
                    <a:pt x="118872" y="16764"/>
                  </a:lnTo>
                  <a:lnTo>
                    <a:pt x="137160" y="9144"/>
                  </a:lnTo>
                  <a:lnTo>
                    <a:pt x="155447" y="4572"/>
                  </a:lnTo>
                  <a:lnTo>
                    <a:pt x="175260" y="1524"/>
                  </a:lnTo>
                  <a:lnTo>
                    <a:pt x="19507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2" name="Shape 651"/>
            <p:cNvSpPr/>
            <p:nvPr/>
          </p:nvSpPr>
          <p:spPr>
            <a:xfrm>
              <a:off x="7102602" y="1482852"/>
              <a:ext cx="1402842" cy="1848612"/>
            </a:xfrm>
            <a:custGeom>
              <a:avLst/>
              <a:gdLst/>
              <a:ahLst/>
              <a:cxnLst/>
              <a:rect l="0" t="0" r="0" b="0"/>
              <a:pathLst>
                <a:path w="1402842" h="1848612">
                  <a:moveTo>
                    <a:pt x="0" y="0"/>
                  </a:moveTo>
                  <a:lnTo>
                    <a:pt x="1207770" y="0"/>
                  </a:lnTo>
                  <a:lnTo>
                    <a:pt x="1226059" y="1524"/>
                  </a:lnTo>
                  <a:lnTo>
                    <a:pt x="1245870" y="4572"/>
                  </a:lnTo>
                  <a:lnTo>
                    <a:pt x="1264159" y="9144"/>
                  </a:lnTo>
                  <a:lnTo>
                    <a:pt x="1282447" y="15240"/>
                  </a:lnTo>
                  <a:lnTo>
                    <a:pt x="1299210" y="24384"/>
                  </a:lnTo>
                  <a:lnTo>
                    <a:pt x="1315975" y="33528"/>
                  </a:lnTo>
                  <a:lnTo>
                    <a:pt x="1331215" y="44196"/>
                  </a:lnTo>
                  <a:lnTo>
                    <a:pt x="1344930" y="57912"/>
                  </a:lnTo>
                  <a:lnTo>
                    <a:pt x="1357123" y="71628"/>
                  </a:lnTo>
                  <a:lnTo>
                    <a:pt x="1367790" y="85344"/>
                  </a:lnTo>
                  <a:lnTo>
                    <a:pt x="1378459" y="102108"/>
                  </a:lnTo>
                  <a:lnTo>
                    <a:pt x="1386077" y="118872"/>
                  </a:lnTo>
                  <a:lnTo>
                    <a:pt x="1393698" y="137160"/>
                  </a:lnTo>
                  <a:lnTo>
                    <a:pt x="1398270" y="155448"/>
                  </a:lnTo>
                  <a:lnTo>
                    <a:pt x="1401318" y="175260"/>
                  </a:lnTo>
                  <a:lnTo>
                    <a:pt x="1402842" y="195072"/>
                  </a:lnTo>
                  <a:lnTo>
                    <a:pt x="1402842" y="1653540"/>
                  </a:lnTo>
                  <a:lnTo>
                    <a:pt x="1401318" y="1673352"/>
                  </a:lnTo>
                  <a:lnTo>
                    <a:pt x="1398270" y="1691640"/>
                  </a:lnTo>
                  <a:lnTo>
                    <a:pt x="1393698" y="1711452"/>
                  </a:lnTo>
                  <a:lnTo>
                    <a:pt x="1387602" y="1728216"/>
                  </a:lnTo>
                  <a:lnTo>
                    <a:pt x="1378459" y="1746504"/>
                  </a:lnTo>
                  <a:lnTo>
                    <a:pt x="1369315" y="1761744"/>
                  </a:lnTo>
                  <a:lnTo>
                    <a:pt x="1358647" y="1776984"/>
                  </a:lnTo>
                  <a:lnTo>
                    <a:pt x="1344930" y="1790700"/>
                  </a:lnTo>
                  <a:lnTo>
                    <a:pt x="1331215" y="1802892"/>
                  </a:lnTo>
                  <a:lnTo>
                    <a:pt x="1317498" y="1815084"/>
                  </a:lnTo>
                  <a:lnTo>
                    <a:pt x="1300734" y="1824228"/>
                  </a:lnTo>
                  <a:lnTo>
                    <a:pt x="1283970" y="1833372"/>
                  </a:lnTo>
                  <a:lnTo>
                    <a:pt x="1265682" y="1839468"/>
                  </a:lnTo>
                  <a:lnTo>
                    <a:pt x="1247394" y="1844040"/>
                  </a:lnTo>
                  <a:lnTo>
                    <a:pt x="1227582" y="1847088"/>
                  </a:lnTo>
                  <a:lnTo>
                    <a:pt x="1207770" y="1848612"/>
                  </a:lnTo>
                  <a:lnTo>
                    <a:pt x="0" y="1848612"/>
                  </a:lnTo>
                  <a:lnTo>
                    <a:pt x="0" y="1822704"/>
                  </a:lnTo>
                  <a:lnTo>
                    <a:pt x="1206247" y="1822704"/>
                  </a:lnTo>
                  <a:lnTo>
                    <a:pt x="1224534" y="1822704"/>
                  </a:lnTo>
                  <a:lnTo>
                    <a:pt x="1241298" y="1819656"/>
                  </a:lnTo>
                  <a:lnTo>
                    <a:pt x="1256538" y="1815084"/>
                  </a:lnTo>
                  <a:lnTo>
                    <a:pt x="1273302" y="1810512"/>
                  </a:lnTo>
                  <a:lnTo>
                    <a:pt x="1287018" y="1802892"/>
                  </a:lnTo>
                  <a:lnTo>
                    <a:pt x="1302259" y="1795272"/>
                  </a:lnTo>
                  <a:lnTo>
                    <a:pt x="1314449" y="1784604"/>
                  </a:lnTo>
                  <a:lnTo>
                    <a:pt x="1326642" y="1773936"/>
                  </a:lnTo>
                  <a:lnTo>
                    <a:pt x="1337310" y="1761744"/>
                  </a:lnTo>
                  <a:lnTo>
                    <a:pt x="1347977" y="1749552"/>
                  </a:lnTo>
                  <a:lnTo>
                    <a:pt x="1355598" y="1734312"/>
                  </a:lnTo>
                  <a:lnTo>
                    <a:pt x="1363218" y="1720595"/>
                  </a:lnTo>
                  <a:lnTo>
                    <a:pt x="1369315" y="1705356"/>
                  </a:lnTo>
                  <a:lnTo>
                    <a:pt x="1373887" y="1688592"/>
                  </a:lnTo>
                  <a:lnTo>
                    <a:pt x="1375410" y="1671828"/>
                  </a:lnTo>
                  <a:lnTo>
                    <a:pt x="1376934" y="1653540"/>
                  </a:lnTo>
                  <a:lnTo>
                    <a:pt x="1376934" y="196596"/>
                  </a:lnTo>
                  <a:lnTo>
                    <a:pt x="1375410" y="178308"/>
                  </a:lnTo>
                  <a:lnTo>
                    <a:pt x="1373887" y="161544"/>
                  </a:lnTo>
                  <a:lnTo>
                    <a:pt x="1369315" y="146304"/>
                  </a:lnTo>
                  <a:lnTo>
                    <a:pt x="1363218" y="129540"/>
                  </a:lnTo>
                  <a:lnTo>
                    <a:pt x="1357123" y="115824"/>
                  </a:lnTo>
                  <a:lnTo>
                    <a:pt x="1347977" y="100584"/>
                  </a:lnTo>
                  <a:lnTo>
                    <a:pt x="1338834" y="88392"/>
                  </a:lnTo>
                  <a:lnTo>
                    <a:pt x="1328166" y="76200"/>
                  </a:lnTo>
                  <a:lnTo>
                    <a:pt x="1315975" y="65531"/>
                  </a:lnTo>
                  <a:lnTo>
                    <a:pt x="1302259" y="54864"/>
                  </a:lnTo>
                  <a:lnTo>
                    <a:pt x="1288542" y="47244"/>
                  </a:lnTo>
                  <a:lnTo>
                    <a:pt x="1273302" y="39624"/>
                  </a:lnTo>
                  <a:lnTo>
                    <a:pt x="1258062" y="33528"/>
                  </a:lnTo>
                  <a:lnTo>
                    <a:pt x="1242823" y="28956"/>
                  </a:lnTo>
                  <a:lnTo>
                    <a:pt x="1224534" y="27431"/>
                  </a:lnTo>
                  <a:lnTo>
                    <a:pt x="1207770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937885" y="1645610"/>
              <a:ext cx="2291239" cy="111096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600" dirty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Предоставяне на стратегически насоки </a:t>
              </a:r>
              <a:r>
                <a:rPr lang="ru-RU" sz="1600" dirty="0" smtClean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за НОВИЯ ПРОГРАМЕН ПЕРИОД</a:t>
              </a:r>
              <a:endParaRPr lang="en-US" sz="16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spc="55" dirty="0" smtClean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 </a:t>
              </a:r>
              <a:endParaRPr lang="en-US" sz="16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spc="45" dirty="0" smtClean="0">
                  <a:solidFill>
                    <a:srgbClr val="FFFFFF"/>
                  </a:solidFill>
                  <a:latin typeface="+mj-lt"/>
                  <a:ea typeface="Times New Roman" panose="02020603050405020304" pitchFamily="18" charset="0"/>
                </a:rPr>
                <a:t> </a:t>
              </a:r>
              <a:endParaRPr lang="en-US" sz="16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spc="50" dirty="0" smtClean="0">
                  <a:solidFill>
                    <a:srgbClr val="FFFFFF"/>
                  </a:solidFill>
                  <a:effectLst/>
                  <a:latin typeface="+mj-lt"/>
                  <a:ea typeface="Times New Roman" panose="02020603050405020304" pitchFamily="18" charset="0"/>
                </a:rPr>
                <a:t> </a:t>
              </a:r>
              <a:endParaRPr lang="en-US" sz="16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6152389" y="2188166"/>
              <a:ext cx="1890199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7572764" y="2188166"/>
              <a:ext cx="792625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spc="45" dirty="0" smtClean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237780" y="2435071"/>
              <a:ext cx="2458749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691867" y="2681865"/>
              <a:ext cx="1165071" cy="28577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899325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24497" y="1724024"/>
            <a:ext cx="8295004" cy="4247515"/>
            <a:chOff x="0" y="0"/>
            <a:chExt cx="8295133" cy="5085589"/>
          </a:xfrm>
        </p:grpSpPr>
        <p:sp>
          <p:nvSpPr>
            <p:cNvPr id="7" name="Shape 673"/>
            <p:cNvSpPr/>
            <p:nvPr/>
          </p:nvSpPr>
          <p:spPr>
            <a:xfrm>
              <a:off x="4572" y="0"/>
              <a:ext cx="1089660" cy="5085589"/>
            </a:xfrm>
            <a:custGeom>
              <a:avLst/>
              <a:gdLst/>
              <a:ahLst/>
              <a:cxnLst/>
              <a:rect l="0" t="0" r="0" b="0"/>
              <a:pathLst>
                <a:path w="1089660" h="5085589">
                  <a:moveTo>
                    <a:pt x="28956" y="0"/>
                  </a:moveTo>
                  <a:cubicBezTo>
                    <a:pt x="32004" y="0"/>
                    <a:pt x="35052" y="1524"/>
                    <a:pt x="38100" y="4572"/>
                  </a:cubicBezTo>
                  <a:lnTo>
                    <a:pt x="102108" y="70104"/>
                  </a:lnTo>
                  <a:lnTo>
                    <a:pt x="164592" y="138684"/>
                  </a:lnTo>
                  <a:lnTo>
                    <a:pt x="225552" y="207264"/>
                  </a:lnTo>
                  <a:lnTo>
                    <a:pt x="283464" y="277368"/>
                  </a:lnTo>
                  <a:lnTo>
                    <a:pt x="339852" y="347472"/>
                  </a:lnTo>
                  <a:lnTo>
                    <a:pt x="394716" y="420624"/>
                  </a:lnTo>
                  <a:lnTo>
                    <a:pt x="448056" y="493776"/>
                  </a:lnTo>
                  <a:lnTo>
                    <a:pt x="498348" y="566928"/>
                  </a:lnTo>
                  <a:lnTo>
                    <a:pt x="545592" y="643128"/>
                  </a:lnTo>
                  <a:lnTo>
                    <a:pt x="592836" y="719328"/>
                  </a:lnTo>
                  <a:lnTo>
                    <a:pt x="637032" y="795528"/>
                  </a:lnTo>
                  <a:lnTo>
                    <a:pt x="678180" y="873253"/>
                  </a:lnTo>
                  <a:lnTo>
                    <a:pt x="717804" y="952500"/>
                  </a:lnTo>
                  <a:lnTo>
                    <a:pt x="755904" y="1031748"/>
                  </a:lnTo>
                  <a:lnTo>
                    <a:pt x="792480" y="1110997"/>
                  </a:lnTo>
                  <a:lnTo>
                    <a:pt x="826008" y="1191769"/>
                  </a:lnTo>
                  <a:lnTo>
                    <a:pt x="858012" y="1272540"/>
                  </a:lnTo>
                  <a:lnTo>
                    <a:pt x="888492" y="1354836"/>
                  </a:lnTo>
                  <a:lnTo>
                    <a:pt x="915924" y="1437132"/>
                  </a:lnTo>
                  <a:lnTo>
                    <a:pt x="941832" y="1520953"/>
                  </a:lnTo>
                  <a:lnTo>
                    <a:pt x="964692" y="1604772"/>
                  </a:lnTo>
                  <a:lnTo>
                    <a:pt x="986028" y="1688592"/>
                  </a:lnTo>
                  <a:lnTo>
                    <a:pt x="1005840" y="1772412"/>
                  </a:lnTo>
                  <a:lnTo>
                    <a:pt x="1024128" y="1857756"/>
                  </a:lnTo>
                  <a:lnTo>
                    <a:pt x="1039368" y="1941577"/>
                  </a:lnTo>
                  <a:lnTo>
                    <a:pt x="1051560" y="2026921"/>
                  </a:lnTo>
                  <a:lnTo>
                    <a:pt x="1063752" y="2113789"/>
                  </a:lnTo>
                  <a:lnTo>
                    <a:pt x="1072896" y="2199133"/>
                  </a:lnTo>
                  <a:lnTo>
                    <a:pt x="1080516" y="2284477"/>
                  </a:lnTo>
                  <a:lnTo>
                    <a:pt x="1085088" y="2371344"/>
                  </a:lnTo>
                  <a:lnTo>
                    <a:pt x="1088136" y="2456689"/>
                  </a:lnTo>
                  <a:lnTo>
                    <a:pt x="1089660" y="2543556"/>
                  </a:lnTo>
                  <a:lnTo>
                    <a:pt x="1088136" y="2628901"/>
                  </a:lnTo>
                  <a:lnTo>
                    <a:pt x="1085088" y="2715769"/>
                  </a:lnTo>
                  <a:lnTo>
                    <a:pt x="1080516" y="2801112"/>
                  </a:lnTo>
                  <a:lnTo>
                    <a:pt x="1072896" y="2886456"/>
                  </a:lnTo>
                  <a:lnTo>
                    <a:pt x="1063752" y="2973324"/>
                  </a:lnTo>
                  <a:lnTo>
                    <a:pt x="1051560" y="3058669"/>
                  </a:lnTo>
                  <a:lnTo>
                    <a:pt x="1039368" y="3144012"/>
                  </a:lnTo>
                  <a:lnTo>
                    <a:pt x="1024128" y="3229356"/>
                  </a:lnTo>
                  <a:lnTo>
                    <a:pt x="1005840" y="3313177"/>
                  </a:lnTo>
                  <a:lnTo>
                    <a:pt x="986028" y="3398521"/>
                  </a:lnTo>
                  <a:lnTo>
                    <a:pt x="964692" y="3482341"/>
                  </a:lnTo>
                  <a:lnTo>
                    <a:pt x="941832" y="3564636"/>
                  </a:lnTo>
                  <a:lnTo>
                    <a:pt x="915924" y="3648456"/>
                  </a:lnTo>
                  <a:lnTo>
                    <a:pt x="888492" y="3730753"/>
                  </a:lnTo>
                  <a:lnTo>
                    <a:pt x="858012" y="3813049"/>
                  </a:lnTo>
                  <a:lnTo>
                    <a:pt x="826008" y="3893821"/>
                  </a:lnTo>
                  <a:lnTo>
                    <a:pt x="792480" y="3974592"/>
                  </a:lnTo>
                  <a:lnTo>
                    <a:pt x="755904" y="4055364"/>
                  </a:lnTo>
                  <a:lnTo>
                    <a:pt x="719328" y="4134612"/>
                  </a:lnTo>
                  <a:lnTo>
                    <a:pt x="678180" y="4212336"/>
                  </a:lnTo>
                  <a:lnTo>
                    <a:pt x="637032" y="4290060"/>
                  </a:lnTo>
                  <a:lnTo>
                    <a:pt x="592836" y="4367785"/>
                  </a:lnTo>
                  <a:lnTo>
                    <a:pt x="545592" y="4443985"/>
                  </a:lnTo>
                  <a:lnTo>
                    <a:pt x="498348" y="4518660"/>
                  </a:lnTo>
                  <a:lnTo>
                    <a:pt x="448056" y="4593336"/>
                  </a:lnTo>
                  <a:lnTo>
                    <a:pt x="394716" y="4666489"/>
                  </a:lnTo>
                  <a:lnTo>
                    <a:pt x="341376" y="4738117"/>
                  </a:lnTo>
                  <a:lnTo>
                    <a:pt x="284988" y="4809744"/>
                  </a:lnTo>
                  <a:lnTo>
                    <a:pt x="225552" y="4878325"/>
                  </a:lnTo>
                  <a:lnTo>
                    <a:pt x="164592" y="4948428"/>
                  </a:lnTo>
                  <a:lnTo>
                    <a:pt x="102108" y="5015484"/>
                  </a:lnTo>
                  <a:lnTo>
                    <a:pt x="38100" y="5082541"/>
                  </a:lnTo>
                  <a:cubicBezTo>
                    <a:pt x="35052" y="5084065"/>
                    <a:pt x="32004" y="5085589"/>
                    <a:pt x="28956" y="5085589"/>
                  </a:cubicBezTo>
                  <a:cubicBezTo>
                    <a:pt x="25908" y="5085589"/>
                    <a:pt x="22860" y="5084065"/>
                    <a:pt x="19812" y="5082541"/>
                  </a:cubicBezTo>
                  <a:lnTo>
                    <a:pt x="4572" y="5067301"/>
                  </a:lnTo>
                  <a:cubicBezTo>
                    <a:pt x="0" y="5061205"/>
                    <a:pt x="0" y="5053584"/>
                    <a:pt x="4572" y="5049013"/>
                  </a:cubicBezTo>
                  <a:lnTo>
                    <a:pt x="68580" y="4983481"/>
                  </a:lnTo>
                  <a:lnTo>
                    <a:pt x="129540" y="4916425"/>
                  </a:lnTo>
                  <a:lnTo>
                    <a:pt x="190500" y="4847844"/>
                  </a:lnTo>
                  <a:lnTo>
                    <a:pt x="248412" y="4779265"/>
                  </a:lnTo>
                  <a:lnTo>
                    <a:pt x="303276" y="4709160"/>
                  </a:lnTo>
                  <a:lnTo>
                    <a:pt x="356616" y="4637533"/>
                  </a:lnTo>
                  <a:lnTo>
                    <a:pt x="408432" y="4565905"/>
                  </a:lnTo>
                  <a:lnTo>
                    <a:pt x="458724" y="4492753"/>
                  </a:lnTo>
                  <a:lnTo>
                    <a:pt x="505968" y="4418077"/>
                  </a:lnTo>
                  <a:lnTo>
                    <a:pt x="551688" y="4343400"/>
                  </a:lnTo>
                  <a:lnTo>
                    <a:pt x="595884" y="4267200"/>
                  </a:lnTo>
                  <a:lnTo>
                    <a:pt x="637032" y="4191000"/>
                  </a:lnTo>
                  <a:lnTo>
                    <a:pt x="676656" y="4113277"/>
                  </a:lnTo>
                  <a:lnTo>
                    <a:pt x="714756" y="4035553"/>
                  </a:lnTo>
                  <a:lnTo>
                    <a:pt x="749808" y="3956305"/>
                  </a:lnTo>
                  <a:lnTo>
                    <a:pt x="783336" y="3877056"/>
                  </a:lnTo>
                  <a:lnTo>
                    <a:pt x="813816" y="3796285"/>
                  </a:lnTo>
                  <a:lnTo>
                    <a:pt x="844296" y="3715512"/>
                  </a:lnTo>
                  <a:lnTo>
                    <a:pt x="871728" y="3633217"/>
                  </a:lnTo>
                  <a:lnTo>
                    <a:pt x="896112" y="3552444"/>
                  </a:lnTo>
                  <a:lnTo>
                    <a:pt x="920496" y="3470149"/>
                  </a:lnTo>
                  <a:lnTo>
                    <a:pt x="940308" y="3386328"/>
                  </a:lnTo>
                  <a:lnTo>
                    <a:pt x="960120" y="3304033"/>
                  </a:lnTo>
                  <a:lnTo>
                    <a:pt x="976884" y="3220212"/>
                  </a:lnTo>
                  <a:lnTo>
                    <a:pt x="992124" y="3136392"/>
                  </a:lnTo>
                  <a:lnTo>
                    <a:pt x="1005840" y="3051048"/>
                  </a:lnTo>
                  <a:lnTo>
                    <a:pt x="1016508" y="2967229"/>
                  </a:lnTo>
                  <a:lnTo>
                    <a:pt x="1025652" y="2881885"/>
                  </a:lnTo>
                  <a:lnTo>
                    <a:pt x="1033272" y="2798065"/>
                  </a:lnTo>
                  <a:lnTo>
                    <a:pt x="1037844" y="2712721"/>
                  </a:lnTo>
                  <a:lnTo>
                    <a:pt x="1040892" y="2627377"/>
                  </a:lnTo>
                  <a:lnTo>
                    <a:pt x="1042416" y="2543556"/>
                  </a:lnTo>
                  <a:lnTo>
                    <a:pt x="1040892" y="2458212"/>
                  </a:lnTo>
                  <a:lnTo>
                    <a:pt x="1037844" y="2372869"/>
                  </a:lnTo>
                  <a:lnTo>
                    <a:pt x="1033272" y="2287524"/>
                  </a:lnTo>
                  <a:lnTo>
                    <a:pt x="1025652" y="2203705"/>
                  </a:lnTo>
                  <a:lnTo>
                    <a:pt x="1016508" y="2118361"/>
                  </a:lnTo>
                  <a:lnTo>
                    <a:pt x="1005840" y="2034541"/>
                  </a:lnTo>
                  <a:lnTo>
                    <a:pt x="992124" y="1950721"/>
                  </a:lnTo>
                  <a:lnTo>
                    <a:pt x="976884" y="1866900"/>
                  </a:lnTo>
                  <a:lnTo>
                    <a:pt x="960120" y="1783080"/>
                  </a:lnTo>
                  <a:lnTo>
                    <a:pt x="940308" y="1699261"/>
                  </a:lnTo>
                  <a:lnTo>
                    <a:pt x="918972" y="1616965"/>
                  </a:lnTo>
                  <a:lnTo>
                    <a:pt x="896112" y="1534669"/>
                  </a:lnTo>
                  <a:lnTo>
                    <a:pt x="871728" y="1452372"/>
                  </a:lnTo>
                  <a:lnTo>
                    <a:pt x="844296" y="1370076"/>
                  </a:lnTo>
                  <a:lnTo>
                    <a:pt x="813816" y="1289305"/>
                  </a:lnTo>
                  <a:lnTo>
                    <a:pt x="783336" y="1210056"/>
                  </a:lnTo>
                  <a:lnTo>
                    <a:pt x="749808" y="1129285"/>
                  </a:lnTo>
                  <a:lnTo>
                    <a:pt x="713232" y="1051561"/>
                  </a:lnTo>
                  <a:lnTo>
                    <a:pt x="676656" y="972312"/>
                  </a:lnTo>
                  <a:lnTo>
                    <a:pt x="637032" y="894588"/>
                  </a:lnTo>
                  <a:lnTo>
                    <a:pt x="595884" y="818388"/>
                  </a:lnTo>
                  <a:lnTo>
                    <a:pt x="551688" y="742188"/>
                  </a:lnTo>
                  <a:lnTo>
                    <a:pt x="505968" y="667512"/>
                  </a:lnTo>
                  <a:lnTo>
                    <a:pt x="458724" y="592836"/>
                  </a:lnTo>
                  <a:lnTo>
                    <a:pt x="408432" y="519684"/>
                  </a:lnTo>
                  <a:lnTo>
                    <a:pt x="356616" y="448056"/>
                  </a:lnTo>
                  <a:lnTo>
                    <a:pt x="303276" y="376428"/>
                  </a:lnTo>
                  <a:lnTo>
                    <a:pt x="248412" y="306324"/>
                  </a:lnTo>
                  <a:lnTo>
                    <a:pt x="190500" y="237744"/>
                  </a:lnTo>
                  <a:lnTo>
                    <a:pt x="129540" y="169164"/>
                  </a:lnTo>
                  <a:lnTo>
                    <a:pt x="68580" y="103632"/>
                  </a:lnTo>
                  <a:lnTo>
                    <a:pt x="4572" y="38100"/>
                  </a:lnTo>
                  <a:cubicBezTo>
                    <a:pt x="0" y="32004"/>
                    <a:pt x="0" y="24384"/>
                    <a:pt x="4572" y="19812"/>
                  </a:cubicBezTo>
                  <a:lnTo>
                    <a:pt x="19812" y="4572"/>
                  </a:lnTo>
                  <a:cubicBezTo>
                    <a:pt x="22860" y="1524"/>
                    <a:pt x="25908" y="0"/>
                    <a:pt x="2895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5773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Shape 8204"/>
            <p:cNvSpPr/>
            <p:nvPr/>
          </p:nvSpPr>
          <p:spPr>
            <a:xfrm>
              <a:off x="362712" y="164592"/>
              <a:ext cx="7920228" cy="560832"/>
            </a:xfrm>
            <a:custGeom>
              <a:avLst/>
              <a:gdLst/>
              <a:ahLst/>
              <a:cxnLst/>
              <a:rect l="0" t="0" r="0" b="0"/>
              <a:pathLst>
                <a:path w="7920228" h="560832">
                  <a:moveTo>
                    <a:pt x="0" y="0"/>
                  </a:moveTo>
                  <a:lnTo>
                    <a:pt x="7920228" y="0"/>
                  </a:lnTo>
                  <a:lnTo>
                    <a:pt x="7920228" y="560832"/>
                  </a:lnTo>
                  <a:lnTo>
                    <a:pt x="0" y="56083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675"/>
            <p:cNvSpPr/>
            <p:nvPr/>
          </p:nvSpPr>
          <p:spPr>
            <a:xfrm>
              <a:off x="350520" y="152400"/>
              <a:ext cx="3971545" cy="585215"/>
            </a:xfrm>
            <a:custGeom>
              <a:avLst/>
              <a:gdLst/>
              <a:ahLst/>
              <a:cxnLst/>
              <a:rect l="0" t="0" r="0" b="0"/>
              <a:pathLst>
                <a:path w="3971545" h="585215">
                  <a:moveTo>
                    <a:pt x="12192" y="0"/>
                  </a:moveTo>
                  <a:lnTo>
                    <a:pt x="3971545" y="0"/>
                  </a:lnTo>
                  <a:lnTo>
                    <a:pt x="3971545" y="25908"/>
                  </a:lnTo>
                  <a:lnTo>
                    <a:pt x="24384" y="25908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5215"/>
                  </a:lnTo>
                  <a:lnTo>
                    <a:pt x="12192" y="585215"/>
                  </a:lnTo>
                  <a:cubicBezTo>
                    <a:pt x="6096" y="585215"/>
                    <a:pt x="0" y="579120"/>
                    <a:pt x="0" y="573024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Shape 678"/>
            <p:cNvSpPr/>
            <p:nvPr/>
          </p:nvSpPr>
          <p:spPr>
            <a:xfrm>
              <a:off x="13716" y="96012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5448" y="697992"/>
                    <a:pt x="0" y="542544"/>
                    <a:pt x="0" y="348996"/>
                  </a:cubicBezTo>
                  <a:cubicBezTo>
                    <a:pt x="0" y="155448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Shape 679"/>
            <p:cNvSpPr/>
            <p:nvPr/>
          </p:nvSpPr>
          <p:spPr>
            <a:xfrm>
              <a:off x="0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362712" y="0"/>
                  </a:move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7932" y="59436"/>
                  </a:lnTo>
                  <a:lnTo>
                    <a:pt x="202692" y="67056"/>
                  </a:lnTo>
                  <a:lnTo>
                    <a:pt x="188976" y="74676"/>
                  </a:lnTo>
                  <a:lnTo>
                    <a:pt x="175260" y="83820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4968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1544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3340" y="231648"/>
                  </a:lnTo>
                  <a:lnTo>
                    <a:pt x="47244" y="246888"/>
                  </a:lnTo>
                  <a:lnTo>
                    <a:pt x="41148" y="262128"/>
                  </a:lnTo>
                  <a:lnTo>
                    <a:pt x="36576" y="278892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6532"/>
                  </a:lnTo>
                  <a:lnTo>
                    <a:pt x="41148" y="463296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9436" y="509016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9788"/>
                  </a:lnTo>
                  <a:lnTo>
                    <a:pt x="124968" y="600456"/>
                  </a:lnTo>
                  <a:lnTo>
                    <a:pt x="135636" y="612648"/>
                  </a:lnTo>
                  <a:lnTo>
                    <a:pt x="147828" y="621792"/>
                  </a:lnTo>
                  <a:lnTo>
                    <a:pt x="161544" y="632460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3608"/>
                  </a:lnTo>
                  <a:lnTo>
                    <a:pt x="246888" y="679704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5948" y="699516"/>
                  </a:lnTo>
                  <a:lnTo>
                    <a:pt x="362712" y="699516"/>
                  </a:lnTo>
                  <a:lnTo>
                    <a:pt x="362712" y="725424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60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3796"/>
                  </a:lnTo>
                  <a:lnTo>
                    <a:pt x="132588" y="643128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4444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4152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2796"/>
                  </a:lnTo>
                  <a:lnTo>
                    <a:pt x="16764" y="256032"/>
                  </a:lnTo>
                  <a:lnTo>
                    <a:pt x="22860" y="237744"/>
                  </a:lnTo>
                  <a:lnTo>
                    <a:pt x="28956" y="222504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3152" y="146304"/>
                  </a:lnTo>
                  <a:lnTo>
                    <a:pt x="83820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3820"/>
                  </a:lnTo>
                  <a:lnTo>
                    <a:pt x="146304" y="73152"/>
                  </a:lnTo>
                  <a:lnTo>
                    <a:pt x="160020" y="62484"/>
                  </a:lnTo>
                  <a:lnTo>
                    <a:pt x="175260" y="53340"/>
                  </a:lnTo>
                  <a:lnTo>
                    <a:pt x="190500" y="44196"/>
                  </a:lnTo>
                  <a:lnTo>
                    <a:pt x="205740" y="36576"/>
                  </a:lnTo>
                  <a:lnTo>
                    <a:pt x="222504" y="28956"/>
                  </a:lnTo>
                  <a:lnTo>
                    <a:pt x="237744" y="22860"/>
                  </a:lnTo>
                  <a:lnTo>
                    <a:pt x="254508" y="16764"/>
                  </a:lnTo>
                  <a:lnTo>
                    <a:pt x="272796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3048"/>
                  </a:lnTo>
                  <a:lnTo>
                    <a:pt x="344424" y="1524"/>
                  </a:lnTo>
                  <a:lnTo>
                    <a:pt x="36271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Shape 680"/>
            <p:cNvSpPr/>
            <p:nvPr/>
          </p:nvSpPr>
          <p:spPr>
            <a:xfrm>
              <a:off x="362712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0" y="0"/>
                  </a:moveTo>
                  <a:lnTo>
                    <a:pt x="18288" y="1524"/>
                  </a:lnTo>
                  <a:lnTo>
                    <a:pt x="36576" y="3048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0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6"/>
                  </a:lnTo>
                  <a:lnTo>
                    <a:pt x="187452" y="53340"/>
                  </a:lnTo>
                  <a:lnTo>
                    <a:pt x="202692" y="62484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5260"/>
                  </a:lnTo>
                  <a:lnTo>
                    <a:pt x="318516" y="190500"/>
                  </a:lnTo>
                  <a:lnTo>
                    <a:pt x="326136" y="205740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7848"/>
                  </a:lnTo>
                  <a:lnTo>
                    <a:pt x="361188" y="324612"/>
                  </a:lnTo>
                  <a:lnTo>
                    <a:pt x="362712" y="344424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7680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10896" y="550164"/>
                  </a:lnTo>
                  <a:lnTo>
                    <a:pt x="300228" y="565404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6552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2940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0"/>
                  </a:lnTo>
                  <a:lnTo>
                    <a:pt x="91440" y="713232"/>
                  </a:lnTo>
                  <a:lnTo>
                    <a:pt x="73152" y="717804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4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7056" y="693420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9704"/>
                  </a:lnTo>
                  <a:lnTo>
                    <a:pt x="131064" y="673608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7596"/>
                  </a:lnTo>
                  <a:lnTo>
                    <a:pt x="269748" y="563880"/>
                  </a:lnTo>
                  <a:lnTo>
                    <a:pt x="278892" y="551688"/>
                  </a:lnTo>
                  <a:lnTo>
                    <a:pt x="288036" y="537972"/>
                  </a:lnTo>
                  <a:lnTo>
                    <a:pt x="295656" y="524256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81000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4"/>
                  </a:lnTo>
                  <a:lnTo>
                    <a:pt x="333756" y="312420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8976"/>
                  </a:lnTo>
                  <a:lnTo>
                    <a:pt x="280416" y="175260"/>
                  </a:lnTo>
                  <a:lnTo>
                    <a:pt x="269748" y="161544"/>
                  </a:lnTo>
                  <a:lnTo>
                    <a:pt x="260604" y="149352"/>
                  </a:lnTo>
                  <a:lnTo>
                    <a:pt x="249936" y="137160"/>
                  </a:lnTo>
                  <a:lnTo>
                    <a:pt x="239268" y="124968"/>
                  </a:lnTo>
                  <a:lnTo>
                    <a:pt x="227076" y="114300"/>
                  </a:lnTo>
                  <a:lnTo>
                    <a:pt x="214884" y="103632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3528"/>
                  </a:lnTo>
                  <a:lnTo>
                    <a:pt x="51816" y="30480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Shape 682"/>
            <p:cNvSpPr/>
            <p:nvPr/>
          </p:nvSpPr>
          <p:spPr>
            <a:xfrm>
              <a:off x="810768" y="992124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742182" y="559308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Shape 685"/>
            <p:cNvSpPr/>
            <p:nvPr/>
          </p:nvSpPr>
          <p:spPr>
            <a:xfrm>
              <a:off x="473964" y="934212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Shape 686"/>
            <p:cNvSpPr/>
            <p:nvPr/>
          </p:nvSpPr>
          <p:spPr>
            <a:xfrm>
              <a:off x="460248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2"/>
                  </a:lnTo>
                  <a:lnTo>
                    <a:pt x="188976" y="74676"/>
                  </a:lnTo>
                  <a:lnTo>
                    <a:pt x="175260" y="82296"/>
                  </a:lnTo>
                  <a:lnTo>
                    <a:pt x="161544" y="91440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1816" y="230124"/>
                  </a:lnTo>
                  <a:lnTo>
                    <a:pt x="47244" y="245364"/>
                  </a:lnTo>
                  <a:lnTo>
                    <a:pt x="41148" y="262128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6576" y="446532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2484"/>
                  </a:lnTo>
                  <a:lnTo>
                    <a:pt x="175260" y="51816"/>
                  </a:lnTo>
                  <a:lnTo>
                    <a:pt x="190500" y="44196"/>
                  </a:lnTo>
                  <a:lnTo>
                    <a:pt x="205740" y="35052"/>
                  </a:lnTo>
                  <a:lnTo>
                    <a:pt x="220980" y="28956"/>
                  </a:lnTo>
                  <a:lnTo>
                    <a:pt x="237744" y="21336"/>
                  </a:lnTo>
                  <a:lnTo>
                    <a:pt x="254508" y="16764"/>
                  </a:lnTo>
                  <a:lnTo>
                    <a:pt x="271272" y="10668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Shape 687"/>
            <p:cNvSpPr/>
            <p:nvPr/>
          </p:nvSpPr>
          <p:spPr>
            <a:xfrm>
              <a:off x="822960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6"/>
                  </a:lnTo>
                  <a:lnTo>
                    <a:pt x="187452" y="51816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5156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6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1188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4340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8"/>
                  </a:lnTo>
                  <a:lnTo>
                    <a:pt x="256032" y="618744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6408" y="652272"/>
                  </a:lnTo>
                  <a:lnTo>
                    <a:pt x="202692" y="662940"/>
                  </a:lnTo>
                  <a:lnTo>
                    <a:pt x="187452" y="672084"/>
                  </a:lnTo>
                  <a:lnTo>
                    <a:pt x="172212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4864" y="720852"/>
                  </a:lnTo>
                  <a:lnTo>
                    <a:pt x="38100" y="722376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7992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3736" y="650748"/>
                  </a:lnTo>
                  <a:lnTo>
                    <a:pt x="187452" y="641604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1124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4528"/>
                  </a:lnTo>
                  <a:lnTo>
                    <a:pt x="335280" y="396240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7744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2296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Shape 8220"/>
            <p:cNvSpPr/>
            <p:nvPr/>
          </p:nvSpPr>
          <p:spPr>
            <a:xfrm>
              <a:off x="1033272" y="1844041"/>
              <a:ext cx="7249669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Shape 689"/>
            <p:cNvSpPr/>
            <p:nvPr/>
          </p:nvSpPr>
          <p:spPr>
            <a:xfrm>
              <a:off x="1021080" y="1831848"/>
              <a:ext cx="3637788" cy="583692"/>
            </a:xfrm>
            <a:custGeom>
              <a:avLst/>
              <a:gdLst/>
              <a:ahLst/>
              <a:cxnLst/>
              <a:rect l="0" t="0" r="0" b="0"/>
              <a:pathLst>
                <a:path w="3637788" h="583692">
                  <a:moveTo>
                    <a:pt x="12192" y="0"/>
                  </a:moveTo>
                  <a:lnTo>
                    <a:pt x="3637788" y="0"/>
                  </a:lnTo>
                  <a:lnTo>
                    <a:pt x="3637788" y="24384"/>
                  </a:lnTo>
                  <a:lnTo>
                    <a:pt x="25908" y="24384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Shape 692"/>
            <p:cNvSpPr/>
            <p:nvPr/>
          </p:nvSpPr>
          <p:spPr>
            <a:xfrm>
              <a:off x="684276" y="1773936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6972" y="699516"/>
                    <a:pt x="0" y="542544"/>
                    <a:pt x="0" y="348996"/>
                  </a:cubicBezTo>
                  <a:cubicBezTo>
                    <a:pt x="0" y="156972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Shape 693"/>
            <p:cNvSpPr/>
            <p:nvPr/>
          </p:nvSpPr>
          <p:spPr>
            <a:xfrm>
              <a:off x="672084" y="1761744"/>
              <a:ext cx="361188" cy="723900"/>
            </a:xfrm>
            <a:custGeom>
              <a:avLst/>
              <a:gdLst/>
              <a:ahLst/>
              <a:cxnLst/>
              <a:rect l="0" t="0" r="0" b="0"/>
              <a:pathLst>
                <a:path w="361188" h="723900">
                  <a:moveTo>
                    <a:pt x="342900" y="0"/>
                  </a:moveTo>
                  <a:lnTo>
                    <a:pt x="361188" y="0"/>
                  </a:lnTo>
                  <a:lnTo>
                    <a:pt x="361188" y="24385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5053"/>
                  </a:lnTo>
                  <a:lnTo>
                    <a:pt x="262128" y="39625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7912"/>
                  </a:lnTo>
                  <a:lnTo>
                    <a:pt x="201168" y="65532"/>
                  </a:lnTo>
                  <a:lnTo>
                    <a:pt x="187452" y="73153"/>
                  </a:lnTo>
                  <a:lnTo>
                    <a:pt x="173736" y="82297"/>
                  </a:lnTo>
                  <a:lnTo>
                    <a:pt x="160020" y="91441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0020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4885"/>
                  </a:lnTo>
                  <a:lnTo>
                    <a:pt x="51816" y="230125"/>
                  </a:lnTo>
                  <a:lnTo>
                    <a:pt x="45720" y="245364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1188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7012"/>
                  </a:lnTo>
                  <a:lnTo>
                    <a:pt x="51816" y="492253"/>
                  </a:lnTo>
                  <a:lnTo>
                    <a:pt x="57912" y="507492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4"/>
                  </a:lnTo>
                  <a:lnTo>
                    <a:pt x="185928" y="649225"/>
                  </a:lnTo>
                  <a:lnTo>
                    <a:pt x="201168" y="658368"/>
                  </a:lnTo>
                  <a:lnTo>
                    <a:pt x="214884" y="665988"/>
                  </a:lnTo>
                  <a:lnTo>
                    <a:pt x="230124" y="672085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6468"/>
                  </a:lnTo>
                  <a:lnTo>
                    <a:pt x="344424" y="697992"/>
                  </a:lnTo>
                  <a:lnTo>
                    <a:pt x="361188" y="699517"/>
                  </a:lnTo>
                  <a:lnTo>
                    <a:pt x="361188" y="723900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3"/>
                  </a:lnTo>
                  <a:lnTo>
                    <a:pt x="289560" y="716280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5"/>
                  </a:lnTo>
                  <a:lnTo>
                    <a:pt x="158496" y="662941"/>
                  </a:lnTo>
                  <a:lnTo>
                    <a:pt x="144780" y="652272"/>
                  </a:lnTo>
                  <a:lnTo>
                    <a:pt x="131064" y="641604"/>
                  </a:lnTo>
                  <a:lnTo>
                    <a:pt x="118872" y="630936"/>
                  </a:lnTo>
                  <a:lnTo>
                    <a:pt x="105156" y="618744"/>
                  </a:lnTo>
                  <a:lnTo>
                    <a:pt x="92964" y="605028"/>
                  </a:lnTo>
                  <a:lnTo>
                    <a:pt x="82296" y="592836"/>
                  </a:lnTo>
                  <a:lnTo>
                    <a:pt x="71628" y="579120"/>
                  </a:lnTo>
                  <a:lnTo>
                    <a:pt x="60960" y="565404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2920"/>
                  </a:lnTo>
                  <a:lnTo>
                    <a:pt x="21336" y="486156"/>
                  </a:lnTo>
                  <a:lnTo>
                    <a:pt x="15240" y="469392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2900"/>
                  </a:lnTo>
                  <a:lnTo>
                    <a:pt x="1524" y="324612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1272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0980"/>
                  </a:lnTo>
                  <a:lnTo>
                    <a:pt x="35052" y="205741"/>
                  </a:lnTo>
                  <a:lnTo>
                    <a:pt x="42672" y="188976"/>
                  </a:lnTo>
                  <a:lnTo>
                    <a:pt x="51816" y="173736"/>
                  </a:lnTo>
                  <a:lnTo>
                    <a:pt x="60960" y="160020"/>
                  </a:lnTo>
                  <a:lnTo>
                    <a:pt x="71628" y="144780"/>
                  </a:lnTo>
                  <a:lnTo>
                    <a:pt x="82296" y="131064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2297"/>
                  </a:lnTo>
                  <a:lnTo>
                    <a:pt x="144780" y="71628"/>
                  </a:lnTo>
                  <a:lnTo>
                    <a:pt x="158496" y="62485"/>
                  </a:lnTo>
                  <a:lnTo>
                    <a:pt x="173736" y="51817"/>
                  </a:lnTo>
                  <a:lnTo>
                    <a:pt x="188976" y="44197"/>
                  </a:lnTo>
                  <a:lnTo>
                    <a:pt x="204216" y="35053"/>
                  </a:lnTo>
                  <a:lnTo>
                    <a:pt x="220980" y="28956"/>
                  </a:lnTo>
                  <a:lnTo>
                    <a:pt x="236220" y="21336"/>
                  </a:lnTo>
                  <a:lnTo>
                    <a:pt x="252984" y="16764"/>
                  </a:lnTo>
                  <a:lnTo>
                    <a:pt x="271272" y="10668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Shape 694"/>
            <p:cNvSpPr/>
            <p:nvPr/>
          </p:nvSpPr>
          <p:spPr>
            <a:xfrm>
              <a:off x="1033272" y="1761744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0" y="0"/>
                  </a:lnTo>
                  <a:lnTo>
                    <a:pt x="18288" y="0"/>
                  </a:lnTo>
                  <a:lnTo>
                    <a:pt x="36576" y="1525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3"/>
                  </a:lnTo>
                  <a:lnTo>
                    <a:pt x="172212" y="42672"/>
                  </a:lnTo>
                  <a:lnTo>
                    <a:pt x="187452" y="51817"/>
                  </a:lnTo>
                  <a:lnTo>
                    <a:pt x="202692" y="60961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5" y="118872"/>
                  </a:lnTo>
                  <a:lnTo>
                    <a:pt x="280416" y="131064"/>
                  </a:lnTo>
                  <a:lnTo>
                    <a:pt x="291084" y="144780"/>
                  </a:lnTo>
                  <a:lnTo>
                    <a:pt x="300228" y="158497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7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6053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8161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5" y="605028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1648" y="641604"/>
                  </a:lnTo>
                  <a:lnTo>
                    <a:pt x="217932" y="652272"/>
                  </a:lnTo>
                  <a:lnTo>
                    <a:pt x="202692" y="661417"/>
                  </a:lnTo>
                  <a:lnTo>
                    <a:pt x="188976" y="672085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8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723900"/>
                  </a:lnTo>
                  <a:lnTo>
                    <a:pt x="0" y="699517"/>
                  </a:lnTo>
                  <a:lnTo>
                    <a:pt x="0" y="699517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8180"/>
                  </a:lnTo>
                  <a:lnTo>
                    <a:pt x="131064" y="672085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1"/>
                  </a:lnTo>
                  <a:lnTo>
                    <a:pt x="214884" y="621792"/>
                  </a:lnTo>
                  <a:lnTo>
                    <a:pt x="227076" y="611125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7180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5"/>
                  </a:lnTo>
                  <a:lnTo>
                    <a:pt x="335280" y="327661"/>
                  </a:lnTo>
                  <a:lnTo>
                    <a:pt x="333756" y="310897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1168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1441"/>
                  </a:lnTo>
                  <a:lnTo>
                    <a:pt x="188976" y="82297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39625"/>
                  </a:lnTo>
                  <a:lnTo>
                    <a:pt x="85344" y="35053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Shape 8227"/>
            <p:cNvSpPr/>
            <p:nvPr/>
          </p:nvSpPr>
          <p:spPr>
            <a:xfrm>
              <a:off x="1033272" y="2682241"/>
              <a:ext cx="7249669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5C70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Shape 696"/>
            <p:cNvSpPr/>
            <p:nvPr/>
          </p:nvSpPr>
          <p:spPr>
            <a:xfrm>
              <a:off x="1021080" y="2670048"/>
              <a:ext cx="3637788" cy="585216"/>
            </a:xfrm>
            <a:custGeom>
              <a:avLst/>
              <a:gdLst/>
              <a:ahLst/>
              <a:cxnLst/>
              <a:rect l="0" t="0" r="0" b="0"/>
              <a:pathLst>
                <a:path w="3637788" h="585216">
                  <a:moveTo>
                    <a:pt x="12192" y="0"/>
                  </a:moveTo>
                  <a:lnTo>
                    <a:pt x="3637788" y="0"/>
                  </a:lnTo>
                  <a:lnTo>
                    <a:pt x="3637788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Shape 697"/>
            <p:cNvSpPr/>
            <p:nvPr/>
          </p:nvSpPr>
          <p:spPr>
            <a:xfrm>
              <a:off x="4658868" y="2670048"/>
              <a:ext cx="3636265" cy="585216"/>
            </a:xfrm>
            <a:custGeom>
              <a:avLst/>
              <a:gdLst/>
              <a:ahLst/>
              <a:cxnLst/>
              <a:rect l="0" t="0" r="0" b="0"/>
              <a:pathLst>
                <a:path w="3636265" h="585216">
                  <a:moveTo>
                    <a:pt x="0" y="0"/>
                  </a:moveTo>
                  <a:lnTo>
                    <a:pt x="3624074" y="0"/>
                  </a:lnTo>
                  <a:cubicBezTo>
                    <a:pt x="3631693" y="0"/>
                    <a:pt x="3636265" y="6096"/>
                    <a:pt x="3636265" y="12192"/>
                  </a:cubicBezTo>
                  <a:lnTo>
                    <a:pt x="3636265" y="571500"/>
                  </a:lnTo>
                  <a:cubicBezTo>
                    <a:pt x="3636265" y="579120"/>
                    <a:pt x="3631693" y="585216"/>
                    <a:pt x="3624074" y="585216"/>
                  </a:cubicBezTo>
                  <a:lnTo>
                    <a:pt x="0" y="585216"/>
                  </a:lnTo>
                  <a:lnTo>
                    <a:pt x="0" y="559308"/>
                  </a:lnTo>
                  <a:lnTo>
                    <a:pt x="3611880" y="559308"/>
                  </a:lnTo>
                  <a:lnTo>
                    <a:pt x="3611880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478227" y="2721141"/>
              <a:ext cx="4465294" cy="60422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Работен план</a:t>
              </a:r>
              <a:endParaRPr lang="en-US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30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Work</a:t>
              </a:r>
              <a:r>
                <a:rPr lang="en-US" sz="3000" spc="6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Plan</a:t>
              </a:r>
              <a:r>
                <a:rPr lang="en-US" sz="3000" spc="7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overview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0" name="Shape 699"/>
            <p:cNvSpPr/>
            <p:nvPr/>
          </p:nvSpPr>
          <p:spPr>
            <a:xfrm>
              <a:off x="684276" y="2613661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6972" y="697992"/>
                    <a:pt x="0" y="542544"/>
                    <a:pt x="0" y="348996"/>
                  </a:cubicBezTo>
                  <a:cubicBezTo>
                    <a:pt x="0" y="155448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Shape 700"/>
            <p:cNvSpPr/>
            <p:nvPr/>
          </p:nvSpPr>
          <p:spPr>
            <a:xfrm>
              <a:off x="672084" y="2599944"/>
              <a:ext cx="361188" cy="725425"/>
            </a:xfrm>
            <a:custGeom>
              <a:avLst/>
              <a:gdLst/>
              <a:ahLst/>
              <a:cxnLst/>
              <a:rect l="0" t="0" r="0" b="0"/>
              <a:pathLst>
                <a:path w="361188" h="725425">
                  <a:moveTo>
                    <a:pt x="361188" y="0"/>
                  </a:moveTo>
                  <a:lnTo>
                    <a:pt x="361188" y="25908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6576"/>
                  </a:lnTo>
                  <a:lnTo>
                    <a:pt x="262128" y="41148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9436"/>
                  </a:lnTo>
                  <a:lnTo>
                    <a:pt x="201168" y="65532"/>
                  </a:lnTo>
                  <a:lnTo>
                    <a:pt x="187452" y="74676"/>
                  </a:lnTo>
                  <a:lnTo>
                    <a:pt x="173736" y="82297"/>
                  </a:lnTo>
                  <a:lnTo>
                    <a:pt x="160020" y="92964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1544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6409"/>
                  </a:lnTo>
                  <a:lnTo>
                    <a:pt x="51816" y="231648"/>
                  </a:lnTo>
                  <a:lnTo>
                    <a:pt x="45720" y="246888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2712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7912" y="509017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3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5"/>
                  </a:lnTo>
                  <a:lnTo>
                    <a:pt x="185928" y="650748"/>
                  </a:lnTo>
                  <a:lnTo>
                    <a:pt x="201168" y="658368"/>
                  </a:lnTo>
                  <a:lnTo>
                    <a:pt x="214884" y="665989"/>
                  </a:lnTo>
                  <a:lnTo>
                    <a:pt x="230124" y="673609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7992"/>
                  </a:lnTo>
                  <a:lnTo>
                    <a:pt x="344424" y="699516"/>
                  </a:lnTo>
                  <a:lnTo>
                    <a:pt x="361188" y="699516"/>
                  </a:lnTo>
                  <a:lnTo>
                    <a:pt x="361188" y="725425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2"/>
                  </a:lnTo>
                  <a:lnTo>
                    <a:pt x="289560" y="717805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4"/>
                  </a:lnTo>
                  <a:lnTo>
                    <a:pt x="158496" y="662941"/>
                  </a:lnTo>
                  <a:lnTo>
                    <a:pt x="144780" y="652273"/>
                  </a:lnTo>
                  <a:lnTo>
                    <a:pt x="131064" y="641605"/>
                  </a:lnTo>
                  <a:lnTo>
                    <a:pt x="118872" y="630937"/>
                  </a:lnTo>
                  <a:lnTo>
                    <a:pt x="105156" y="618744"/>
                  </a:lnTo>
                  <a:lnTo>
                    <a:pt x="92964" y="606552"/>
                  </a:lnTo>
                  <a:lnTo>
                    <a:pt x="82296" y="592837"/>
                  </a:lnTo>
                  <a:lnTo>
                    <a:pt x="71628" y="579120"/>
                  </a:lnTo>
                  <a:lnTo>
                    <a:pt x="60960" y="565405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4444"/>
                  </a:lnTo>
                  <a:lnTo>
                    <a:pt x="21336" y="487680"/>
                  </a:lnTo>
                  <a:lnTo>
                    <a:pt x="15240" y="470917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4425"/>
                  </a:lnTo>
                  <a:lnTo>
                    <a:pt x="1524" y="326136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2797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2504"/>
                  </a:lnTo>
                  <a:lnTo>
                    <a:pt x="35052" y="205741"/>
                  </a:lnTo>
                  <a:lnTo>
                    <a:pt x="42672" y="190500"/>
                  </a:lnTo>
                  <a:lnTo>
                    <a:pt x="51816" y="175261"/>
                  </a:lnTo>
                  <a:lnTo>
                    <a:pt x="60960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3820"/>
                  </a:lnTo>
                  <a:lnTo>
                    <a:pt x="144780" y="73153"/>
                  </a:lnTo>
                  <a:lnTo>
                    <a:pt x="158496" y="62485"/>
                  </a:lnTo>
                  <a:lnTo>
                    <a:pt x="173736" y="53341"/>
                  </a:lnTo>
                  <a:lnTo>
                    <a:pt x="188976" y="44197"/>
                  </a:lnTo>
                  <a:lnTo>
                    <a:pt x="204216" y="36576"/>
                  </a:lnTo>
                  <a:lnTo>
                    <a:pt x="220980" y="28956"/>
                  </a:lnTo>
                  <a:lnTo>
                    <a:pt x="236220" y="22861"/>
                  </a:lnTo>
                  <a:lnTo>
                    <a:pt x="252984" y="16764"/>
                  </a:lnTo>
                  <a:lnTo>
                    <a:pt x="271272" y="12192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1525"/>
                  </a:lnTo>
                  <a:lnTo>
                    <a:pt x="361188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Shape 701"/>
            <p:cNvSpPr/>
            <p:nvPr/>
          </p:nvSpPr>
          <p:spPr>
            <a:xfrm>
              <a:off x="1033272" y="2599944"/>
              <a:ext cx="362712" cy="725425"/>
            </a:xfrm>
            <a:custGeom>
              <a:avLst/>
              <a:gdLst/>
              <a:ahLst/>
              <a:cxnLst/>
              <a:rect l="0" t="0" r="0" b="0"/>
              <a:pathLst>
                <a:path w="362712" h="725425">
                  <a:moveTo>
                    <a:pt x="0" y="0"/>
                  </a:moveTo>
                  <a:lnTo>
                    <a:pt x="18288" y="0"/>
                  </a:lnTo>
                  <a:lnTo>
                    <a:pt x="36576" y="1525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1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7"/>
                  </a:lnTo>
                  <a:lnTo>
                    <a:pt x="187452" y="53341"/>
                  </a:lnTo>
                  <a:lnTo>
                    <a:pt x="202692" y="62485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5" y="118872"/>
                  </a:lnTo>
                  <a:lnTo>
                    <a:pt x="280416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5741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9561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9685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5405"/>
                  </a:lnTo>
                  <a:lnTo>
                    <a:pt x="291084" y="579120"/>
                  </a:lnTo>
                  <a:lnTo>
                    <a:pt x="280416" y="592837"/>
                  </a:lnTo>
                  <a:lnTo>
                    <a:pt x="268225" y="606552"/>
                  </a:lnTo>
                  <a:lnTo>
                    <a:pt x="256032" y="618744"/>
                  </a:lnTo>
                  <a:lnTo>
                    <a:pt x="243840" y="630937"/>
                  </a:lnTo>
                  <a:lnTo>
                    <a:pt x="231648" y="641605"/>
                  </a:lnTo>
                  <a:lnTo>
                    <a:pt x="217932" y="652273"/>
                  </a:lnTo>
                  <a:lnTo>
                    <a:pt x="202692" y="662941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1"/>
                  </a:lnTo>
                  <a:lnTo>
                    <a:pt x="91440" y="713232"/>
                  </a:lnTo>
                  <a:lnTo>
                    <a:pt x="73152" y="717805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5"/>
                  </a:lnTo>
                  <a:lnTo>
                    <a:pt x="0" y="725425"/>
                  </a:lnTo>
                  <a:lnTo>
                    <a:pt x="0" y="699516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9705"/>
                  </a:lnTo>
                  <a:lnTo>
                    <a:pt x="131064" y="673609"/>
                  </a:lnTo>
                  <a:lnTo>
                    <a:pt x="146304" y="665989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5"/>
                  </a:lnTo>
                  <a:lnTo>
                    <a:pt x="201168" y="632461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9"/>
                  </a:lnTo>
                  <a:lnTo>
                    <a:pt x="260604" y="577597"/>
                  </a:lnTo>
                  <a:lnTo>
                    <a:pt x="269748" y="563880"/>
                  </a:lnTo>
                  <a:lnTo>
                    <a:pt x="278892" y="551689"/>
                  </a:lnTo>
                  <a:lnTo>
                    <a:pt x="288036" y="537972"/>
                  </a:lnTo>
                  <a:lnTo>
                    <a:pt x="297180" y="522732"/>
                  </a:lnTo>
                  <a:lnTo>
                    <a:pt x="303276" y="509017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7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5"/>
                  </a:lnTo>
                  <a:lnTo>
                    <a:pt x="333756" y="310897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2692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4968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2590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Shape 8234"/>
            <p:cNvSpPr/>
            <p:nvPr/>
          </p:nvSpPr>
          <p:spPr>
            <a:xfrm>
              <a:off x="822960" y="3521965"/>
              <a:ext cx="7459981" cy="559308"/>
            </a:xfrm>
            <a:custGeom>
              <a:avLst/>
              <a:gdLst/>
              <a:ahLst/>
              <a:cxnLst/>
              <a:rect l="0" t="0" r="0" b="0"/>
              <a:pathLst>
                <a:path w="7459981" h="559308">
                  <a:moveTo>
                    <a:pt x="0" y="0"/>
                  </a:moveTo>
                  <a:lnTo>
                    <a:pt x="7459981" y="0"/>
                  </a:lnTo>
                  <a:lnTo>
                    <a:pt x="7459981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4" name="Shape 703"/>
            <p:cNvSpPr/>
            <p:nvPr/>
          </p:nvSpPr>
          <p:spPr>
            <a:xfrm>
              <a:off x="810768" y="3509772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9"/>
                  </a:lnTo>
                  <a:lnTo>
                    <a:pt x="3742182" y="559309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Shape 706"/>
            <p:cNvSpPr/>
            <p:nvPr/>
          </p:nvSpPr>
          <p:spPr>
            <a:xfrm>
              <a:off x="473964" y="3451861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Shape 707"/>
            <p:cNvSpPr/>
            <p:nvPr/>
          </p:nvSpPr>
          <p:spPr>
            <a:xfrm>
              <a:off x="460248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1"/>
                  </a:lnTo>
                  <a:lnTo>
                    <a:pt x="312420" y="28956"/>
                  </a:lnTo>
                  <a:lnTo>
                    <a:pt x="295656" y="32003"/>
                  </a:lnTo>
                  <a:lnTo>
                    <a:pt x="278892" y="36575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1"/>
                  </a:lnTo>
                  <a:lnTo>
                    <a:pt x="188976" y="74675"/>
                  </a:lnTo>
                  <a:lnTo>
                    <a:pt x="175260" y="82295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5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7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7"/>
                  </a:lnTo>
                  <a:lnTo>
                    <a:pt x="59436" y="216408"/>
                  </a:lnTo>
                  <a:lnTo>
                    <a:pt x="51816" y="231648"/>
                  </a:lnTo>
                  <a:lnTo>
                    <a:pt x="47244" y="246888"/>
                  </a:lnTo>
                  <a:lnTo>
                    <a:pt x="41148" y="262127"/>
                  </a:lnTo>
                  <a:lnTo>
                    <a:pt x="36576" y="277367"/>
                  </a:lnTo>
                  <a:lnTo>
                    <a:pt x="33528" y="294131"/>
                  </a:lnTo>
                  <a:lnTo>
                    <a:pt x="30480" y="310895"/>
                  </a:lnTo>
                  <a:lnTo>
                    <a:pt x="27432" y="327659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5"/>
                  </a:lnTo>
                  <a:lnTo>
                    <a:pt x="27432" y="396239"/>
                  </a:lnTo>
                  <a:lnTo>
                    <a:pt x="28956" y="413003"/>
                  </a:lnTo>
                  <a:lnTo>
                    <a:pt x="32004" y="429767"/>
                  </a:lnTo>
                  <a:lnTo>
                    <a:pt x="36576" y="446531"/>
                  </a:lnTo>
                  <a:lnTo>
                    <a:pt x="41148" y="461772"/>
                  </a:lnTo>
                  <a:lnTo>
                    <a:pt x="45720" y="478536"/>
                  </a:lnTo>
                  <a:lnTo>
                    <a:pt x="51816" y="493775"/>
                  </a:lnTo>
                  <a:lnTo>
                    <a:pt x="59436" y="507492"/>
                  </a:lnTo>
                  <a:lnTo>
                    <a:pt x="67056" y="522731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3"/>
                  </a:lnTo>
                  <a:lnTo>
                    <a:pt x="187452" y="650748"/>
                  </a:lnTo>
                  <a:lnTo>
                    <a:pt x="202692" y="658367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5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5"/>
                  </a:lnTo>
                  <a:lnTo>
                    <a:pt x="307848" y="720852"/>
                  </a:lnTo>
                  <a:lnTo>
                    <a:pt x="289560" y="717803"/>
                  </a:lnTo>
                  <a:lnTo>
                    <a:pt x="272796" y="713231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7"/>
                  </a:lnTo>
                  <a:lnTo>
                    <a:pt x="205740" y="688848"/>
                  </a:lnTo>
                  <a:lnTo>
                    <a:pt x="190500" y="681227"/>
                  </a:lnTo>
                  <a:lnTo>
                    <a:pt x="175260" y="672084"/>
                  </a:lnTo>
                  <a:lnTo>
                    <a:pt x="160020" y="662939"/>
                  </a:lnTo>
                  <a:lnTo>
                    <a:pt x="146304" y="652272"/>
                  </a:lnTo>
                  <a:lnTo>
                    <a:pt x="132588" y="641603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3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2627"/>
                  </a:lnTo>
                  <a:lnTo>
                    <a:pt x="7620" y="435864"/>
                  </a:lnTo>
                  <a:lnTo>
                    <a:pt x="4572" y="417575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59"/>
                  </a:lnTo>
                  <a:lnTo>
                    <a:pt x="12192" y="272795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39"/>
                  </a:lnTo>
                  <a:lnTo>
                    <a:pt x="44196" y="190500"/>
                  </a:lnTo>
                  <a:lnTo>
                    <a:pt x="53340" y="175259"/>
                  </a:lnTo>
                  <a:lnTo>
                    <a:pt x="62484" y="160020"/>
                  </a:lnTo>
                  <a:lnTo>
                    <a:pt x="71628" y="146303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5"/>
                  </a:lnTo>
                  <a:lnTo>
                    <a:pt x="146304" y="71627"/>
                  </a:lnTo>
                  <a:lnTo>
                    <a:pt x="160020" y="62484"/>
                  </a:lnTo>
                  <a:lnTo>
                    <a:pt x="175260" y="53339"/>
                  </a:lnTo>
                  <a:lnTo>
                    <a:pt x="190500" y="44195"/>
                  </a:lnTo>
                  <a:lnTo>
                    <a:pt x="205740" y="36575"/>
                  </a:lnTo>
                  <a:lnTo>
                    <a:pt x="220980" y="28956"/>
                  </a:lnTo>
                  <a:lnTo>
                    <a:pt x="237744" y="22859"/>
                  </a:lnTo>
                  <a:lnTo>
                    <a:pt x="254508" y="16764"/>
                  </a:lnTo>
                  <a:lnTo>
                    <a:pt x="271272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Shape 708"/>
            <p:cNvSpPr/>
            <p:nvPr/>
          </p:nvSpPr>
          <p:spPr>
            <a:xfrm>
              <a:off x="822960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5"/>
                  </a:lnTo>
                  <a:lnTo>
                    <a:pt x="187452" y="51816"/>
                  </a:lnTo>
                  <a:lnTo>
                    <a:pt x="202692" y="62484"/>
                  </a:lnTo>
                  <a:lnTo>
                    <a:pt x="216408" y="71627"/>
                  </a:lnTo>
                  <a:lnTo>
                    <a:pt x="230124" y="82295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5"/>
                  </a:lnTo>
                  <a:lnTo>
                    <a:pt x="326136" y="205739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59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2712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5"/>
                  </a:lnTo>
                  <a:lnTo>
                    <a:pt x="355092" y="435864"/>
                  </a:lnTo>
                  <a:lnTo>
                    <a:pt x="350520" y="452627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5403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7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3"/>
                  </a:lnTo>
                  <a:lnTo>
                    <a:pt x="216408" y="652272"/>
                  </a:lnTo>
                  <a:lnTo>
                    <a:pt x="202692" y="662939"/>
                  </a:lnTo>
                  <a:lnTo>
                    <a:pt x="187452" y="672084"/>
                  </a:lnTo>
                  <a:lnTo>
                    <a:pt x="172212" y="681227"/>
                  </a:lnTo>
                  <a:lnTo>
                    <a:pt x="156972" y="688848"/>
                  </a:lnTo>
                  <a:lnTo>
                    <a:pt x="141732" y="696467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1"/>
                  </a:lnTo>
                  <a:lnTo>
                    <a:pt x="73152" y="717803"/>
                  </a:lnTo>
                  <a:lnTo>
                    <a:pt x="54864" y="720852"/>
                  </a:lnTo>
                  <a:lnTo>
                    <a:pt x="38100" y="722375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5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7"/>
                  </a:lnTo>
                  <a:lnTo>
                    <a:pt x="173736" y="650748"/>
                  </a:lnTo>
                  <a:lnTo>
                    <a:pt x="187452" y="641603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7972"/>
                  </a:lnTo>
                  <a:lnTo>
                    <a:pt x="295656" y="522731"/>
                  </a:lnTo>
                  <a:lnTo>
                    <a:pt x="303276" y="509016"/>
                  </a:lnTo>
                  <a:lnTo>
                    <a:pt x="310896" y="493775"/>
                  </a:lnTo>
                  <a:lnTo>
                    <a:pt x="316992" y="478536"/>
                  </a:lnTo>
                  <a:lnTo>
                    <a:pt x="321564" y="463295"/>
                  </a:lnTo>
                  <a:lnTo>
                    <a:pt x="326136" y="446531"/>
                  </a:lnTo>
                  <a:lnTo>
                    <a:pt x="330708" y="431292"/>
                  </a:lnTo>
                  <a:lnTo>
                    <a:pt x="333756" y="414527"/>
                  </a:lnTo>
                  <a:lnTo>
                    <a:pt x="335280" y="397764"/>
                  </a:lnTo>
                  <a:lnTo>
                    <a:pt x="336804" y="379475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7659"/>
                  </a:lnTo>
                  <a:lnTo>
                    <a:pt x="333756" y="310895"/>
                  </a:lnTo>
                  <a:lnTo>
                    <a:pt x="330708" y="294131"/>
                  </a:lnTo>
                  <a:lnTo>
                    <a:pt x="326136" y="278892"/>
                  </a:lnTo>
                  <a:lnTo>
                    <a:pt x="321564" y="262127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7"/>
                  </a:lnTo>
                  <a:lnTo>
                    <a:pt x="249936" y="135636"/>
                  </a:lnTo>
                  <a:lnTo>
                    <a:pt x="237744" y="124967"/>
                  </a:lnTo>
                  <a:lnTo>
                    <a:pt x="227076" y="112775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3820"/>
                  </a:lnTo>
                  <a:lnTo>
                    <a:pt x="175260" y="74675"/>
                  </a:lnTo>
                  <a:lnTo>
                    <a:pt x="161544" y="65531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5"/>
                  </a:lnTo>
                  <a:lnTo>
                    <a:pt x="68580" y="32003"/>
                  </a:lnTo>
                  <a:lnTo>
                    <a:pt x="51816" y="28956"/>
                  </a:lnTo>
                  <a:lnTo>
                    <a:pt x="35052" y="27431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Shape 710"/>
            <p:cNvSpPr/>
            <p:nvPr/>
          </p:nvSpPr>
          <p:spPr>
            <a:xfrm>
              <a:off x="350520" y="4349497"/>
              <a:ext cx="3971545" cy="583692"/>
            </a:xfrm>
            <a:custGeom>
              <a:avLst/>
              <a:gdLst/>
              <a:ahLst/>
              <a:cxnLst/>
              <a:rect l="0" t="0" r="0" b="0"/>
              <a:pathLst>
                <a:path w="3971545" h="583692">
                  <a:moveTo>
                    <a:pt x="12192" y="0"/>
                  </a:moveTo>
                  <a:lnTo>
                    <a:pt x="3971545" y="0"/>
                  </a:lnTo>
                  <a:lnTo>
                    <a:pt x="3971545" y="24384"/>
                  </a:lnTo>
                  <a:lnTo>
                    <a:pt x="24384" y="24384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1" name="Shape 713"/>
            <p:cNvSpPr/>
            <p:nvPr/>
          </p:nvSpPr>
          <p:spPr>
            <a:xfrm>
              <a:off x="13716" y="4291585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48996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2" name="Shape 714"/>
            <p:cNvSpPr/>
            <p:nvPr/>
          </p:nvSpPr>
          <p:spPr>
            <a:xfrm>
              <a:off x="0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4384"/>
                  </a:lnTo>
                  <a:lnTo>
                    <a:pt x="345948" y="25908"/>
                  </a:lnTo>
                  <a:lnTo>
                    <a:pt x="329184" y="25908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5051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5"/>
                  </a:lnTo>
                  <a:lnTo>
                    <a:pt x="217932" y="57912"/>
                  </a:lnTo>
                  <a:lnTo>
                    <a:pt x="202692" y="65532"/>
                  </a:lnTo>
                  <a:lnTo>
                    <a:pt x="188976" y="73151"/>
                  </a:lnTo>
                  <a:lnTo>
                    <a:pt x="175260" y="82296"/>
                  </a:lnTo>
                  <a:lnTo>
                    <a:pt x="161544" y="91441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1"/>
                  </a:lnTo>
                  <a:lnTo>
                    <a:pt x="67056" y="201168"/>
                  </a:lnTo>
                  <a:lnTo>
                    <a:pt x="59436" y="214884"/>
                  </a:lnTo>
                  <a:lnTo>
                    <a:pt x="53340" y="230124"/>
                  </a:lnTo>
                  <a:lnTo>
                    <a:pt x="47244" y="245364"/>
                  </a:lnTo>
                  <a:lnTo>
                    <a:pt x="41148" y="260604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09372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1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5008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2357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7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0936"/>
                  </a:lnTo>
                  <a:lnTo>
                    <a:pt x="173736" y="641604"/>
                  </a:lnTo>
                  <a:lnTo>
                    <a:pt x="187452" y="649224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2752"/>
                  </a:lnTo>
                  <a:lnTo>
                    <a:pt x="278892" y="687324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6468"/>
                  </a:lnTo>
                  <a:lnTo>
                    <a:pt x="345948" y="697992"/>
                  </a:lnTo>
                  <a:lnTo>
                    <a:pt x="362712" y="697992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19329"/>
                  </a:lnTo>
                  <a:lnTo>
                    <a:pt x="289560" y="716280"/>
                  </a:lnTo>
                  <a:lnTo>
                    <a:pt x="272796" y="713232"/>
                  </a:lnTo>
                  <a:lnTo>
                    <a:pt x="256032" y="707136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79704"/>
                  </a:lnTo>
                  <a:lnTo>
                    <a:pt x="175260" y="672084"/>
                  </a:lnTo>
                  <a:lnTo>
                    <a:pt x="160020" y="662941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5029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3880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6156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4341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2900"/>
                  </a:lnTo>
                  <a:lnTo>
                    <a:pt x="3048" y="324612"/>
                  </a:lnTo>
                  <a:lnTo>
                    <a:pt x="4572" y="306324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1"/>
                  </a:lnTo>
                  <a:lnTo>
                    <a:pt x="44196" y="188976"/>
                  </a:lnTo>
                  <a:lnTo>
                    <a:pt x="53340" y="173736"/>
                  </a:lnTo>
                  <a:lnTo>
                    <a:pt x="62484" y="160020"/>
                  </a:lnTo>
                  <a:lnTo>
                    <a:pt x="73152" y="144780"/>
                  </a:lnTo>
                  <a:lnTo>
                    <a:pt x="83820" y="131064"/>
                  </a:lnTo>
                  <a:lnTo>
                    <a:pt x="94488" y="118872"/>
                  </a:lnTo>
                  <a:lnTo>
                    <a:pt x="106680" y="105156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0960"/>
                  </a:lnTo>
                  <a:lnTo>
                    <a:pt x="175260" y="51815"/>
                  </a:lnTo>
                  <a:lnTo>
                    <a:pt x="190500" y="42672"/>
                  </a:lnTo>
                  <a:lnTo>
                    <a:pt x="205740" y="35051"/>
                  </a:lnTo>
                  <a:lnTo>
                    <a:pt x="222504" y="27432"/>
                  </a:lnTo>
                  <a:lnTo>
                    <a:pt x="237744" y="21336"/>
                  </a:lnTo>
                  <a:lnTo>
                    <a:pt x="254508" y="15241"/>
                  </a:lnTo>
                  <a:lnTo>
                    <a:pt x="272796" y="10668"/>
                  </a:lnTo>
                  <a:lnTo>
                    <a:pt x="289560" y="7620"/>
                  </a:lnTo>
                  <a:lnTo>
                    <a:pt x="307848" y="3048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Shape 715"/>
            <p:cNvSpPr/>
            <p:nvPr/>
          </p:nvSpPr>
          <p:spPr>
            <a:xfrm>
              <a:off x="362712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1"/>
                  </a:lnTo>
                  <a:lnTo>
                    <a:pt x="172212" y="42672"/>
                  </a:lnTo>
                  <a:lnTo>
                    <a:pt x="187452" y="51815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4" y="117348"/>
                  </a:lnTo>
                  <a:lnTo>
                    <a:pt x="278892" y="131064"/>
                  </a:lnTo>
                  <a:lnTo>
                    <a:pt x="291084" y="144780"/>
                  </a:lnTo>
                  <a:lnTo>
                    <a:pt x="300228" y="158496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5"/>
                  </a:lnTo>
                  <a:lnTo>
                    <a:pt x="333756" y="220980"/>
                  </a:lnTo>
                  <a:lnTo>
                    <a:pt x="339852" y="236220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4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79476"/>
                  </a:lnTo>
                  <a:lnTo>
                    <a:pt x="361188" y="397764"/>
                  </a:lnTo>
                  <a:lnTo>
                    <a:pt x="358140" y="416052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8160"/>
                  </a:lnTo>
                  <a:lnTo>
                    <a:pt x="318516" y="534924"/>
                  </a:lnTo>
                  <a:lnTo>
                    <a:pt x="310896" y="548641"/>
                  </a:lnTo>
                  <a:lnTo>
                    <a:pt x="300228" y="563880"/>
                  </a:lnTo>
                  <a:lnTo>
                    <a:pt x="291084" y="577596"/>
                  </a:lnTo>
                  <a:lnTo>
                    <a:pt x="280416" y="591312"/>
                  </a:lnTo>
                  <a:lnTo>
                    <a:pt x="268224" y="605029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1416"/>
                  </a:lnTo>
                  <a:lnTo>
                    <a:pt x="188976" y="672084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9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697992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7056" y="691896"/>
                  </a:lnTo>
                  <a:lnTo>
                    <a:pt x="83820" y="687324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1792"/>
                  </a:lnTo>
                  <a:lnTo>
                    <a:pt x="227076" y="611124"/>
                  </a:lnTo>
                  <a:lnTo>
                    <a:pt x="237744" y="600457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1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2692" y="91441"/>
                  </a:lnTo>
                  <a:lnTo>
                    <a:pt x="188976" y="82296"/>
                  </a:lnTo>
                  <a:lnTo>
                    <a:pt x="175260" y="73151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5"/>
                  </a:lnTo>
                  <a:lnTo>
                    <a:pt x="115824" y="45720"/>
                  </a:lnTo>
                  <a:lnTo>
                    <a:pt x="100584" y="39624"/>
                  </a:lnTo>
                  <a:lnTo>
                    <a:pt x="85344" y="35051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4340846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3222500" y="432000"/>
            <a:ext cx="54625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r>
              <a:rPr lang="bg-BG" dirty="0" smtClean="0"/>
              <a:t>ПРЕГЛАД НА РАБОТНИЯ ПЛАН</a:t>
            </a:r>
            <a:endParaRPr lang="en-US" dirty="0"/>
          </a:p>
        </p:txBody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78699" y="1555256"/>
            <a:ext cx="8387713" cy="4574853"/>
            <a:chOff x="0" y="0"/>
            <a:chExt cx="8388097" cy="5301997"/>
          </a:xfrm>
        </p:grpSpPr>
        <p:sp>
          <p:nvSpPr>
            <p:cNvPr id="7" name="Shape 8242"/>
            <p:cNvSpPr/>
            <p:nvPr/>
          </p:nvSpPr>
          <p:spPr>
            <a:xfrm>
              <a:off x="19812" y="12193"/>
              <a:ext cx="2546604" cy="701040"/>
            </a:xfrm>
            <a:custGeom>
              <a:avLst/>
              <a:gdLst/>
              <a:ahLst/>
              <a:cxnLst/>
              <a:rect l="0" t="0" r="0" b="0"/>
              <a:pathLst>
                <a:path w="2546604" h="701040">
                  <a:moveTo>
                    <a:pt x="0" y="0"/>
                  </a:moveTo>
                  <a:lnTo>
                    <a:pt x="2546604" y="0"/>
                  </a:lnTo>
                  <a:lnTo>
                    <a:pt x="2546604" y="701040"/>
                  </a:lnTo>
                  <a:lnTo>
                    <a:pt x="0" y="70104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 sz="1600"/>
            </a:p>
          </p:txBody>
        </p:sp>
        <p:sp>
          <p:nvSpPr>
            <p:cNvPr id="8" name="Shape 733"/>
            <p:cNvSpPr/>
            <p:nvPr/>
          </p:nvSpPr>
          <p:spPr>
            <a:xfrm>
              <a:off x="7620" y="0"/>
              <a:ext cx="1285494" cy="725424"/>
            </a:xfrm>
            <a:custGeom>
              <a:avLst/>
              <a:gdLst/>
              <a:ahLst/>
              <a:cxnLst/>
              <a:rect l="0" t="0" r="0" b="0"/>
              <a:pathLst>
                <a:path w="1285494" h="725424">
                  <a:moveTo>
                    <a:pt x="12192" y="0"/>
                  </a:moveTo>
                  <a:lnTo>
                    <a:pt x="1285494" y="0"/>
                  </a:lnTo>
                  <a:lnTo>
                    <a:pt x="1285494" y="24384"/>
                  </a:lnTo>
                  <a:lnTo>
                    <a:pt x="25908" y="24384"/>
                  </a:lnTo>
                  <a:lnTo>
                    <a:pt x="25908" y="699516"/>
                  </a:lnTo>
                  <a:lnTo>
                    <a:pt x="1285494" y="699516"/>
                  </a:lnTo>
                  <a:lnTo>
                    <a:pt x="1285494" y="725424"/>
                  </a:lnTo>
                  <a:lnTo>
                    <a:pt x="12192" y="725424"/>
                  </a:lnTo>
                  <a:cubicBezTo>
                    <a:pt x="6096" y="725424"/>
                    <a:pt x="0" y="719328"/>
                    <a:pt x="0" y="713232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 sz="1600"/>
            </a:p>
          </p:txBody>
        </p:sp>
        <p:sp>
          <p:nvSpPr>
            <p:cNvPr id="9" name="Shape 734"/>
            <p:cNvSpPr/>
            <p:nvPr/>
          </p:nvSpPr>
          <p:spPr>
            <a:xfrm>
              <a:off x="1293114" y="0"/>
              <a:ext cx="1285494" cy="725424"/>
            </a:xfrm>
            <a:custGeom>
              <a:avLst/>
              <a:gdLst/>
              <a:ahLst/>
              <a:cxnLst/>
              <a:rect l="0" t="0" r="0" b="0"/>
              <a:pathLst>
                <a:path w="1285494" h="725424">
                  <a:moveTo>
                    <a:pt x="0" y="0"/>
                  </a:moveTo>
                  <a:lnTo>
                    <a:pt x="1273303" y="0"/>
                  </a:lnTo>
                  <a:cubicBezTo>
                    <a:pt x="1279398" y="0"/>
                    <a:pt x="1285494" y="4572"/>
                    <a:pt x="1285494" y="12192"/>
                  </a:cubicBezTo>
                  <a:lnTo>
                    <a:pt x="1285494" y="713232"/>
                  </a:lnTo>
                  <a:cubicBezTo>
                    <a:pt x="1285494" y="719328"/>
                    <a:pt x="1279398" y="725424"/>
                    <a:pt x="1273303" y="725424"/>
                  </a:cubicBezTo>
                  <a:lnTo>
                    <a:pt x="0" y="725424"/>
                  </a:lnTo>
                  <a:lnTo>
                    <a:pt x="0" y="699516"/>
                  </a:lnTo>
                  <a:lnTo>
                    <a:pt x="1259586" y="699516"/>
                  </a:lnTo>
                  <a:lnTo>
                    <a:pt x="1259586" y="24384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 sz="1600"/>
            </a:p>
          </p:txBody>
        </p:sp>
        <p:pic>
          <p:nvPicPr>
            <p:cNvPr id="10" name="Picture 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694945"/>
              <a:ext cx="2581656" cy="4607052"/>
            </a:xfrm>
            <a:prstGeom prst="rect">
              <a:avLst/>
            </a:prstGeom>
          </p:spPr>
        </p:pic>
        <p:sp>
          <p:nvSpPr>
            <p:cNvPr id="11" name="Shape 8243"/>
            <p:cNvSpPr/>
            <p:nvPr/>
          </p:nvSpPr>
          <p:spPr>
            <a:xfrm>
              <a:off x="2921508" y="12193"/>
              <a:ext cx="2546605" cy="701040"/>
            </a:xfrm>
            <a:custGeom>
              <a:avLst/>
              <a:gdLst/>
              <a:ahLst/>
              <a:cxnLst/>
              <a:rect l="0" t="0" r="0" b="0"/>
              <a:pathLst>
                <a:path w="2546605" h="701040">
                  <a:moveTo>
                    <a:pt x="0" y="0"/>
                  </a:moveTo>
                  <a:lnTo>
                    <a:pt x="2546605" y="0"/>
                  </a:lnTo>
                  <a:lnTo>
                    <a:pt x="2546605" y="701040"/>
                  </a:lnTo>
                  <a:lnTo>
                    <a:pt x="0" y="70104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 sz="1600"/>
            </a:p>
          </p:txBody>
        </p:sp>
        <p:sp>
          <p:nvSpPr>
            <p:cNvPr id="12" name="Shape 754"/>
            <p:cNvSpPr/>
            <p:nvPr/>
          </p:nvSpPr>
          <p:spPr>
            <a:xfrm>
              <a:off x="2909316" y="0"/>
              <a:ext cx="1285495" cy="725424"/>
            </a:xfrm>
            <a:custGeom>
              <a:avLst/>
              <a:gdLst/>
              <a:ahLst/>
              <a:cxnLst/>
              <a:rect l="0" t="0" r="0" b="0"/>
              <a:pathLst>
                <a:path w="1285495" h="725424">
                  <a:moveTo>
                    <a:pt x="12192" y="0"/>
                  </a:moveTo>
                  <a:lnTo>
                    <a:pt x="1285495" y="0"/>
                  </a:lnTo>
                  <a:lnTo>
                    <a:pt x="1285495" y="24384"/>
                  </a:lnTo>
                  <a:lnTo>
                    <a:pt x="25908" y="24384"/>
                  </a:lnTo>
                  <a:lnTo>
                    <a:pt x="25908" y="699516"/>
                  </a:lnTo>
                  <a:lnTo>
                    <a:pt x="1285495" y="699516"/>
                  </a:lnTo>
                  <a:lnTo>
                    <a:pt x="1285495" y="725424"/>
                  </a:lnTo>
                  <a:lnTo>
                    <a:pt x="12192" y="725424"/>
                  </a:lnTo>
                  <a:cubicBezTo>
                    <a:pt x="6096" y="725424"/>
                    <a:pt x="0" y="719328"/>
                    <a:pt x="0" y="713232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 sz="1600"/>
            </a:p>
          </p:txBody>
        </p:sp>
        <p:sp>
          <p:nvSpPr>
            <p:cNvPr id="13" name="Shape 755"/>
            <p:cNvSpPr/>
            <p:nvPr/>
          </p:nvSpPr>
          <p:spPr>
            <a:xfrm>
              <a:off x="4194811" y="0"/>
              <a:ext cx="1285493" cy="725424"/>
            </a:xfrm>
            <a:custGeom>
              <a:avLst/>
              <a:gdLst/>
              <a:ahLst/>
              <a:cxnLst/>
              <a:rect l="0" t="0" r="0" b="0"/>
              <a:pathLst>
                <a:path w="1285493" h="725424">
                  <a:moveTo>
                    <a:pt x="0" y="0"/>
                  </a:moveTo>
                  <a:lnTo>
                    <a:pt x="1273302" y="0"/>
                  </a:lnTo>
                  <a:cubicBezTo>
                    <a:pt x="1279398" y="0"/>
                    <a:pt x="1285493" y="4572"/>
                    <a:pt x="1285493" y="12192"/>
                  </a:cubicBezTo>
                  <a:lnTo>
                    <a:pt x="1285493" y="713232"/>
                  </a:lnTo>
                  <a:cubicBezTo>
                    <a:pt x="1285493" y="719328"/>
                    <a:pt x="1279398" y="725424"/>
                    <a:pt x="1273302" y="725424"/>
                  </a:cubicBezTo>
                  <a:lnTo>
                    <a:pt x="0" y="725424"/>
                  </a:lnTo>
                  <a:lnTo>
                    <a:pt x="0" y="699516"/>
                  </a:lnTo>
                  <a:lnTo>
                    <a:pt x="1259586" y="699516"/>
                  </a:lnTo>
                  <a:lnTo>
                    <a:pt x="1259586" y="24384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 sz="1600"/>
            </a:p>
          </p:txBody>
        </p:sp>
        <p:pic>
          <p:nvPicPr>
            <p:cNvPr id="14" name="Picture 1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2904744" y="694945"/>
              <a:ext cx="2578608" cy="4607052"/>
            </a:xfrm>
            <a:prstGeom prst="rect">
              <a:avLst/>
            </a:prstGeom>
          </p:spPr>
        </p:pic>
        <p:sp>
          <p:nvSpPr>
            <p:cNvPr id="15" name="Shape 8244"/>
            <p:cNvSpPr/>
            <p:nvPr/>
          </p:nvSpPr>
          <p:spPr>
            <a:xfrm>
              <a:off x="5823204" y="12193"/>
              <a:ext cx="2546604" cy="701040"/>
            </a:xfrm>
            <a:custGeom>
              <a:avLst/>
              <a:gdLst/>
              <a:ahLst/>
              <a:cxnLst/>
              <a:rect l="0" t="0" r="0" b="0"/>
              <a:pathLst>
                <a:path w="2546604" h="701040">
                  <a:moveTo>
                    <a:pt x="0" y="0"/>
                  </a:moveTo>
                  <a:lnTo>
                    <a:pt x="2546604" y="0"/>
                  </a:lnTo>
                  <a:lnTo>
                    <a:pt x="2546604" y="701040"/>
                  </a:lnTo>
                  <a:lnTo>
                    <a:pt x="0" y="701040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 sz="1600"/>
            </a:p>
          </p:txBody>
        </p:sp>
        <p:sp>
          <p:nvSpPr>
            <p:cNvPr id="16" name="Shape 777"/>
            <p:cNvSpPr/>
            <p:nvPr/>
          </p:nvSpPr>
          <p:spPr>
            <a:xfrm>
              <a:off x="5811013" y="0"/>
              <a:ext cx="1285494" cy="725424"/>
            </a:xfrm>
            <a:custGeom>
              <a:avLst/>
              <a:gdLst/>
              <a:ahLst/>
              <a:cxnLst/>
              <a:rect l="0" t="0" r="0" b="0"/>
              <a:pathLst>
                <a:path w="1285494" h="725424">
                  <a:moveTo>
                    <a:pt x="12192" y="0"/>
                  </a:moveTo>
                  <a:lnTo>
                    <a:pt x="1285494" y="0"/>
                  </a:lnTo>
                  <a:lnTo>
                    <a:pt x="1285494" y="24384"/>
                  </a:lnTo>
                  <a:lnTo>
                    <a:pt x="25908" y="24384"/>
                  </a:lnTo>
                  <a:lnTo>
                    <a:pt x="25908" y="699516"/>
                  </a:lnTo>
                  <a:lnTo>
                    <a:pt x="1285494" y="699516"/>
                  </a:lnTo>
                  <a:lnTo>
                    <a:pt x="1285494" y="725424"/>
                  </a:lnTo>
                  <a:lnTo>
                    <a:pt x="12192" y="725424"/>
                  </a:lnTo>
                  <a:cubicBezTo>
                    <a:pt x="6096" y="725424"/>
                    <a:pt x="0" y="719328"/>
                    <a:pt x="0" y="713232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 sz="1600"/>
            </a:p>
          </p:txBody>
        </p:sp>
        <p:sp>
          <p:nvSpPr>
            <p:cNvPr id="17" name="Shape 778"/>
            <p:cNvSpPr/>
            <p:nvPr/>
          </p:nvSpPr>
          <p:spPr>
            <a:xfrm>
              <a:off x="7096507" y="0"/>
              <a:ext cx="1285494" cy="725424"/>
            </a:xfrm>
            <a:custGeom>
              <a:avLst/>
              <a:gdLst/>
              <a:ahLst/>
              <a:cxnLst/>
              <a:rect l="0" t="0" r="0" b="0"/>
              <a:pathLst>
                <a:path w="1285494" h="725424">
                  <a:moveTo>
                    <a:pt x="0" y="0"/>
                  </a:moveTo>
                  <a:lnTo>
                    <a:pt x="1273302" y="0"/>
                  </a:lnTo>
                  <a:cubicBezTo>
                    <a:pt x="1279398" y="0"/>
                    <a:pt x="1285494" y="4572"/>
                    <a:pt x="1285494" y="12192"/>
                  </a:cubicBezTo>
                  <a:lnTo>
                    <a:pt x="1285494" y="713232"/>
                  </a:lnTo>
                  <a:cubicBezTo>
                    <a:pt x="1285494" y="719328"/>
                    <a:pt x="1279398" y="725424"/>
                    <a:pt x="1273302" y="725424"/>
                  </a:cubicBezTo>
                  <a:lnTo>
                    <a:pt x="0" y="725424"/>
                  </a:lnTo>
                  <a:lnTo>
                    <a:pt x="0" y="699516"/>
                  </a:lnTo>
                  <a:lnTo>
                    <a:pt x="1259587" y="699516"/>
                  </a:lnTo>
                  <a:lnTo>
                    <a:pt x="1259587" y="24384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 sz="1600"/>
            </a:p>
          </p:txBody>
        </p:sp>
        <p:pic>
          <p:nvPicPr>
            <p:cNvPr id="18" name="Picture 17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5806441" y="694945"/>
              <a:ext cx="2581656" cy="4607052"/>
            </a:xfrm>
            <a:prstGeom prst="rect">
              <a:avLst/>
            </a:prstGeom>
          </p:spPr>
        </p:pic>
      </p:grpSp>
      <p:sp>
        <p:nvSpPr>
          <p:cNvPr id="4" name="Rectangle 3"/>
          <p:cNvSpPr/>
          <p:nvPr/>
        </p:nvSpPr>
        <p:spPr>
          <a:xfrm>
            <a:off x="477354" y="1528118"/>
            <a:ext cx="2467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FFFFFF"/>
                </a:solidFill>
                <a:latin typeface="CIDFont+F2"/>
              </a:rPr>
              <a:t>ОБМЯНА НА ОПИТ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22114" y="2154893"/>
            <a:ext cx="242288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Сред проектните  партньори и заинтересованите страни</a:t>
            </a:r>
            <a:r>
              <a:rPr lang="bg-BG" sz="1600" dirty="0"/>
              <a:t>,</a:t>
            </a:r>
            <a:r>
              <a:rPr lang="ru-RU" sz="1600" dirty="0" smtClean="0"/>
              <a:t> за да се подготви  изпълнение на научените уроци от сътрудничеството </a:t>
            </a:r>
            <a:r>
              <a:rPr lang="ru-RU" sz="1600" dirty="0"/>
              <a:t>Например: </a:t>
            </a:r>
            <a:r>
              <a:rPr lang="ru-RU" sz="1600" dirty="0" smtClean="0"/>
              <a:t>картиране на настоящата ситуация, трансфер на добри практики, проучвателни посещения,  редакция от страна на партньорите,междурегионални срещи </a:t>
            </a:r>
            <a:r>
              <a:rPr lang="ru-RU" sz="1600" dirty="0"/>
              <a:t>и др.</a:t>
            </a:r>
            <a:endParaRPr lang="en-US" sz="1600" dirty="0"/>
          </a:p>
        </p:txBody>
      </p:sp>
      <p:sp>
        <p:nvSpPr>
          <p:cNvPr id="19" name="Rectangle 18"/>
          <p:cNvSpPr/>
          <p:nvPr/>
        </p:nvSpPr>
        <p:spPr>
          <a:xfrm>
            <a:off x="3267515" y="1515470"/>
            <a:ext cx="25784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FFFFFF"/>
                </a:solidFill>
                <a:latin typeface="CIDFont+F2"/>
              </a:rPr>
              <a:t>КОМУНИКАЦИЯ </a:t>
            </a:r>
            <a:endParaRPr lang="en-US" dirty="0">
              <a:solidFill>
                <a:srgbClr val="FFFFFF"/>
              </a:solidFill>
              <a:latin typeface="CIDFont+F2"/>
            </a:endParaRPr>
          </a:p>
          <a:p>
            <a:r>
              <a:rPr lang="en-US" dirty="0">
                <a:solidFill>
                  <a:srgbClr val="FFFFFF"/>
                </a:solidFill>
                <a:latin typeface="CIDFont+F2"/>
              </a:rPr>
              <a:t>&amp; </a:t>
            </a:r>
            <a:r>
              <a:rPr lang="bg-BG" dirty="0" smtClean="0">
                <a:solidFill>
                  <a:srgbClr val="FFFFFF"/>
                </a:solidFill>
                <a:latin typeface="CIDFont+F2"/>
              </a:rPr>
              <a:t>ДЕСИМИНАЦИЯ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290231" y="1499162"/>
            <a:ext cx="24271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FFFFFF"/>
                </a:solidFill>
                <a:latin typeface="CIDFont+F2"/>
              </a:rPr>
              <a:t>УПРАВЛЕНИЕ НА ПРОЕКТА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225185" y="2191713"/>
            <a:ext cx="237591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600" dirty="0" smtClean="0"/>
              <a:t>Разработване </a:t>
            </a:r>
            <a:r>
              <a:rPr lang="bg-BG" sz="1600" dirty="0"/>
              <a:t>на комуникационна стратегия, която да допринесе за постигането на общата цел на проекта.</a:t>
            </a:r>
            <a:br>
              <a:rPr lang="bg-BG" sz="1600" dirty="0"/>
            </a:br>
            <a:r>
              <a:rPr lang="bg-BG" sz="1600" dirty="0"/>
              <a:t>• Обхваща вътрешната и външната комуникация.</a:t>
            </a:r>
            <a:br>
              <a:rPr lang="bg-BG" sz="1600" dirty="0"/>
            </a:br>
            <a:r>
              <a:rPr lang="bg-BG" sz="1600" dirty="0"/>
              <a:t>• Например: социални медии, уебсайт, </a:t>
            </a:r>
            <a:r>
              <a:rPr lang="bg-BG" sz="1600" dirty="0" err="1" smtClean="0"/>
              <a:t>прес</a:t>
            </a:r>
            <a:r>
              <a:rPr lang="bg-BG" sz="1600" dirty="0" smtClean="0"/>
              <a:t>-съобщения</a:t>
            </a:r>
            <a:r>
              <a:rPr lang="bg-BG" sz="1600" dirty="0"/>
              <a:t>, прояви за </a:t>
            </a:r>
            <a:r>
              <a:rPr lang="bg-BG" sz="1600" dirty="0" smtClean="0"/>
              <a:t>разпространение</a:t>
            </a:r>
            <a:r>
              <a:rPr lang="en-US" sz="1600" dirty="0" smtClean="0"/>
              <a:t> </a:t>
            </a:r>
            <a:r>
              <a:rPr lang="bg-BG" sz="1600" dirty="0" smtClean="0"/>
              <a:t>на информация </a:t>
            </a:r>
            <a:r>
              <a:rPr lang="bg-BG" sz="1600" dirty="0"/>
              <a:t>и </a:t>
            </a:r>
            <a:r>
              <a:rPr lang="bg-BG" sz="1600" dirty="0" err="1"/>
              <a:t>др</a:t>
            </a:r>
            <a:endParaRPr lang="en-US" sz="1600" dirty="0"/>
          </a:p>
        </p:txBody>
      </p:sp>
      <p:sp>
        <p:nvSpPr>
          <p:cNvPr id="22" name="Rectangle 21"/>
          <p:cNvSpPr/>
          <p:nvPr/>
        </p:nvSpPr>
        <p:spPr>
          <a:xfrm>
            <a:off x="6089546" y="2216391"/>
            <a:ext cx="23334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Административни</a:t>
            </a:r>
            <a:r>
              <a:rPr lang="ru-RU" sz="1400" dirty="0"/>
              <a:t>, правни и финансови дейности за ефективно изпълнение на проекта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• </a:t>
            </a:r>
            <a:r>
              <a:rPr lang="ru-RU" sz="1400" dirty="0"/>
              <a:t>Например: доклади за напредъка, заседания на </a:t>
            </a:r>
            <a:r>
              <a:rPr lang="ru-RU" sz="1400" dirty="0" smtClean="0"/>
              <a:t>управляващия комитет по проекта, </a:t>
            </a:r>
            <a:r>
              <a:rPr lang="ru-RU" sz="1400" dirty="0"/>
              <a:t>мониторинг и контрол на разходите и др.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2035368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24497" y="1625600"/>
            <a:ext cx="6870942" cy="4559300"/>
            <a:chOff x="0" y="0"/>
            <a:chExt cx="8295133" cy="5085589"/>
          </a:xfrm>
        </p:grpSpPr>
        <p:sp>
          <p:nvSpPr>
            <p:cNvPr id="7" name="Shape 811"/>
            <p:cNvSpPr/>
            <p:nvPr/>
          </p:nvSpPr>
          <p:spPr>
            <a:xfrm>
              <a:off x="4572" y="0"/>
              <a:ext cx="1089660" cy="5085589"/>
            </a:xfrm>
            <a:custGeom>
              <a:avLst/>
              <a:gdLst/>
              <a:ahLst/>
              <a:cxnLst/>
              <a:rect l="0" t="0" r="0" b="0"/>
              <a:pathLst>
                <a:path w="1089660" h="5085589">
                  <a:moveTo>
                    <a:pt x="28956" y="0"/>
                  </a:moveTo>
                  <a:cubicBezTo>
                    <a:pt x="32004" y="0"/>
                    <a:pt x="35052" y="1524"/>
                    <a:pt x="38100" y="4572"/>
                  </a:cubicBezTo>
                  <a:lnTo>
                    <a:pt x="102108" y="70104"/>
                  </a:lnTo>
                  <a:lnTo>
                    <a:pt x="164592" y="138684"/>
                  </a:lnTo>
                  <a:lnTo>
                    <a:pt x="225552" y="207264"/>
                  </a:lnTo>
                  <a:lnTo>
                    <a:pt x="283464" y="277368"/>
                  </a:lnTo>
                  <a:lnTo>
                    <a:pt x="339852" y="347472"/>
                  </a:lnTo>
                  <a:lnTo>
                    <a:pt x="394716" y="420624"/>
                  </a:lnTo>
                  <a:lnTo>
                    <a:pt x="448056" y="493776"/>
                  </a:lnTo>
                  <a:lnTo>
                    <a:pt x="498348" y="566928"/>
                  </a:lnTo>
                  <a:lnTo>
                    <a:pt x="545592" y="643128"/>
                  </a:lnTo>
                  <a:lnTo>
                    <a:pt x="592836" y="719328"/>
                  </a:lnTo>
                  <a:lnTo>
                    <a:pt x="637032" y="795528"/>
                  </a:lnTo>
                  <a:lnTo>
                    <a:pt x="678180" y="873253"/>
                  </a:lnTo>
                  <a:lnTo>
                    <a:pt x="717804" y="952500"/>
                  </a:lnTo>
                  <a:lnTo>
                    <a:pt x="755904" y="1031748"/>
                  </a:lnTo>
                  <a:lnTo>
                    <a:pt x="792480" y="1110997"/>
                  </a:lnTo>
                  <a:lnTo>
                    <a:pt x="826008" y="1191769"/>
                  </a:lnTo>
                  <a:lnTo>
                    <a:pt x="858012" y="1272540"/>
                  </a:lnTo>
                  <a:lnTo>
                    <a:pt x="888492" y="1354836"/>
                  </a:lnTo>
                  <a:lnTo>
                    <a:pt x="915924" y="1437132"/>
                  </a:lnTo>
                  <a:lnTo>
                    <a:pt x="941832" y="1520953"/>
                  </a:lnTo>
                  <a:lnTo>
                    <a:pt x="964692" y="1604772"/>
                  </a:lnTo>
                  <a:lnTo>
                    <a:pt x="986028" y="1688592"/>
                  </a:lnTo>
                  <a:lnTo>
                    <a:pt x="1005840" y="1772412"/>
                  </a:lnTo>
                  <a:lnTo>
                    <a:pt x="1024128" y="1857756"/>
                  </a:lnTo>
                  <a:lnTo>
                    <a:pt x="1039368" y="1941577"/>
                  </a:lnTo>
                  <a:lnTo>
                    <a:pt x="1051560" y="2026921"/>
                  </a:lnTo>
                  <a:lnTo>
                    <a:pt x="1063752" y="2113789"/>
                  </a:lnTo>
                  <a:lnTo>
                    <a:pt x="1072896" y="2199133"/>
                  </a:lnTo>
                  <a:lnTo>
                    <a:pt x="1080516" y="2284477"/>
                  </a:lnTo>
                  <a:lnTo>
                    <a:pt x="1085088" y="2371344"/>
                  </a:lnTo>
                  <a:lnTo>
                    <a:pt x="1088136" y="2456689"/>
                  </a:lnTo>
                  <a:lnTo>
                    <a:pt x="1089660" y="2543556"/>
                  </a:lnTo>
                  <a:lnTo>
                    <a:pt x="1088136" y="2628901"/>
                  </a:lnTo>
                  <a:lnTo>
                    <a:pt x="1085088" y="2715769"/>
                  </a:lnTo>
                  <a:lnTo>
                    <a:pt x="1080516" y="2801112"/>
                  </a:lnTo>
                  <a:lnTo>
                    <a:pt x="1072896" y="2886456"/>
                  </a:lnTo>
                  <a:lnTo>
                    <a:pt x="1063752" y="2973324"/>
                  </a:lnTo>
                  <a:lnTo>
                    <a:pt x="1051560" y="3058669"/>
                  </a:lnTo>
                  <a:lnTo>
                    <a:pt x="1039368" y="3144012"/>
                  </a:lnTo>
                  <a:lnTo>
                    <a:pt x="1024128" y="3229356"/>
                  </a:lnTo>
                  <a:lnTo>
                    <a:pt x="1005840" y="3313177"/>
                  </a:lnTo>
                  <a:lnTo>
                    <a:pt x="986028" y="3398521"/>
                  </a:lnTo>
                  <a:lnTo>
                    <a:pt x="964692" y="3482341"/>
                  </a:lnTo>
                  <a:lnTo>
                    <a:pt x="941832" y="3564636"/>
                  </a:lnTo>
                  <a:lnTo>
                    <a:pt x="915924" y="3648456"/>
                  </a:lnTo>
                  <a:lnTo>
                    <a:pt x="888492" y="3730753"/>
                  </a:lnTo>
                  <a:lnTo>
                    <a:pt x="858012" y="3813049"/>
                  </a:lnTo>
                  <a:lnTo>
                    <a:pt x="826008" y="3893821"/>
                  </a:lnTo>
                  <a:lnTo>
                    <a:pt x="792480" y="3974592"/>
                  </a:lnTo>
                  <a:lnTo>
                    <a:pt x="755904" y="4055364"/>
                  </a:lnTo>
                  <a:lnTo>
                    <a:pt x="719328" y="4134612"/>
                  </a:lnTo>
                  <a:lnTo>
                    <a:pt x="678180" y="4212336"/>
                  </a:lnTo>
                  <a:lnTo>
                    <a:pt x="637032" y="4290060"/>
                  </a:lnTo>
                  <a:lnTo>
                    <a:pt x="592836" y="4367785"/>
                  </a:lnTo>
                  <a:lnTo>
                    <a:pt x="545592" y="4443985"/>
                  </a:lnTo>
                  <a:lnTo>
                    <a:pt x="498348" y="4518660"/>
                  </a:lnTo>
                  <a:lnTo>
                    <a:pt x="448056" y="4593336"/>
                  </a:lnTo>
                  <a:lnTo>
                    <a:pt x="394716" y="4666489"/>
                  </a:lnTo>
                  <a:lnTo>
                    <a:pt x="341376" y="4738117"/>
                  </a:lnTo>
                  <a:lnTo>
                    <a:pt x="284988" y="4809744"/>
                  </a:lnTo>
                  <a:lnTo>
                    <a:pt x="225552" y="4878325"/>
                  </a:lnTo>
                  <a:lnTo>
                    <a:pt x="164592" y="4948428"/>
                  </a:lnTo>
                  <a:lnTo>
                    <a:pt x="102108" y="5015484"/>
                  </a:lnTo>
                  <a:lnTo>
                    <a:pt x="38100" y="5082541"/>
                  </a:lnTo>
                  <a:cubicBezTo>
                    <a:pt x="35052" y="5084065"/>
                    <a:pt x="32004" y="5085589"/>
                    <a:pt x="28956" y="5085589"/>
                  </a:cubicBezTo>
                  <a:cubicBezTo>
                    <a:pt x="25908" y="5085589"/>
                    <a:pt x="22860" y="5084065"/>
                    <a:pt x="19812" y="5082541"/>
                  </a:cubicBezTo>
                  <a:lnTo>
                    <a:pt x="4572" y="5067301"/>
                  </a:lnTo>
                  <a:cubicBezTo>
                    <a:pt x="0" y="5061205"/>
                    <a:pt x="0" y="5053584"/>
                    <a:pt x="4572" y="5049013"/>
                  </a:cubicBezTo>
                  <a:lnTo>
                    <a:pt x="68580" y="4983481"/>
                  </a:lnTo>
                  <a:lnTo>
                    <a:pt x="129540" y="4916425"/>
                  </a:lnTo>
                  <a:lnTo>
                    <a:pt x="190500" y="4847844"/>
                  </a:lnTo>
                  <a:lnTo>
                    <a:pt x="248412" y="4779265"/>
                  </a:lnTo>
                  <a:lnTo>
                    <a:pt x="303276" y="4709160"/>
                  </a:lnTo>
                  <a:lnTo>
                    <a:pt x="356616" y="4637533"/>
                  </a:lnTo>
                  <a:lnTo>
                    <a:pt x="408432" y="4565905"/>
                  </a:lnTo>
                  <a:lnTo>
                    <a:pt x="458724" y="4492753"/>
                  </a:lnTo>
                  <a:lnTo>
                    <a:pt x="505968" y="4418077"/>
                  </a:lnTo>
                  <a:lnTo>
                    <a:pt x="551688" y="4343400"/>
                  </a:lnTo>
                  <a:lnTo>
                    <a:pt x="595884" y="4267200"/>
                  </a:lnTo>
                  <a:lnTo>
                    <a:pt x="637032" y="4191000"/>
                  </a:lnTo>
                  <a:lnTo>
                    <a:pt x="676656" y="4113277"/>
                  </a:lnTo>
                  <a:lnTo>
                    <a:pt x="714756" y="4035553"/>
                  </a:lnTo>
                  <a:lnTo>
                    <a:pt x="749808" y="3956305"/>
                  </a:lnTo>
                  <a:lnTo>
                    <a:pt x="783336" y="3877056"/>
                  </a:lnTo>
                  <a:lnTo>
                    <a:pt x="813816" y="3796285"/>
                  </a:lnTo>
                  <a:lnTo>
                    <a:pt x="844296" y="3715512"/>
                  </a:lnTo>
                  <a:lnTo>
                    <a:pt x="871728" y="3633217"/>
                  </a:lnTo>
                  <a:lnTo>
                    <a:pt x="896112" y="3552444"/>
                  </a:lnTo>
                  <a:lnTo>
                    <a:pt x="920496" y="3470149"/>
                  </a:lnTo>
                  <a:lnTo>
                    <a:pt x="940308" y="3386328"/>
                  </a:lnTo>
                  <a:lnTo>
                    <a:pt x="960120" y="3304033"/>
                  </a:lnTo>
                  <a:lnTo>
                    <a:pt x="976884" y="3220212"/>
                  </a:lnTo>
                  <a:lnTo>
                    <a:pt x="992124" y="3136392"/>
                  </a:lnTo>
                  <a:lnTo>
                    <a:pt x="1005840" y="3051048"/>
                  </a:lnTo>
                  <a:lnTo>
                    <a:pt x="1016508" y="2967229"/>
                  </a:lnTo>
                  <a:lnTo>
                    <a:pt x="1025652" y="2881885"/>
                  </a:lnTo>
                  <a:lnTo>
                    <a:pt x="1033272" y="2798065"/>
                  </a:lnTo>
                  <a:lnTo>
                    <a:pt x="1037844" y="2712721"/>
                  </a:lnTo>
                  <a:lnTo>
                    <a:pt x="1040892" y="2627377"/>
                  </a:lnTo>
                  <a:lnTo>
                    <a:pt x="1042416" y="2543556"/>
                  </a:lnTo>
                  <a:lnTo>
                    <a:pt x="1040892" y="2458212"/>
                  </a:lnTo>
                  <a:lnTo>
                    <a:pt x="1037844" y="2372869"/>
                  </a:lnTo>
                  <a:lnTo>
                    <a:pt x="1033272" y="2287524"/>
                  </a:lnTo>
                  <a:lnTo>
                    <a:pt x="1025652" y="2203705"/>
                  </a:lnTo>
                  <a:lnTo>
                    <a:pt x="1016508" y="2118361"/>
                  </a:lnTo>
                  <a:lnTo>
                    <a:pt x="1005840" y="2034541"/>
                  </a:lnTo>
                  <a:lnTo>
                    <a:pt x="992124" y="1950721"/>
                  </a:lnTo>
                  <a:lnTo>
                    <a:pt x="976884" y="1866900"/>
                  </a:lnTo>
                  <a:lnTo>
                    <a:pt x="960120" y="1783080"/>
                  </a:lnTo>
                  <a:lnTo>
                    <a:pt x="940308" y="1699261"/>
                  </a:lnTo>
                  <a:lnTo>
                    <a:pt x="918972" y="1616965"/>
                  </a:lnTo>
                  <a:lnTo>
                    <a:pt x="896112" y="1534669"/>
                  </a:lnTo>
                  <a:lnTo>
                    <a:pt x="871728" y="1452372"/>
                  </a:lnTo>
                  <a:lnTo>
                    <a:pt x="844296" y="1370076"/>
                  </a:lnTo>
                  <a:lnTo>
                    <a:pt x="813816" y="1289305"/>
                  </a:lnTo>
                  <a:lnTo>
                    <a:pt x="783336" y="1210056"/>
                  </a:lnTo>
                  <a:lnTo>
                    <a:pt x="749808" y="1129285"/>
                  </a:lnTo>
                  <a:lnTo>
                    <a:pt x="713232" y="1051561"/>
                  </a:lnTo>
                  <a:lnTo>
                    <a:pt x="676656" y="972312"/>
                  </a:lnTo>
                  <a:lnTo>
                    <a:pt x="637032" y="894588"/>
                  </a:lnTo>
                  <a:lnTo>
                    <a:pt x="595884" y="818388"/>
                  </a:lnTo>
                  <a:lnTo>
                    <a:pt x="551688" y="742188"/>
                  </a:lnTo>
                  <a:lnTo>
                    <a:pt x="505968" y="667512"/>
                  </a:lnTo>
                  <a:lnTo>
                    <a:pt x="458724" y="592836"/>
                  </a:lnTo>
                  <a:lnTo>
                    <a:pt x="408432" y="519684"/>
                  </a:lnTo>
                  <a:lnTo>
                    <a:pt x="356616" y="448056"/>
                  </a:lnTo>
                  <a:lnTo>
                    <a:pt x="303276" y="376428"/>
                  </a:lnTo>
                  <a:lnTo>
                    <a:pt x="248412" y="306324"/>
                  </a:lnTo>
                  <a:lnTo>
                    <a:pt x="190500" y="237744"/>
                  </a:lnTo>
                  <a:lnTo>
                    <a:pt x="129540" y="169164"/>
                  </a:lnTo>
                  <a:lnTo>
                    <a:pt x="68580" y="103632"/>
                  </a:lnTo>
                  <a:lnTo>
                    <a:pt x="4572" y="38100"/>
                  </a:lnTo>
                  <a:cubicBezTo>
                    <a:pt x="0" y="32004"/>
                    <a:pt x="0" y="24384"/>
                    <a:pt x="4572" y="19812"/>
                  </a:cubicBezTo>
                  <a:lnTo>
                    <a:pt x="19812" y="4572"/>
                  </a:lnTo>
                  <a:cubicBezTo>
                    <a:pt x="22860" y="1524"/>
                    <a:pt x="25908" y="0"/>
                    <a:pt x="2895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5773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Shape 8246"/>
            <p:cNvSpPr/>
            <p:nvPr/>
          </p:nvSpPr>
          <p:spPr>
            <a:xfrm>
              <a:off x="362712" y="164592"/>
              <a:ext cx="7920228" cy="560832"/>
            </a:xfrm>
            <a:custGeom>
              <a:avLst/>
              <a:gdLst/>
              <a:ahLst/>
              <a:cxnLst/>
              <a:rect l="0" t="0" r="0" b="0"/>
              <a:pathLst>
                <a:path w="7920228" h="560832">
                  <a:moveTo>
                    <a:pt x="0" y="0"/>
                  </a:moveTo>
                  <a:lnTo>
                    <a:pt x="7920228" y="0"/>
                  </a:lnTo>
                  <a:lnTo>
                    <a:pt x="7920228" y="560832"/>
                  </a:lnTo>
                  <a:lnTo>
                    <a:pt x="0" y="56083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813"/>
            <p:cNvSpPr/>
            <p:nvPr/>
          </p:nvSpPr>
          <p:spPr>
            <a:xfrm>
              <a:off x="350520" y="152400"/>
              <a:ext cx="3971545" cy="585215"/>
            </a:xfrm>
            <a:custGeom>
              <a:avLst/>
              <a:gdLst/>
              <a:ahLst/>
              <a:cxnLst/>
              <a:rect l="0" t="0" r="0" b="0"/>
              <a:pathLst>
                <a:path w="3971545" h="585215">
                  <a:moveTo>
                    <a:pt x="12192" y="0"/>
                  </a:moveTo>
                  <a:lnTo>
                    <a:pt x="3971545" y="0"/>
                  </a:lnTo>
                  <a:lnTo>
                    <a:pt x="3971545" y="25908"/>
                  </a:lnTo>
                  <a:lnTo>
                    <a:pt x="24384" y="25908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5215"/>
                  </a:lnTo>
                  <a:lnTo>
                    <a:pt x="12192" y="585215"/>
                  </a:lnTo>
                  <a:cubicBezTo>
                    <a:pt x="6096" y="585215"/>
                    <a:pt x="0" y="579120"/>
                    <a:pt x="0" y="573024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Shape 816"/>
            <p:cNvSpPr/>
            <p:nvPr/>
          </p:nvSpPr>
          <p:spPr>
            <a:xfrm>
              <a:off x="13716" y="96012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5448" y="697992"/>
                    <a:pt x="0" y="542544"/>
                    <a:pt x="0" y="348996"/>
                  </a:cubicBezTo>
                  <a:cubicBezTo>
                    <a:pt x="0" y="155448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Shape 817"/>
            <p:cNvSpPr/>
            <p:nvPr/>
          </p:nvSpPr>
          <p:spPr>
            <a:xfrm>
              <a:off x="0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362712" y="0"/>
                  </a:move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7932" y="59436"/>
                  </a:lnTo>
                  <a:lnTo>
                    <a:pt x="202692" y="67056"/>
                  </a:lnTo>
                  <a:lnTo>
                    <a:pt x="188976" y="74676"/>
                  </a:lnTo>
                  <a:lnTo>
                    <a:pt x="175260" y="83820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4968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1544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3340" y="231648"/>
                  </a:lnTo>
                  <a:lnTo>
                    <a:pt x="47244" y="246888"/>
                  </a:lnTo>
                  <a:lnTo>
                    <a:pt x="41148" y="262128"/>
                  </a:lnTo>
                  <a:lnTo>
                    <a:pt x="36576" y="278892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6532"/>
                  </a:lnTo>
                  <a:lnTo>
                    <a:pt x="41148" y="463296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9436" y="509016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9788"/>
                  </a:lnTo>
                  <a:lnTo>
                    <a:pt x="124968" y="600456"/>
                  </a:lnTo>
                  <a:lnTo>
                    <a:pt x="135636" y="612648"/>
                  </a:lnTo>
                  <a:lnTo>
                    <a:pt x="147828" y="621792"/>
                  </a:lnTo>
                  <a:lnTo>
                    <a:pt x="161544" y="632460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3608"/>
                  </a:lnTo>
                  <a:lnTo>
                    <a:pt x="246888" y="679704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5948" y="699516"/>
                  </a:lnTo>
                  <a:lnTo>
                    <a:pt x="362712" y="699516"/>
                  </a:lnTo>
                  <a:lnTo>
                    <a:pt x="362712" y="725424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60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3796"/>
                  </a:lnTo>
                  <a:lnTo>
                    <a:pt x="132588" y="643128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4444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4152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2796"/>
                  </a:lnTo>
                  <a:lnTo>
                    <a:pt x="16764" y="256032"/>
                  </a:lnTo>
                  <a:lnTo>
                    <a:pt x="22860" y="237744"/>
                  </a:lnTo>
                  <a:lnTo>
                    <a:pt x="28956" y="222504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3152" y="146304"/>
                  </a:lnTo>
                  <a:lnTo>
                    <a:pt x="83820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3820"/>
                  </a:lnTo>
                  <a:lnTo>
                    <a:pt x="146304" y="73152"/>
                  </a:lnTo>
                  <a:lnTo>
                    <a:pt x="160020" y="62484"/>
                  </a:lnTo>
                  <a:lnTo>
                    <a:pt x="175260" y="53340"/>
                  </a:lnTo>
                  <a:lnTo>
                    <a:pt x="190500" y="44196"/>
                  </a:lnTo>
                  <a:lnTo>
                    <a:pt x="205740" y="36576"/>
                  </a:lnTo>
                  <a:lnTo>
                    <a:pt x="222504" y="28956"/>
                  </a:lnTo>
                  <a:lnTo>
                    <a:pt x="237744" y="22860"/>
                  </a:lnTo>
                  <a:lnTo>
                    <a:pt x="254508" y="16764"/>
                  </a:lnTo>
                  <a:lnTo>
                    <a:pt x="272796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3048"/>
                  </a:lnTo>
                  <a:lnTo>
                    <a:pt x="344424" y="1524"/>
                  </a:lnTo>
                  <a:lnTo>
                    <a:pt x="36271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Shape 818"/>
            <p:cNvSpPr/>
            <p:nvPr/>
          </p:nvSpPr>
          <p:spPr>
            <a:xfrm>
              <a:off x="362712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0" y="0"/>
                  </a:moveTo>
                  <a:lnTo>
                    <a:pt x="18288" y="1524"/>
                  </a:lnTo>
                  <a:lnTo>
                    <a:pt x="36576" y="3048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0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6"/>
                  </a:lnTo>
                  <a:lnTo>
                    <a:pt x="187452" y="53340"/>
                  </a:lnTo>
                  <a:lnTo>
                    <a:pt x="202692" y="62484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5260"/>
                  </a:lnTo>
                  <a:lnTo>
                    <a:pt x="318516" y="190500"/>
                  </a:lnTo>
                  <a:lnTo>
                    <a:pt x="326136" y="205740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7848"/>
                  </a:lnTo>
                  <a:lnTo>
                    <a:pt x="361188" y="324612"/>
                  </a:lnTo>
                  <a:lnTo>
                    <a:pt x="362712" y="344424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7680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10896" y="550164"/>
                  </a:lnTo>
                  <a:lnTo>
                    <a:pt x="300228" y="565404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6552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2940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0"/>
                  </a:lnTo>
                  <a:lnTo>
                    <a:pt x="91440" y="713232"/>
                  </a:lnTo>
                  <a:lnTo>
                    <a:pt x="73152" y="717804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4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7056" y="693420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9704"/>
                  </a:lnTo>
                  <a:lnTo>
                    <a:pt x="131064" y="673608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7596"/>
                  </a:lnTo>
                  <a:lnTo>
                    <a:pt x="269748" y="563880"/>
                  </a:lnTo>
                  <a:lnTo>
                    <a:pt x="278892" y="551688"/>
                  </a:lnTo>
                  <a:lnTo>
                    <a:pt x="288036" y="537972"/>
                  </a:lnTo>
                  <a:lnTo>
                    <a:pt x="295656" y="524256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81000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4"/>
                  </a:lnTo>
                  <a:lnTo>
                    <a:pt x="333756" y="312420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8976"/>
                  </a:lnTo>
                  <a:lnTo>
                    <a:pt x="280416" y="175260"/>
                  </a:lnTo>
                  <a:lnTo>
                    <a:pt x="269748" y="161544"/>
                  </a:lnTo>
                  <a:lnTo>
                    <a:pt x="260604" y="149352"/>
                  </a:lnTo>
                  <a:lnTo>
                    <a:pt x="249936" y="137160"/>
                  </a:lnTo>
                  <a:lnTo>
                    <a:pt x="239268" y="124968"/>
                  </a:lnTo>
                  <a:lnTo>
                    <a:pt x="227076" y="114300"/>
                  </a:lnTo>
                  <a:lnTo>
                    <a:pt x="214884" y="103632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3528"/>
                  </a:lnTo>
                  <a:lnTo>
                    <a:pt x="51816" y="30480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Shape 8255"/>
            <p:cNvSpPr/>
            <p:nvPr/>
          </p:nvSpPr>
          <p:spPr>
            <a:xfrm>
              <a:off x="822960" y="1004316"/>
              <a:ext cx="7459981" cy="559308"/>
            </a:xfrm>
            <a:custGeom>
              <a:avLst/>
              <a:gdLst/>
              <a:ahLst/>
              <a:cxnLst/>
              <a:rect l="0" t="0" r="0" b="0"/>
              <a:pathLst>
                <a:path w="7459981" h="559308">
                  <a:moveTo>
                    <a:pt x="0" y="0"/>
                  </a:moveTo>
                  <a:lnTo>
                    <a:pt x="7459981" y="0"/>
                  </a:lnTo>
                  <a:lnTo>
                    <a:pt x="7459981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Shape 820"/>
            <p:cNvSpPr/>
            <p:nvPr/>
          </p:nvSpPr>
          <p:spPr>
            <a:xfrm>
              <a:off x="810768" y="992124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742182" y="559308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Shape 823"/>
            <p:cNvSpPr/>
            <p:nvPr/>
          </p:nvSpPr>
          <p:spPr>
            <a:xfrm>
              <a:off x="473964" y="934212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Shape 824"/>
            <p:cNvSpPr/>
            <p:nvPr/>
          </p:nvSpPr>
          <p:spPr>
            <a:xfrm>
              <a:off x="460248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2"/>
                  </a:lnTo>
                  <a:lnTo>
                    <a:pt x="188976" y="74676"/>
                  </a:lnTo>
                  <a:lnTo>
                    <a:pt x="175260" y="82296"/>
                  </a:lnTo>
                  <a:lnTo>
                    <a:pt x="161544" y="91440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1816" y="230124"/>
                  </a:lnTo>
                  <a:lnTo>
                    <a:pt x="47244" y="245364"/>
                  </a:lnTo>
                  <a:lnTo>
                    <a:pt x="41148" y="262128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6576" y="446532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2484"/>
                  </a:lnTo>
                  <a:lnTo>
                    <a:pt x="175260" y="51816"/>
                  </a:lnTo>
                  <a:lnTo>
                    <a:pt x="190500" y="44196"/>
                  </a:lnTo>
                  <a:lnTo>
                    <a:pt x="205740" y="35052"/>
                  </a:lnTo>
                  <a:lnTo>
                    <a:pt x="220980" y="28956"/>
                  </a:lnTo>
                  <a:lnTo>
                    <a:pt x="237744" y="21336"/>
                  </a:lnTo>
                  <a:lnTo>
                    <a:pt x="254508" y="16764"/>
                  </a:lnTo>
                  <a:lnTo>
                    <a:pt x="271272" y="10668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Shape 825"/>
            <p:cNvSpPr/>
            <p:nvPr/>
          </p:nvSpPr>
          <p:spPr>
            <a:xfrm>
              <a:off x="822960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6"/>
                  </a:lnTo>
                  <a:lnTo>
                    <a:pt x="187452" y="51816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5156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6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1188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4340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8"/>
                  </a:lnTo>
                  <a:lnTo>
                    <a:pt x="256032" y="618744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6408" y="652272"/>
                  </a:lnTo>
                  <a:lnTo>
                    <a:pt x="202692" y="662940"/>
                  </a:lnTo>
                  <a:lnTo>
                    <a:pt x="187452" y="672084"/>
                  </a:lnTo>
                  <a:lnTo>
                    <a:pt x="172212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4864" y="720852"/>
                  </a:lnTo>
                  <a:lnTo>
                    <a:pt x="38100" y="722376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7992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3736" y="650748"/>
                  </a:lnTo>
                  <a:lnTo>
                    <a:pt x="187452" y="641604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1124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4528"/>
                  </a:lnTo>
                  <a:lnTo>
                    <a:pt x="335280" y="396240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7744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2296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Shape 8262"/>
            <p:cNvSpPr/>
            <p:nvPr/>
          </p:nvSpPr>
          <p:spPr>
            <a:xfrm>
              <a:off x="1033272" y="1844041"/>
              <a:ext cx="7249669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Shape 827"/>
            <p:cNvSpPr/>
            <p:nvPr/>
          </p:nvSpPr>
          <p:spPr>
            <a:xfrm>
              <a:off x="1021080" y="1831848"/>
              <a:ext cx="3637788" cy="583692"/>
            </a:xfrm>
            <a:custGeom>
              <a:avLst/>
              <a:gdLst/>
              <a:ahLst/>
              <a:cxnLst/>
              <a:rect l="0" t="0" r="0" b="0"/>
              <a:pathLst>
                <a:path w="3637788" h="583692">
                  <a:moveTo>
                    <a:pt x="12192" y="0"/>
                  </a:moveTo>
                  <a:lnTo>
                    <a:pt x="3637788" y="0"/>
                  </a:lnTo>
                  <a:lnTo>
                    <a:pt x="3637788" y="24384"/>
                  </a:lnTo>
                  <a:lnTo>
                    <a:pt x="25908" y="24384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Shape 830"/>
            <p:cNvSpPr/>
            <p:nvPr/>
          </p:nvSpPr>
          <p:spPr>
            <a:xfrm>
              <a:off x="684276" y="1773936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6972" y="699516"/>
                    <a:pt x="0" y="542544"/>
                    <a:pt x="0" y="348996"/>
                  </a:cubicBezTo>
                  <a:cubicBezTo>
                    <a:pt x="0" y="156972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Shape 831"/>
            <p:cNvSpPr/>
            <p:nvPr/>
          </p:nvSpPr>
          <p:spPr>
            <a:xfrm>
              <a:off x="672084" y="1761744"/>
              <a:ext cx="361188" cy="723900"/>
            </a:xfrm>
            <a:custGeom>
              <a:avLst/>
              <a:gdLst/>
              <a:ahLst/>
              <a:cxnLst/>
              <a:rect l="0" t="0" r="0" b="0"/>
              <a:pathLst>
                <a:path w="361188" h="723900">
                  <a:moveTo>
                    <a:pt x="342900" y="0"/>
                  </a:moveTo>
                  <a:lnTo>
                    <a:pt x="361188" y="0"/>
                  </a:lnTo>
                  <a:lnTo>
                    <a:pt x="361188" y="24385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5053"/>
                  </a:lnTo>
                  <a:lnTo>
                    <a:pt x="262128" y="39625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7912"/>
                  </a:lnTo>
                  <a:lnTo>
                    <a:pt x="201168" y="65532"/>
                  </a:lnTo>
                  <a:lnTo>
                    <a:pt x="187452" y="73153"/>
                  </a:lnTo>
                  <a:lnTo>
                    <a:pt x="173736" y="82297"/>
                  </a:lnTo>
                  <a:lnTo>
                    <a:pt x="160020" y="91441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0020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4885"/>
                  </a:lnTo>
                  <a:lnTo>
                    <a:pt x="51816" y="230125"/>
                  </a:lnTo>
                  <a:lnTo>
                    <a:pt x="45720" y="245364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1188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7012"/>
                  </a:lnTo>
                  <a:lnTo>
                    <a:pt x="51816" y="492253"/>
                  </a:lnTo>
                  <a:lnTo>
                    <a:pt x="57912" y="507492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4"/>
                  </a:lnTo>
                  <a:lnTo>
                    <a:pt x="185928" y="649225"/>
                  </a:lnTo>
                  <a:lnTo>
                    <a:pt x="201168" y="658368"/>
                  </a:lnTo>
                  <a:lnTo>
                    <a:pt x="214884" y="665988"/>
                  </a:lnTo>
                  <a:lnTo>
                    <a:pt x="230124" y="672085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6468"/>
                  </a:lnTo>
                  <a:lnTo>
                    <a:pt x="344424" y="697992"/>
                  </a:lnTo>
                  <a:lnTo>
                    <a:pt x="361188" y="699517"/>
                  </a:lnTo>
                  <a:lnTo>
                    <a:pt x="361188" y="723900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3"/>
                  </a:lnTo>
                  <a:lnTo>
                    <a:pt x="289560" y="716280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5"/>
                  </a:lnTo>
                  <a:lnTo>
                    <a:pt x="158496" y="662941"/>
                  </a:lnTo>
                  <a:lnTo>
                    <a:pt x="144780" y="652272"/>
                  </a:lnTo>
                  <a:lnTo>
                    <a:pt x="131064" y="641604"/>
                  </a:lnTo>
                  <a:lnTo>
                    <a:pt x="118872" y="630936"/>
                  </a:lnTo>
                  <a:lnTo>
                    <a:pt x="105156" y="618744"/>
                  </a:lnTo>
                  <a:lnTo>
                    <a:pt x="92964" y="605028"/>
                  </a:lnTo>
                  <a:lnTo>
                    <a:pt x="82296" y="592836"/>
                  </a:lnTo>
                  <a:lnTo>
                    <a:pt x="71628" y="579120"/>
                  </a:lnTo>
                  <a:lnTo>
                    <a:pt x="60960" y="565404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2920"/>
                  </a:lnTo>
                  <a:lnTo>
                    <a:pt x="21336" y="486156"/>
                  </a:lnTo>
                  <a:lnTo>
                    <a:pt x="15240" y="469392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2900"/>
                  </a:lnTo>
                  <a:lnTo>
                    <a:pt x="1524" y="324612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1272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0980"/>
                  </a:lnTo>
                  <a:lnTo>
                    <a:pt x="35052" y="205741"/>
                  </a:lnTo>
                  <a:lnTo>
                    <a:pt x="42672" y="188976"/>
                  </a:lnTo>
                  <a:lnTo>
                    <a:pt x="51816" y="173736"/>
                  </a:lnTo>
                  <a:lnTo>
                    <a:pt x="60960" y="160020"/>
                  </a:lnTo>
                  <a:lnTo>
                    <a:pt x="71628" y="144780"/>
                  </a:lnTo>
                  <a:lnTo>
                    <a:pt x="82296" y="131064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2297"/>
                  </a:lnTo>
                  <a:lnTo>
                    <a:pt x="144780" y="71628"/>
                  </a:lnTo>
                  <a:lnTo>
                    <a:pt x="158496" y="62485"/>
                  </a:lnTo>
                  <a:lnTo>
                    <a:pt x="173736" y="51817"/>
                  </a:lnTo>
                  <a:lnTo>
                    <a:pt x="188976" y="44197"/>
                  </a:lnTo>
                  <a:lnTo>
                    <a:pt x="204216" y="35053"/>
                  </a:lnTo>
                  <a:lnTo>
                    <a:pt x="220980" y="28956"/>
                  </a:lnTo>
                  <a:lnTo>
                    <a:pt x="236220" y="21336"/>
                  </a:lnTo>
                  <a:lnTo>
                    <a:pt x="252984" y="16764"/>
                  </a:lnTo>
                  <a:lnTo>
                    <a:pt x="271272" y="10668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Shape 832"/>
            <p:cNvSpPr/>
            <p:nvPr/>
          </p:nvSpPr>
          <p:spPr>
            <a:xfrm>
              <a:off x="1033272" y="1761744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0" y="0"/>
                  </a:lnTo>
                  <a:lnTo>
                    <a:pt x="18288" y="0"/>
                  </a:lnTo>
                  <a:lnTo>
                    <a:pt x="36576" y="1525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3"/>
                  </a:lnTo>
                  <a:lnTo>
                    <a:pt x="172212" y="42672"/>
                  </a:lnTo>
                  <a:lnTo>
                    <a:pt x="187452" y="51817"/>
                  </a:lnTo>
                  <a:lnTo>
                    <a:pt x="202692" y="60961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5" y="118872"/>
                  </a:lnTo>
                  <a:lnTo>
                    <a:pt x="280416" y="131064"/>
                  </a:lnTo>
                  <a:lnTo>
                    <a:pt x="291084" y="144780"/>
                  </a:lnTo>
                  <a:lnTo>
                    <a:pt x="300228" y="158497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7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6053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8161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5" y="605028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1648" y="641604"/>
                  </a:lnTo>
                  <a:lnTo>
                    <a:pt x="217932" y="652272"/>
                  </a:lnTo>
                  <a:lnTo>
                    <a:pt x="202692" y="661417"/>
                  </a:lnTo>
                  <a:lnTo>
                    <a:pt x="188976" y="672085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8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723900"/>
                  </a:lnTo>
                  <a:lnTo>
                    <a:pt x="0" y="699517"/>
                  </a:lnTo>
                  <a:lnTo>
                    <a:pt x="0" y="699517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8180"/>
                  </a:lnTo>
                  <a:lnTo>
                    <a:pt x="131064" y="672085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1"/>
                  </a:lnTo>
                  <a:lnTo>
                    <a:pt x="214884" y="621792"/>
                  </a:lnTo>
                  <a:lnTo>
                    <a:pt x="227076" y="611125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7180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5"/>
                  </a:lnTo>
                  <a:lnTo>
                    <a:pt x="335280" y="327661"/>
                  </a:lnTo>
                  <a:lnTo>
                    <a:pt x="333756" y="310897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1168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1441"/>
                  </a:lnTo>
                  <a:lnTo>
                    <a:pt x="188976" y="82297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39625"/>
                  </a:lnTo>
                  <a:lnTo>
                    <a:pt x="85344" y="35053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Shape 8269"/>
            <p:cNvSpPr/>
            <p:nvPr/>
          </p:nvSpPr>
          <p:spPr>
            <a:xfrm>
              <a:off x="1033272" y="2682241"/>
              <a:ext cx="7249669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Shape 834"/>
            <p:cNvSpPr/>
            <p:nvPr/>
          </p:nvSpPr>
          <p:spPr>
            <a:xfrm>
              <a:off x="1021080" y="2670048"/>
              <a:ext cx="3637788" cy="585216"/>
            </a:xfrm>
            <a:custGeom>
              <a:avLst/>
              <a:gdLst/>
              <a:ahLst/>
              <a:cxnLst/>
              <a:rect l="0" t="0" r="0" b="0"/>
              <a:pathLst>
                <a:path w="3637788" h="585216">
                  <a:moveTo>
                    <a:pt x="12192" y="0"/>
                  </a:moveTo>
                  <a:lnTo>
                    <a:pt x="3637788" y="0"/>
                  </a:lnTo>
                  <a:lnTo>
                    <a:pt x="3637788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Shape 837"/>
            <p:cNvSpPr/>
            <p:nvPr/>
          </p:nvSpPr>
          <p:spPr>
            <a:xfrm>
              <a:off x="684276" y="2613661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6972" y="697992"/>
                    <a:pt x="0" y="542544"/>
                    <a:pt x="0" y="348996"/>
                  </a:cubicBezTo>
                  <a:cubicBezTo>
                    <a:pt x="0" y="155448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Shape 838"/>
            <p:cNvSpPr/>
            <p:nvPr/>
          </p:nvSpPr>
          <p:spPr>
            <a:xfrm>
              <a:off x="672084" y="2599944"/>
              <a:ext cx="361188" cy="725425"/>
            </a:xfrm>
            <a:custGeom>
              <a:avLst/>
              <a:gdLst/>
              <a:ahLst/>
              <a:cxnLst/>
              <a:rect l="0" t="0" r="0" b="0"/>
              <a:pathLst>
                <a:path w="361188" h="725425">
                  <a:moveTo>
                    <a:pt x="361188" y="0"/>
                  </a:moveTo>
                  <a:lnTo>
                    <a:pt x="361188" y="25908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6576"/>
                  </a:lnTo>
                  <a:lnTo>
                    <a:pt x="262128" y="41148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9436"/>
                  </a:lnTo>
                  <a:lnTo>
                    <a:pt x="201168" y="65532"/>
                  </a:lnTo>
                  <a:lnTo>
                    <a:pt x="187452" y="74676"/>
                  </a:lnTo>
                  <a:lnTo>
                    <a:pt x="173736" y="82297"/>
                  </a:lnTo>
                  <a:lnTo>
                    <a:pt x="160020" y="92964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1544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6409"/>
                  </a:lnTo>
                  <a:lnTo>
                    <a:pt x="51816" y="231648"/>
                  </a:lnTo>
                  <a:lnTo>
                    <a:pt x="45720" y="246888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2712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7912" y="509017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3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5"/>
                  </a:lnTo>
                  <a:lnTo>
                    <a:pt x="185928" y="650748"/>
                  </a:lnTo>
                  <a:lnTo>
                    <a:pt x="201168" y="658368"/>
                  </a:lnTo>
                  <a:lnTo>
                    <a:pt x="214884" y="665989"/>
                  </a:lnTo>
                  <a:lnTo>
                    <a:pt x="230124" y="673609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7992"/>
                  </a:lnTo>
                  <a:lnTo>
                    <a:pt x="344424" y="699516"/>
                  </a:lnTo>
                  <a:lnTo>
                    <a:pt x="361188" y="699516"/>
                  </a:lnTo>
                  <a:lnTo>
                    <a:pt x="361188" y="725425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2"/>
                  </a:lnTo>
                  <a:lnTo>
                    <a:pt x="289560" y="717805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4"/>
                  </a:lnTo>
                  <a:lnTo>
                    <a:pt x="158496" y="662941"/>
                  </a:lnTo>
                  <a:lnTo>
                    <a:pt x="144780" y="652273"/>
                  </a:lnTo>
                  <a:lnTo>
                    <a:pt x="131064" y="641605"/>
                  </a:lnTo>
                  <a:lnTo>
                    <a:pt x="118872" y="630937"/>
                  </a:lnTo>
                  <a:lnTo>
                    <a:pt x="105156" y="618744"/>
                  </a:lnTo>
                  <a:lnTo>
                    <a:pt x="92964" y="606552"/>
                  </a:lnTo>
                  <a:lnTo>
                    <a:pt x="82296" y="592837"/>
                  </a:lnTo>
                  <a:lnTo>
                    <a:pt x="71628" y="579120"/>
                  </a:lnTo>
                  <a:lnTo>
                    <a:pt x="60960" y="565405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4444"/>
                  </a:lnTo>
                  <a:lnTo>
                    <a:pt x="21336" y="487680"/>
                  </a:lnTo>
                  <a:lnTo>
                    <a:pt x="15240" y="470917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4425"/>
                  </a:lnTo>
                  <a:lnTo>
                    <a:pt x="1524" y="326136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2797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2504"/>
                  </a:lnTo>
                  <a:lnTo>
                    <a:pt x="35052" y="205741"/>
                  </a:lnTo>
                  <a:lnTo>
                    <a:pt x="42672" y="190500"/>
                  </a:lnTo>
                  <a:lnTo>
                    <a:pt x="51816" y="175261"/>
                  </a:lnTo>
                  <a:lnTo>
                    <a:pt x="60960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3820"/>
                  </a:lnTo>
                  <a:lnTo>
                    <a:pt x="144780" y="73153"/>
                  </a:lnTo>
                  <a:lnTo>
                    <a:pt x="158496" y="62485"/>
                  </a:lnTo>
                  <a:lnTo>
                    <a:pt x="173736" y="53341"/>
                  </a:lnTo>
                  <a:lnTo>
                    <a:pt x="188976" y="44197"/>
                  </a:lnTo>
                  <a:lnTo>
                    <a:pt x="204216" y="36576"/>
                  </a:lnTo>
                  <a:lnTo>
                    <a:pt x="220980" y="28956"/>
                  </a:lnTo>
                  <a:lnTo>
                    <a:pt x="236220" y="22861"/>
                  </a:lnTo>
                  <a:lnTo>
                    <a:pt x="252984" y="16764"/>
                  </a:lnTo>
                  <a:lnTo>
                    <a:pt x="271272" y="12192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1525"/>
                  </a:lnTo>
                  <a:lnTo>
                    <a:pt x="361188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Shape 839"/>
            <p:cNvSpPr/>
            <p:nvPr/>
          </p:nvSpPr>
          <p:spPr>
            <a:xfrm>
              <a:off x="1033272" y="2599944"/>
              <a:ext cx="362712" cy="725425"/>
            </a:xfrm>
            <a:custGeom>
              <a:avLst/>
              <a:gdLst/>
              <a:ahLst/>
              <a:cxnLst/>
              <a:rect l="0" t="0" r="0" b="0"/>
              <a:pathLst>
                <a:path w="362712" h="725425">
                  <a:moveTo>
                    <a:pt x="0" y="0"/>
                  </a:moveTo>
                  <a:lnTo>
                    <a:pt x="18288" y="0"/>
                  </a:lnTo>
                  <a:lnTo>
                    <a:pt x="36576" y="1525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1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7"/>
                  </a:lnTo>
                  <a:lnTo>
                    <a:pt x="187452" y="53341"/>
                  </a:lnTo>
                  <a:lnTo>
                    <a:pt x="202692" y="62485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5" y="118872"/>
                  </a:lnTo>
                  <a:lnTo>
                    <a:pt x="280416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5741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9561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9685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5405"/>
                  </a:lnTo>
                  <a:lnTo>
                    <a:pt x="291084" y="579120"/>
                  </a:lnTo>
                  <a:lnTo>
                    <a:pt x="280416" y="592837"/>
                  </a:lnTo>
                  <a:lnTo>
                    <a:pt x="268225" y="606552"/>
                  </a:lnTo>
                  <a:lnTo>
                    <a:pt x="256032" y="618744"/>
                  </a:lnTo>
                  <a:lnTo>
                    <a:pt x="243840" y="630937"/>
                  </a:lnTo>
                  <a:lnTo>
                    <a:pt x="231648" y="641605"/>
                  </a:lnTo>
                  <a:lnTo>
                    <a:pt x="217932" y="652273"/>
                  </a:lnTo>
                  <a:lnTo>
                    <a:pt x="202692" y="662941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1"/>
                  </a:lnTo>
                  <a:lnTo>
                    <a:pt x="91440" y="713232"/>
                  </a:lnTo>
                  <a:lnTo>
                    <a:pt x="73152" y="717805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5"/>
                  </a:lnTo>
                  <a:lnTo>
                    <a:pt x="0" y="725425"/>
                  </a:lnTo>
                  <a:lnTo>
                    <a:pt x="0" y="699516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9705"/>
                  </a:lnTo>
                  <a:lnTo>
                    <a:pt x="131064" y="673609"/>
                  </a:lnTo>
                  <a:lnTo>
                    <a:pt x="146304" y="665989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5"/>
                  </a:lnTo>
                  <a:lnTo>
                    <a:pt x="201168" y="632461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9"/>
                  </a:lnTo>
                  <a:lnTo>
                    <a:pt x="260604" y="577597"/>
                  </a:lnTo>
                  <a:lnTo>
                    <a:pt x="269748" y="563880"/>
                  </a:lnTo>
                  <a:lnTo>
                    <a:pt x="278892" y="551689"/>
                  </a:lnTo>
                  <a:lnTo>
                    <a:pt x="288036" y="537972"/>
                  </a:lnTo>
                  <a:lnTo>
                    <a:pt x="297180" y="522732"/>
                  </a:lnTo>
                  <a:lnTo>
                    <a:pt x="303276" y="509017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7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5"/>
                  </a:lnTo>
                  <a:lnTo>
                    <a:pt x="333756" y="310897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2692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4968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2590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Shape 8274"/>
            <p:cNvSpPr/>
            <p:nvPr/>
          </p:nvSpPr>
          <p:spPr>
            <a:xfrm>
              <a:off x="822960" y="3521965"/>
              <a:ext cx="7459981" cy="559308"/>
            </a:xfrm>
            <a:custGeom>
              <a:avLst/>
              <a:gdLst/>
              <a:ahLst/>
              <a:cxnLst/>
              <a:rect l="0" t="0" r="0" b="0"/>
              <a:pathLst>
                <a:path w="7459981" h="559308">
                  <a:moveTo>
                    <a:pt x="0" y="0"/>
                  </a:moveTo>
                  <a:lnTo>
                    <a:pt x="7459981" y="0"/>
                  </a:lnTo>
                  <a:lnTo>
                    <a:pt x="7459981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5C70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Shape 841"/>
            <p:cNvSpPr/>
            <p:nvPr/>
          </p:nvSpPr>
          <p:spPr>
            <a:xfrm>
              <a:off x="810768" y="3509772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9"/>
                  </a:lnTo>
                  <a:lnTo>
                    <a:pt x="3742182" y="559309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4" name="Shape 842"/>
            <p:cNvSpPr/>
            <p:nvPr/>
          </p:nvSpPr>
          <p:spPr>
            <a:xfrm>
              <a:off x="4552950" y="3509772"/>
              <a:ext cx="3742183" cy="585216"/>
            </a:xfrm>
            <a:custGeom>
              <a:avLst/>
              <a:gdLst/>
              <a:ahLst/>
              <a:cxnLst/>
              <a:rect l="0" t="0" r="0" b="0"/>
              <a:pathLst>
                <a:path w="3742183" h="585216">
                  <a:moveTo>
                    <a:pt x="0" y="0"/>
                  </a:moveTo>
                  <a:lnTo>
                    <a:pt x="3729990" y="0"/>
                  </a:lnTo>
                  <a:cubicBezTo>
                    <a:pt x="3736085" y="0"/>
                    <a:pt x="3742183" y="6096"/>
                    <a:pt x="3742183" y="12192"/>
                  </a:cubicBezTo>
                  <a:lnTo>
                    <a:pt x="3742183" y="571500"/>
                  </a:lnTo>
                  <a:cubicBezTo>
                    <a:pt x="3742183" y="579120"/>
                    <a:pt x="3736085" y="585216"/>
                    <a:pt x="3729990" y="585216"/>
                  </a:cubicBezTo>
                  <a:lnTo>
                    <a:pt x="0" y="585216"/>
                  </a:lnTo>
                  <a:lnTo>
                    <a:pt x="0" y="559309"/>
                  </a:lnTo>
                  <a:lnTo>
                    <a:pt x="3716274" y="559309"/>
                  </a:lnTo>
                  <a:lnTo>
                    <a:pt x="3716274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309950" y="3542699"/>
              <a:ext cx="4341197" cy="47629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Времеви график</a:t>
              </a:r>
              <a:endParaRPr lang="en-US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6" name="Shape 844"/>
            <p:cNvSpPr/>
            <p:nvPr/>
          </p:nvSpPr>
          <p:spPr>
            <a:xfrm>
              <a:off x="473964" y="3451861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Shape 845"/>
            <p:cNvSpPr/>
            <p:nvPr/>
          </p:nvSpPr>
          <p:spPr>
            <a:xfrm>
              <a:off x="460248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1"/>
                  </a:lnTo>
                  <a:lnTo>
                    <a:pt x="312420" y="28956"/>
                  </a:lnTo>
                  <a:lnTo>
                    <a:pt x="295656" y="32003"/>
                  </a:lnTo>
                  <a:lnTo>
                    <a:pt x="278892" y="36575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1"/>
                  </a:lnTo>
                  <a:lnTo>
                    <a:pt x="188976" y="74675"/>
                  </a:lnTo>
                  <a:lnTo>
                    <a:pt x="175260" y="82295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5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7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7"/>
                  </a:lnTo>
                  <a:lnTo>
                    <a:pt x="59436" y="216408"/>
                  </a:lnTo>
                  <a:lnTo>
                    <a:pt x="51816" y="231648"/>
                  </a:lnTo>
                  <a:lnTo>
                    <a:pt x="47244" y="246888"/>
                  </a:lnTo>
                  <a:lnTo>
                    <a:pt x="41148" y="262127"/>
                  </a:lnTo>
                  <a:lnTo>
                    <a:pt x="36576" y="277367"/>
                  </a:lnTo>
                  <a:lnTo>
                    <a:pt x="33528" y="294131"/>
                  </a:lnTo>
                  <a:lnTo>
                    <a:pt x="30480" y="310895"/>
                  </a:lnTo>
                  <a:lnTo>
                    <a:pt x="27432" y="327659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5"/>
                  </a:lnTo>
                  <a:lnTo>
                    <a:pt x="27432" y="396239"/>
                  </a:lnTo>
                  <a:lnTo>
                    <a:pt x="28956" y="413003"/>
                  </a:lnTo>
                  <a:lnTo>
                    <a:pt x="32004" y="429767"/>
                  </a:lnTo>
                  <a:lnTo>
                    <a:pt x="36576" y="446531"/>
                  </a:lnTo>
                  <a:lnTo>
                    <a:pt x="41148" y="461772"/>
                  </a:lnTo>
                  <a:lnTo>
                    <a:pt x="45720" y="478536"/>
                  </a:lnTo>
                  <a:lnTo>
                    <a:pt x="51816" y="493775"/>
                  </a:lnTo>
                  <a:lnTo>
                    <a:pt x="59436" y="507492"/>
                  </a:lnTo>
                  <a:lnTo>
                    <a:pt x="67056" y="522731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3"/>
                  </a:lnTo>
                  <a:lnTo>
                    <a:pt x="187452" y="650748"/>
                  </a:lnTo>
                  <a:lnTo>
                    <a:pt x="202692" y="658367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5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5"/>
                  </a:lnTo>
                  <a:lnTo>
                    <a:pt x="307848" y="720852"/>
                  </a:lnTo>
                  <a:lnTo>
                    <a:pt x="289560" y="717803"/>
                  </a:lnTo>
                  <a:lnTo>
                    <a:pt x="272796" y="713231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7"/>
                  </a:lnTo>
                  <a:lnTo>
                    <a:pt x="205740" y="688848"/>
                  </a:lnTo>
                  <a:lnTo>
                    <a:pt x="190500" y="681227"/>
                  </a:lnTo>
                  <a:lnTo>
                    <a:pt x="175260" y="672084"/>
                  </a:lnTo>
                  <a:lnTo>
                    <a:pt x="160020" y="662939"/>
                  </a:lnTo>
                  <a:lnTo>
                    <a:pt x="146304" y="652272"/>
                  </a:lnTo>
                  <a:lnTo>
                    <a:pt x="132588" y="641603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3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2627"/>
                  </a:lnTo>
                  <a:lnTo>
                    <a:pt x="7620" y="435864"/>
                  </a:lnTo>
                  <a:lnTo>
                    <a:pt x="4572" y="417575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59"/>
                  </a:lnTo>
                  <a:lnTo>
                    <a:pt x="12192" y="272795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39"/>
                  </a:lnTo>
                  <a:lnTo>
                    <a:pt x="44196" y="190500"/>
                  </a:lnTo>
                  <a:lnTo>
                    <a:pt x="53340" y="175259"/>
                  </a:lnTo>
                  <a:lnTo>
                    <a:pt x="62484" y="160020"/>
                  </a:lnTo>
                  <a:lnTo>
                    <a:pt x="71628" y="146303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5"/>
                  </a:lnTo>
                  <a:lnTo>
                    <a:pt x="146304" y="71627"/>
                  </a:lnTo>
                  <a:lnTo>
                    <a:pt x="160020" y="62484"/>
                  </a:lnTo>
                  <a:lnTo>
                    <a:pt x="175260" y="53339"/>
                  </a:lnTo>
                  <a:lnTo>
                    <a:pt x="190500" y="44195"/>
                  </a:lnTo>
                  <a:lnTo>
                    <a:pt x="205740" y="36575"/>
                  </a:lnTo>
                  <a:lnTo>
                    <a:pt x="220980" y="28956"/>
                  </a:lnTo>
                  <a:lnTo>
                    <a:pt x="237744" y="22859"/>
                  </a:lnTo>
                  <a:lnTo>
                    <a:pt x="254508" y="16764"/>
                  </a:lnTo>
                  <a:lnTo>
                    <a:pt x="271272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Shape 846"/>
            <p:cNvSpPr/>
            <p:nvPr/>
          </p:nvSpPr>
          <p:spPr>
            <a:xfrm>
              <a:off x="822960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5"/>
                  </a:lnTo>
                  <a:lnTo>
                    <a:pt x="187452" y="51816"/>
                  </a:lnTo>
                  <a:lnTo>
                    <a:pt x="202692" y="62484"/>
                  </a:lnTo>
                  <a:lnTo>
                    <a:pt x="216408" y="71627"/>
                  </a:lnTo>
                  <a:lnTo>
                    <a:pt x="230124" y="82295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5"/>
                  </a:lnTo>
                  <a:lnTo>
                    <a:pt x="326136" y="205739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59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2712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5"/>
                  </a:lnTo>
                  <a:lnTo>
                    <a:pt x="355092" y="435864"/>
                  </a:lnTo>
                  <a:lnTo>
                    <a:pt x="350520" y="452627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5403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7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3"/>
                  </a:lnTo>
                  <a:lnTo>
                    <a:pt x="216408" y="652272"/>
                  </a:lnTo>
                  <a:lnTo>
                    <a:pt x="202692" y="662939"/>
                  </a:lnTo>
                  <a:lnTo>
                    <a:pt x="187452" y="672084"/>
                  </a:lnTo>
                  <a:lnTo>
                    <a:pt x="172212" y="681227"/>
                  </a:lnTo>
                  <a:lnTo>
                    <a:pt x="156972" y="688848"/>
                  </a:lnTo>
                  <a:lnTo>
                    <a:pt x="141732" y="696467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1"/>
                  </a:lnTo>
                  <a:lnTo>
                    <a:pt x="73152" y="717803"/>
                  </a:lnTo>
                  <a:lnTo>
                    <a:pt x="54864" y="720852"/>
                  </a:lnTo>
                  <a:lnTo>
                    <a:pt x="38100" y="722375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5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7"/>
                  </a:lnTo>
                  <a:lnTo>
                    <a:pt x="173736" y="650748"/>
                  </a:lnTo>
                  <a:lnTo>
                    <a:pt x="187452" y="641603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7972"/>
                  </a:lnTo>
                  <a:lnTo>
                    <a:pt x="295656" y="522731"/>
                  </a:lnTo>
                  <a:lnTo>
                    <a:pt x="303276" y="509016"/>
                  </a:lnTo>
                  <a:lnTo>
                    <a:pt x="310896" y="493775"/>
                  </a:lnTo>
                  <a:lnTo>
                    <a:pt x="316992" y="478536"/>
                  </a:lnTo>
                  <a:lnTo>
                    <a:pt x="321564" y="463295"/>
                  </a:lnTo>
                  <a:lnTo>
                    <a:pt x="326136" y="446531"/>
                  </a:lnTo>
                  <a:lnTo>
                    <a:pt x="330708" y="431292"/>
                  </a:lnTo>
                  <a:lnTo>
                    <a:pt x="333756" y="414527"/>
                  </a:lnTo>
                  <a:lnTo>
                    <a:pt x="335280" y="397764"/>
                  </a:lnTo>
                  <a:lnTo>
                    <a:pt x="336804" y="379475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7659"/>
                  </a:lnTo>
                  <a:lnTo>
                    <a:pt x="333756" y="310895"/>
                  </a:lnTo>
                  <a:lnTo>
                    <a:pt x="330708" y="294131"/>
                  </a:lnTo>
                  <a:lnTo>
                    <a:pt x="326136" y="278892"/>
                  </a:lnTo>
                  <a:lnTo>
                    <a:pt x="321564" y="262127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7"/>
                  </a:lnTo>
                  <a:lnTo>
                    <a:pt x="249936" y="135636"/>
                  </a:lnTo>
                  <a:lnTo>
                    <a:pt x="237744" y="124967"/>
                  </a:lnTo>
                  <a:lnTo>
                    <a:pt x="227076" y="112775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3820"/>
                  </a:lnTo>
                  <a:lnTo>
                    <a:pt x="175260" y="74675"/>
                  </a:lnTo>
                  <a:lnTo>
                    <a:pt x="161544" y="65531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5"/>
                  </a:lnTo>
                  <a:lnTo>
                    <a:pt x="68580" y="32003"/>
                  </a:lnTo>
                  <a:lnTo>
                    <a:pt x="51816" y="28956"/>
                  </a:lnTo>
                  <a:lnTo>
                    <a:pt x="35052" y="27431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Shape 848"/>
            <p:cNvSpPr/>
            <p:nvPr/>
          </p:nvSpPr>
          <p:spPr>
            <a:xfrm>
              <a:off x="350520" y="4349497"/>
              <a:ext cx="3971545" cy="583692"/>
            </a:xfrm>
            <a:custGeom>
              <a:avLst/>
              <a:gdLst/>
              <a:ahLst/>
              <a:cxnLst/>
              <a:rect l="0" t="0" r="0" b="0"/>
              <a:pathLst>
                <a:path w="3971545" h="583692">
                  <a:moveTo>
                    <a:pt x="12192" y="0"/>
                  </a:moveTo>
                  <a:lnTo>
                    <a:pt x="3971545" y="0"/>
                  </a:lnTo>
                  <a:lnTo>
                    <a:pt x="3971545" y="24384"/>
                  </a:lnTo>
                  <a:lnTo>
                    <a:pt x="24384" y="24384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1" name="Shape 851"/>
            <p:cNvSpPr/>
            <p:nvPr/>
          </p:nvSpPr>
          <p:spPr>
            <a:xfrm>
              <a:off x="13716" y="4291585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48996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2" name="Shape 852"/>
            <p:cNvSpPr/>
            <p:nvPr/>
          </p:nvSpPr>
          <p:spPr>
            <a:xfrm>
              <a:off x="0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4384"/>
                  </a:lnTo>
                  <a:lnTo>
                    <a:pt x="345948" y="25908"/>
                  </a:lnTo>
                  <a:lnTo>
                    <a:pt x="329184" y="25908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5051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5"/>
                  </a:lnTo>
                  <a:lnTo>
                    <a:pt x="217932" y="57912"/>
                  </a:lnTo>
                  <a:lnTo>
                    <a:pt x="202692" y="65532"/>
                  </a:lnTo>
                  <a:lnTo>
                    <a:pt x="188976" y="73151"/>
                  </a:lnTo>
                  <a:lnTo>
                    <a:pt x="175260" y="82296"/>
                  </a:lnTo>
                  <a:lnTo>
                    <a:pt x="161544" y="91441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1"/>
                  </a:lnTo>
                  <a:lnTo>
                    <a:pt x="67056" y="201168"/>
                  </a:lnTo>
                  <a:lnTo>
                    <a:pt x="59436" y="214884"/>
                  </a:lnTo>
                  <a:lnTo>
                    <a:pt x="53340" y="230124"/>
                  </a:lnTo>
                  <a:lnTo>
                    <a:pt x="47244" y="245364"/>
                  </a:lnTo>
                  <a:lnTo>
                    <a:pt x="41148" y="260604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09372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1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5008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2357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7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0936"/>
                  </a:lnTo>
                  <a:lnTo>
                    <a:pt x="173736" y="641604"/>
                  </a:lnTo>
                  <a:lnTo>
                    <a:pt x="187452" y="649224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2752"/>
                  </a:lnTo>
                  <a:lnTo>
                    <a:pt x="278892" y="687324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6468"/>
                  </a:lnTo>
                  <a:lnTo>
                    <a:pt x="345948" y="697992"/>
                  </a:lnTo>
                  <a:lnTo>
                    <a:pt x="362712" y="697992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19329"/>
                  </a:lnTo>
                  <a:lnTo>
                    <a:pt x="289560" y="716280"/>
                  </a:lnTo>
                  <a:lnTo>
                    <a:pt x="272796" y="713232"/>
                  </a:lnTo>
                  <a:lnTo>
                    <a:pt x="256032" y="707136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79704"/>
                  </a:lnTo>
                  <a:lnTo>
                    <a:pt x="175260" y="672084"/>
                  </a:lnTo>
                  <a:lnTo>
                    <a:pt x="160020" y="662941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5029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3880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6156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4341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2900"/>
                  </a:lnTo>
                  <a:lnTo>
                    <a:pt x="3048" y="324612"/>
                  </a:lnTo>
                  <a:lnTo>
                    <a:pt x="4572" y="306324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1"/>
                  </a:lnTo>
                  <a:lnTo>
                    <a:pt x="44196" y="188976"/>
                  </a:lnTo>
                  <a:lnTo>
                    <a:pt x="53340" y="173736"/>
                  </a:lnTo>
                  <a:lnTo>
                    <a:pt x="62484" y="160020"/>
                  </a:lnTo>
                  <a:lnTo>
                    <a:pt x="73152" y="144780"/>
                  </a:lnTo>
                  <a:lnTo>
                    <a:pt x="83820" y="131064"/>
                  </a:lnTo>
                  <a:lnTo>
                    <a:pt x="94488" y="118872"/>
                  </a:lnTo>
                  <a:lnTo>
                    <a:pt x="106680" y="105156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0960"/>
                  </a:lnTo>
                  <a:lnTo>
                    <a:pt x="175260" y="51815"/>
                  </a:lnTo>
                  <a:lnTo>
                    <a:pt x="190500" y="42672"/>
                  </a:lnTo>
                  <a:lnTo>
                    <a:pt x="205740" y="35051"/>
                  </a:lnTo>
                  <a:lnTo>
                    <a:pt x="222504" y="27432"/>
                  </a:lnTo>
                  <a:lnTo>
                    <a:pt x="237744" y="21336"/>
                  </a:lnTo>
                  <a:lnTo>
                    <a:pt x="254508" y="15241"/>
                  </a:lnTo>
                  <a:lnTo>
                    <a:pt x="272796" y="10668"/>
                  </a:lnTo>
                  <a:lnTo>
                    <a:pt x="289560" y="7620"/>
                  </a:lnTo>
                  <a:lnTo>
                    <a:pt x="307848" y="3048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Shape 853"/>
            <p:cNvSpPr/>
            <p:nvPr/>
          </p:nvSpPr>
          <p:spPr>
            <a:xfrm>
              <a:off x="362712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1"/>
                  </a:lnTo>
                  <a:lnTo>
                    <a:pt x="172212" y="42672"/>
                  </a:lnTo>
                  <a:lnTo>
                    <a:pt x="187452" y="51815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4" y="117348"/>
                  </a:lnTo>
                  <a:lnTo>
                    <a:pt x="278892" y="131064"/>
                  </a:lnTo>
                  <a:lnTo>
                    <a:pt x="291084" y="144780"/>
                  </a:lnTo>
                  <a:lnTo>
                    <a:pt x="300228" y="158496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5"/>
                  </a:lnTo>
                  <a:lnTo>
                    <a:pt x="333756" y="220980"/>
                  </a:lnTo>
                  <a:lnTo>
                    <a:pt x="339852" y="236220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4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79476"/>
                  </a:lnTo>
                  <a:lnTo>
                    <a:pt x="361188" y="397764"/>
                  </a:lnTo>
                  <a:lnTo>
                    <a:pt x="358140" y="416052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8160"/>
                  </a:lnTo>
                  <a:lnTo>
                    <a:pt x="318516" y="534924"/>
                  </a:lnTo>
                  <a:lnTo>
                    <a:pt x="310896" y="548641"/>
                  </a:lnTo>
                  <a:lnTo>
                    <a:pt x="300228" y="563880"/>
                  </a:lnTo>
                  <a:lnTo>
                    <a:pt x="291084" y="577596"/>
                  </a:lnTo>
                  <a:lnTo>
                    <a:pt x="280416" y="591312"/>
                  </a:lnTo>
                  <a:lnTo>
                    <a:pt x="268224" y="605029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1416"/>
                  </a:lnTo>
                  <a:lnTo>
                    <a:pt x="188976" y="672084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9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697992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7056" y="691896"/>
                  </a:lnTo>
                  <a:lnTo>
                    <a:pt x="83820" y="687324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1792"/>
                  </a:lnTo>
                  <a:lnTo>
                    <a:pt x="227076" y="611124"/>
                  </a:lnTo>
                  <a:lnTo>
                    <a:pt x="237744" y="600457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1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2692" y="91441"/>
                  </a:lnTo>
                  <a:lnTo>
                    <a:pt x="188976" y="82296"/>
                  </a:lnTo>
                  <a:lnTo>
                    <a:pt x="175260" y="73151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5"/>
                  </a:lnTo>
                  <a:lnTo>
                    <a:pt x="115824" y="45720"/>
                  </a:lnTo>
                  <a:lnTo>
                    <a:pt x="100584" y="39624"/>
                  </a:lnTo>
                  <a:lnTo>
                    <a:pt x="85344" y="35051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002639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96850" y="1666874"/>
            <a:ext cx="80708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4665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30530" y="1196920"/>
            <a:ext cx="8282941" cy="4774620"/>
            <a:chOff x="0" y="0"/>
            <a:chExt cx="8282941" cy="5085589"/>
          </a:xfrm>
        </p:grpSpPr>
        <p:sp>
          <p:nvSpPr>
            <p:cNvPr id="7" name="Shape 1173"/>
            <p:cNvSpPr/>
            <p:nvPr/>
          </p:nvSpPr>
          <p:spPr>
            <a:xfrm>
              <a:off x="4572" y="0"/>
              <a:ext cx="1089660" cy="5085589"/>
            </a:xfrm>
            <a:custGeom>
              <a:avLst/>
              <a:gdLst/>
              <a:ahLst/>
              <a:cxnLst/>
              <a:rect l="0" t="0" r="0" b="0"/>
              <a:pathLst>
                <a:path w="1089660" h="5085589">
                  <a:moveTo>
                    <a:pt x="28956" y="0"/>
                  </a:moveTo>
                  <a:cubicBezTo>
                    <a:pt x="32004" y="0"/>
                    <a:pt x="35052" y="1524"/>
                    <a:pt x="38100" y="4572"/>
                  </a:cubicBezTo>
                  <a:lnTo>
                    <a:pt x="102108" y="70104"/>
                  </a:lnTo>
                  <a:lnTo>
                    <a:pt x="164592" y="138684"/>
                  </a:lnTo>
                  <a:lnTo>
                    <a:pt x="225552" y="207264"/>
                  </a:lnTo>
                  <a:lnTo>
                    <a:pt x="283464" y="277368"/>
                  </a:lnTo>
                  <a:lnTo>
                    <a:pt x="339852" y="347472"/>
                  </a:lnTo>
                  <a:lnTo>
                    <a:pt x="394716" y="420624"/>
                  </a:lnTo>
                  <a:lnTo>
                    <a:pt x="448056" y="493776"/>
                  </a:lnTo>
                  <a:lnTo>
                    <a:pt x="498348" y="566928"/>
                  </a:lnTo>
                  <a:lnTo>
                    <a:pt x="545592" y="643128"/>
                  </a:lnTo>
                  <a:lnTo>
                    <a:pt x="592836" y="719328"/>
                  </a:lnTo>
                  <a:lnTo>
                    <a:pt x="637032" y="795528"/>
                  </a:lnTo>
                  <a:lnTo>
                    <a:pt x="678180" y="873253"/>
                  </a:lnTo>
                  <a:lnTo>
                    <a:pt x="717804" y="952500"/>
                  </a:lnTo>
                  <a:lnTo>
                    <a:pt x="755904" y="1031748"/>
                  </a:lnTo>
                  <a:lnTo>
                    <a:pt x="792480" y="1110997"/>
                  </a:lnTo>
                  <a:lnTo>
                    <a:pt x="826008" y="1191769"/>
                  </a:lnTo>
                  <a:lnTo>
                    <a:pt x="858012" y="1272540"/>
                  </a:lnTo>
                  <a:lnTo>
                    <a:pt x="888492" y="1354836"/>
                  </a:lnTo>
                  <a:lnTo>
                    <a:pt x="915924" y="1437132"/>
                  </a:lnTo>
                  <a:lnTo>
                    <a:pt x="941832" y="1520953"/>
                  </a:lnTo>
                  <a:lnTo>
                    <a:pt x="964692" y="1604772"/>
                  </a:lnTo>
                  <a:lnTo>
                    <a:pt x="986028" y="1688592"/>
                  </a:lnTo>
                  <a:lnTo>
                    <a:pt x="1005840" y="1772412"/>
                  </a:lnTo>
                  <a:lnTo>
                    <a:pt x="1024128" y="1857756"/>
                  </a:lnTo>
                  <a:lnTo>
                    <a:pt x="1039368" y="1941577"/>
                  </a:lnTo>
                  <a:lnTo>
                    <a:pt x="1051560" y="2026921"/>
                  </a:lnTo>
                  <a:lnTo>
                    <a:pt x="1063752" y="2113789"/>
                  </a:lnTo>
                  <a:lnTo>
                    <a:pt x="1072896" y="2199133"/>
                  </a:lnTo>
                  <a:lnTo>
                    <a:pt x="1080516" y="2284477"/>
                  </a:lnTo>
                  <a:lnTo>
                    <a:pt x="1085088" y="2371344"/>
                  </a:lnTo>
                  <a:lnTo>
                    <a:pt x="1088136" y="2456689"/>
                  </a:lnTo>
                  <a:lnTo>
                    <a:pt x="1089660" y="2543556"/>
                  </a:lnTo>
                  <a:lnTo>
                    <a:pt x="1088136" y="2628901"/>
                  </a:lnTo>
                  <a:lnTo>
                    <a:pt x="1085088" y="2715769"/>
                  </a:lnTo>
                  <a:lnTo>
                    <a:pt x="1080516" y="2801112"/>
                  </a:lnTo>
                  <a:lnTo>
                    <a:pt x="1072896" y="2886456"/>
                  </a:lnTo>
                  <a:lnTo>
                    <a:pt x="1063752" y="2973324"/>
                  </a:lnTo>
                  <a:lnTo>
                    <a:pt x="1051560" y="3058669"/>
                  </a:lnTo>
                  <a:lnTo>
                    <a:pt x="1039368" y="3144012"/>
                  </a:lnTo>
                  <a:lnTo>
                    <a:pt x="1024128" y="3229356"/>
                  </a:lnTo>
                  <a:lnTo>
                    <a:pt x="1005840" y="3313177"/>
                  </a:lnTo>
                  <a:lnTo>
                    <a:pt x="986028" y="3398521"/>
                  </a:lnTo>
                  <a:lnTo>
                    <a:pt x="964692" y="3482341"/>
                  </a:lnTo>
                  <a:lnTo>
                    <a:pt x="941832" y="3564636"/>
                  </a:lnTo>
                  <a:lnTo>
                    <a:pt x="915924" y="3648456"/>
                  </a:lnTo>
                  <a:lnTo>
                    <a:pt x="888492" y="3730753"/>
                  </a:lnTo>
                  <a:lnTo>
                    <a:pt x="858012" y="3813049"/>
                  </a:lnTo>
                  <a:lnTo>
                    <a:pt x="826008" y="3893821"/>
                  </a:lnTo>
                  <a:lnTo>
                    <a:pt x="792480" y="3974592"/>
                  </a:lnTo>
                  <a:lnTo>
                    <a:pt x="755904" y="4055364"/>
                  </a:lnTo>
                  <a:lnTo>
                    <a:pt x="719328" y="4134612"/>
                  </a:lnTo>
                  <a:lnTo>
                    <a:pt x="678180" y="4212336"/>
                  </a:lnTo>
                  <a:lnTo>
                    <a:pt x="637032" y="4290060"/>
                  </a:lnTo>
                  <a:lnTo>
                    <a:pt x="592836" y="4367785"/>
                  </a:lnTo>
                  <a:lnTo>
                    <a:pt x="545592" y="4443985"/>
                  </a:lnTo>
                  <a:lnTo>
                    <a:pt x="498348" y="4518660"/>
                  </a:lnTo>
                  <a:lnTo>
                    <a:pt x="448056" y="4593336"/>
                  </a:lnTo>
                  <a:lnTo>
                    <a:pt x="394716" y="4666489"/>
                  </a:lnTo>
                  <a:lnTo>
                    <a:pt x="341376" y="4738117"/>
                  </a:lnTo>
                  <a:lnTo>
                    <a:pt x="284988" y="4809744"/>
                  </a:lnTo>
                  <a:lnTo>
                    <a:pt x="225552" y="4878325"/>
                  </a:lnTo>
                  <a:lnTo>
                    <a:pt x="164592" y="4948428"/>
                  </a:lnTo>
                  <a:lnTo>
                    <a:pt x="102108" y="5015484"/>
                  </a:lnTo>
                  <a:lnTo>
                    <a:pt x="38100" y="5082541"/>
                  </a:lnTo>
                  <a:cubicBezTo>
                    <a:pt x="35052" y="5084065"/>
                    <a:pt x="32004" y="5085589"/>
                    <a:pt x="28956" y="5085589"/>
                  </a:cubicBezTo>
                  <a:cubicBezTo>
                    <a:pt x="25908" y="5085589"/>
                    <a:pt x="22860" y="5084065"/>
                    <a:pt x="19812" y="5082541"/>
                  </a:cubicBezTo>
                  <a:lnTo>
                    <a:pt x="4572" y="5067301"/>
                  </a:lnTo>
                  <a:cubicBezTo>
                    <a:pt x="0" y="5061205"/>
                    <a:pt x="0" y="5053584"/>
                    <a:pt x="4572" y="5049013"/>
                  </a:cubicBezTo>
                  <a:lnTo>
                    <a:pt x="68580" y="4983481"/>
                  </a:lnTo>
                  <a:lnTo>
                    <a:pt x="129540" y="4916425"/>
                  </a:lnTo>
                  <a:lnTo>
                    <a:pt x="190500" y="4847844"/>
                  </a:lnTo>
                  <a:lnTo>
                    <a:pt x="248412" y="4779265"/>
                  </a:lnTo>
                  <a:lnTo>
                    <a:pt x="303276" y="4709160"/>
                  </a:lnTo>
                  <a:lnTo>
                    <a:pt x="356616" y="4637533"/>
                  </a:lnTo>
                  <a:lnTo>
                    <a:pt x="408432" y="4565905"/>
                  </a:lnTo>
                  <a:lnTo>
                    <a:pt x="458724" y="4492753"/>
                  </a:lnTo>
                  <a:lnTo>
                    <a:pt x="505968" y="4418077"/>
                  </a:lnTo>
                  <a:lnTo>
                    <a:pt x="551688" y="4343400"/>
                  </a:lnTo>
                  <a:lnTo>
                    <a:pt x="595884" y="4267200"/>
                  </a:lnTo>
                  <a:lnTo>
                    <a:pt x="637032" y="4191000"/>
                  </a:lnTo>
                  <a:lnTo>
                    <a:pt x="676656" y="4113277"/>
                  </a:lnTo>
                  <a:lnTo>
                    <a:pt x="714756" y="4035553"/>
                  </a:lnTo>
                  <a:lnTo>
                    <a:pt x="749808" y="3956305"/>
                  </a:lnTo>
                  <a:lnTo>
                    <a:pt x="783336" y="3877056"/>
                  </a:lnTo>
                  <a:lnTo>
                    <a:pt x="813816" y="3796285"/>
                  </a:lnTo>
                  <a:lnTo>
                    <a:pt x="844296" y="3715512"/>
                  </a:lnTo>
                  <a:lnTo>
                    <a:pt x="871728" y="3633217"/>
                  </a:lnTo>
                  <a:lnTo>
                    <a:pt x="896112" y="3552444"/>
                  </a:lnTo>
                  <a:lnTo>
                    <a:pt x="920496" y="3470149"/>
                  </a:lnTo>
                  <a:lnTo>
                    <a:pt x="940308" y="3386328"/>
                  </a:lnTo>
                  <a:lnTo>
                    <a:pt x="960120" y="3304033"/>
                  </a:lnTo>
                  <a:lnTo>
                    <a:pt x="976884" y="3220212"/>
                  </a:lnTo>
                  <a:lnTo>
                    <a:pt x="992124" y="3136392"/>
                  </a:lnTo>
                  <a:lnTo>
                    <a:pt x="1005840" y="3051048"/>
                  </a:lnTo>
                  <a:lnTo>
                    <a:pt x="1016508" y="2967229"/>
                  </a:lnTo>
                  <a:lnTo>
                    <a:pt x="1025652" y="2881885"/>
                  </a:lnTo>
                  <a:lnTo>
                    <a:pt x="1033272" y="2798065"/>
                  </a:lnTo>
                  <a:lnTo>
                    <a:pt x="1037844" y="2712721"/>
                  </a:lnTo>
                  <a:lnTo>
                    <a:pt x="1040892" y="2627377"/>
                  </a:lnTo>
                  <a:lnTo>
                    <a:pt x="1042416" y="2543556"/>
                  </a:lnTo>
                  <a:lnTo>
                    <a:pt x="1040892" y="2458212"/>
                  </a:lnTo>
                  <a:lnTo>
                    <a:pt x="1037844" y="2372869"/>
                  </a:lnTo>
                  <a:lnTo>
                    <a:pt x="1033272" y="2287524"/>
                  </a:lnTo>
                  <a:lnTo>
                    <a:pt x="1025652" y="2203705"/>
                  </a:lnTo>
                  <a:lnTo>
                    <a:pt x="1016508" y="2118361"/>
                  </a:lnTo>
                  <a:lnTo>
                    <a:pt x="1005840" y="2034541"/>
                  </a:lnTo>
                  <a:lnTo>
                    <a:pt x="992124" y="1950721"/>
                  </a:lnTo>
                  <a:lnTo>
                    <a:pt x="976884" y="1866900"/>
                  </a:lnTo>
                  <a:lnTo>
                    <a:pt x="960120" y="1783080"/>
                  </a:lnTo>
                  <a:lnTo>
                    <a:pt x="940308" y="1699261"/>
                  </a:lnTo>
                  <a:lnTo>
                    <a:pt x="918972" y="1616965"/>
                  </a:lnTo>
                  <a:lnTo>
                    <a:pt x="896112" y="1534669"/>
                  </a:lnTo>
                  <a:lnTo>
                    <a:pt x="871728" y="1452372"/>
                  </a:lnTo>
                  <a:lnTo>
                    <a:pt x="844296" y="1370076"/>
                  </a:lnTo>
                  <a:lnTo>
                    <a:pt x="813816" y="1289305"/>
                  </a:lnTo>
                  <a:lnTo>
                    <a:pt x="783336" y="1210056"/>
                  </a:lnTo>
                  <a:lnTo>
                    <a:pt x="749808" y="1129285"/>
                  </a:lnTo>
                  <a:lnTo>
                    <a:pt x="713232" y="1051561"/>
                  </a:lnTo>
                  <a:lnTo>
                    <a:pt x="676656" y="972312"/>
                  </a:lnTo>
                  <a:lnTo>
                    <a:pt x="637032" y="894588"/>
                  </a:lnTo>
                  <a:lnTo>
                    <a:pt x="595884" y="818388"/>
                  </a:lnTo>
                  <a:lnTo>
                    <a:pt x="551688" y="742188"/>
                  </a:lnTo>
                  <a:lnTo>
                    <a:pt x="505968" y="667512"/>
                  </a:lnTo>
                  <a:lnTo>
                    <a:pt x="458724" y="592836"/>
                  </a:lnTo>
                  <a:lnTo>
                    <a:pt x="408432" y="519684"/>
                  </a:lnTo>
                  <a:lnTo>
                    <a:pt x="356616" y="448056"/>
                  </a:lnTo>
                  <a:lnTo>
                    <a:pt x="303276" y="376428"/>
                  </a:lnTo>
                  <a:lnTo>
                    <a:pt x="248412" y="306324"/>
                  </a:lnTo>
                  <a:lnTo>
                    <a:pt x="190500" y="237744"/>
                  </a:lnTo>
                  <a:lnTo>
                    <a:pt x="129540" y="169164"/>
                  </a:lnTo>
                  <a:lnTo>
                    <a:pt x="68580" y="103632"/>
                  </a:lnTo>
                  <a:lnTo>
                    <a:pt x="4572" y="38100"/>
                  </a:lnTo>
                  <a:cubicBezTo>
                    <a:pt x="0" y="32004"/>
                    <a:pt x="0" y="24384"/>
                    <a:pt x="4572" y="19812"/>
                  </a:cubicBezTo>
                  <a:lnTo>
                    <a:pt x="19812" y="4572"/>
                  </a:lnTo>
                  <a:cubicBezTo>
                    <a:pt x="22860" y="1524"/>
                    <a:pt x="25908" y="0"/>
                    <a:pt x="2895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5773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Shape 8279"/>
            <p:cNvSpPr/>
            <p:nvPr/>
          </p:nvSpPr>
          <p:spPr>
            <a:xfrm>
              <a:off x="362712" y="164592"/>
              <a:ext cx="7920228" cy="560832"/>
            </a:xfrm>
            <a:custGeom>
              <a:avLst/>
              <a:gdLst/>
              <a:ahLst/>
              <a:cxnLst/>
              <a:rect l="0" t="0" r="0" b="0"/>
              <a:pathLst>
                <a:path w="7920228" h="560832">
                  <a:moveTo>
                    <a:pt x="0" y="0"/>
                  </a:moveTo>
                  <a:lnTo>
                    <a:pt x="7920228" y="0"/>
                  </a:lnTo>
                  <a:lnTo>
                    <a:pt x="7920228" y="560832"/>
                  </a:lnTo>
                  <a:lnTo>
                    <a:pt x="0" y="56083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1175"/>
            <p:cNvSpPr/>
            <p:nvPr/>
          </p:nvSpPr>
          <p:spPr>
            <a:xfrm>
              <a:off x="350520" y="152400"/>
              <a:ext cx="3971545" cy="585215"/>
            </a:xfrm>
            <a:custGeom>
              <a:avLst/>
              <a:gdLst/>
              <a:ahLst/>
              <a:cxnLst/>
              <a:rect l="0" t="0" r="0" b="0"/>
              <a:pathLst>
                <a:path w="3971545" h="585215">
                  <a:moveTo>
                    <a:pt x="12192" y="0"/>
                  </a:moveTo>
                  <a:lnTo>
                    <a:pt x="3971545" y="0"/>
                  </a:lnTo>
                  <a:lnTo>
                    <a:pt x="3971545" y="25908"/>
                  </a:lnTo>
                  <a:lnTo>
                    <a:pt x="24384" y="25908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5215"/>
                  </a:lnTo>
                  <a:lnTo>
                    <a:pt x="12192" y="585215"/>
                  </a:lnTo>
                  <a:cubicBezTo>
                    <a:pt x="6096" y="585215"/>
                    <a:pt x="0" y="579120"/>
                    <a:pt x="0" y="573024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Shape 1178"/>
            <p:cNvSpPr/>
            <p:nvPr/>
          </p:nvSpPr>
          <p:spPr>
            <a:xfrm>
              <a:off x="13716" y="96012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5448" y="697992"/>
                    <a:pt x="0" y="542544"/>
                    <a:pt x="0" y="348996"/>
                  </a:cubicBezTo>
                  <a:cubicBezTo>
                    <a:pt x="0" y="155448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Shape 1179"/>
            <p:cNvSpPr/>
            <p:nvPr/>
          </p:nvSpPr>
          <p:spPr>
            <a:xfrm>
              <a:off x="0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362712" y="0"/>
                  </a:move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7932" y="59436"/>
                  </a:lnTo>
                  <a:lnTo>
                    <a:pt x="202692" y="67056"/>
                  </a:lnTo>
                  <a:lnTo>
                    <a:pt x="188976" y="74676"/>
                  </a:lnTo>
                  <a:lnTo>
                    <a:pt x="175260" y="83820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4968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1544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3340" y="231648"/>
                  </a:lnTo>
                  <a:lnTo>
                    <a:pt x="47244" y="246888"/>
                  </a:lnTo>
                  <a:lnTo>
                    <a:pt x="41148" y="262128"/>
                  </a:lnTo>
                  <a:lnTo>
                    <a:pt x="36576" y="278892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6532"/>
                  </a:lnTo>
                  <a:lnTo>
                    <a:pt x="41148" y="463296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9436" y="509016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9788"/>
                  </a:lnTo>
                  <a:lnTo>
                    <a:pt x="124968" y="600456"/>
                  </a:lnTo>
                  <a:lnTo>
                    <a:pt x="135636" y="612648"/>
                  </a:lnTo>
                  <a:lnTo>
                    <a:pt x="147828" y="621792"/>
                  </a:lnTo>
                  <a:lnTo>
                    <a:pt x="161544" y="632460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3608"/>
                  </a:lnTo>
                  <a:lnTo>
                    <a:pt x="246888" y="679704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5948" y="699516"/>
                  </a:lnTo>
                  <a:lnTo>
                    <a:pt x="362712" y="699516"/>
                  </a:lnTo>
                  <a:lnTo>
                    <a:pt x="362712" y="725424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60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3796"/>
                  </a:lnTo>
                  <a:lnTo>
                    <a:pt x="132588" y="643128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4444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4152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2796"/>
                  </a:lnTo>
                  <a:lnTo>
                    <a:pt x="16764" y="256032"/>
                  </a:lnTo>
                  <a:lnTo>
                    <a:pt x="22860" y="237744"/>
                  </a:lnTo>
                  <a:lnTo>
                    <a:pt x="28956" y="222504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3152" y="146304"/>
                  </a:lnTo>
                  <a:lnTo>
                    <a:pt x="83820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3820"/>
                  </a:lnTo>
                  <a:lnTo>
                    <a:pt x="146304" y="73152"/>
                  </a:lnTo>
                  <a:lnTo>
                    <a:pt x="160020" y="62484"/>
                  </a:lnTo>
                  <a:lnTo>
                    <a:pt x="175260" y="53340"/>
                  </a:lnTo>
                  <a:lnTo>
                    <a:pt x="190500" y="44196"/>
                  </a:lnTo>
                  <a:lnTo>
                    <a:pt x="205740" y="36576"/>
                  </a:lnTo>
                  <a:lnTo>
                    <a:pt x="222504" y="28956"/>
                  </a:lnTo>
                  <a:lnTo>
                    <a:pt x="237744" y="22860"/>
                  </a:lnTo>
                  <a:lnTo>
                    <a:pt x="254508" y="16764"/>
                  </a:lnTo>
                  <a:lnTo>
                    <a:pt x="272796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3048"/>
                  </a:lnTo>
                  <a:lnTo>
                    <a:pt x="344424" y="1524"/>
                  </a:lnTo>
                  <a:lnTo>
                    <a:pt x="36271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Shape 1180"/>
            <p:cNvSpPr/>
            <p:nvPr/>
          </p:nvSpPr>
          <p:spPr>
            <a:xfrm>
              <a:off x="362712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0" y="0"/>
                  </a:moveTo>
                  <a:lnTo>
                    <a:pt x="18288" y="1524"/>
                  </a:lnTo>
                  <a:lnTo>
                    <a:pt x="36576" y="3048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0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6"/>
                  </a:lnTo>
                  <a:lnTo>
                    <a:pt x="187452" y="53340"/>
                  </a:lnTo>
                  <a:lnTo>
                    <a:pt x="202692" y="62484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5260"/>
                  </a:lnTo>
                  <a:lnTo>
                    <a:pt x="318516" y="190500"/>
                  </a:lnTo>
                  <a:lnTo>
                    <a:pt x="326136" y="205740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7848"/>
                  </a:lnTo>
                  <a:lnTo>
                    <a:pt x="361188" y="324612"/>
                  </a:lnTo>
                  <a:lnTo>
                    <a:pt x="362712" y="344424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7680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10896" y="550164"/>
                  </a:lnTo>
                  <a:lnTo>
                    <a:pt x="300228" y="565404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6552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2940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0"/>
                  </a:lnTo>
                  <a:lnTo>
                    <a:pt x="91440" y="713232"/>
                  </a:lnTo>
                  <a:lnTo>
                    <a:pt x="73152" y="717804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4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7056" y="693420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9704"/>
                  </a:lnTo>
                  <a:lnTo>
                    <a:pt x="131064" y="673608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7596"/>
                  </a:lnTo>
                  <a:lnTo>
                    <a:pt x="269748" y="563880"/>
                  </a:lnTo>
                  <a:lnTo>
                    <a:pt x="278892" y="551688"/>
                  </a:lnTo>
                  <a:lnTo>
                    <a:pt x="288036" y="537972"/>
                  </a:lnTo>
                  <a:lnTo>
                    <a:pt x="295656" y="524256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81000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4"/>
                  </a:lnTo>
                  <a:lnTo>
                    <a:pt x="333756" y="312420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8976"/>
                  </a:lnTo>
                  <a:lnTo>
                    <a:pt x="280416" y="175260"/>
                  </a:lnTo>
                  <a:lnTo>
                    <a:pt x="269748" y="161544"/>
                  </a:lnTo>
                  <a:lnTo>
                    <a:pt x="260604" y="149352"/>
                  </a:lnTo>
                  <a:lnTo>
                    <a:pt x="249936" y="137160"/>
                  </a:lnTo>
                  <a:lnTo>
                    <a:pt x="239268" y="124968"/>
                  </a:lnTo>
                  <a:lnTo>
                    <a:pt x="227076" y="114300"/>
                  </a:lnTo>
                  <a:lnTo>
                    <a:pt x="214884" y="103632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3528"/>
                  </a:lnTo>
                  <a:lnTo>
                    <a:pt x="51816" y="30480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Shape 8288"/>
            <p:cNvSpPr/>
            <p:nvPr/>
          </p:nvSpPr>
          <p:spPr>
            <a:xfrm>
              <a:off x="822960" y="1004316"/>
              <a:ext cx="7459981" cy="559308"/>
            </a:xfrm>
            <a:custGeom>
              <a:avLst/>
              <a:gdLst/>
              <a:ahLst/>
              <a:cxnLst/>
              <a:rect l="0" t="0" r="0" b="0"/>
              <a:pathLst>
                <a:path w="7459981" h="559308">
                  <a:moveTo>
                    <a:pt x="0" y="0"/>
                  </a:moveTo>
                  <a:lnTo>
                    <a:pt x="7459981" y="0"/>
                  </a:lnTo>
                  <a:lnTo>
                    <a:pt x="7459981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Shape 1182"/>
            <p:cNvSpPr/>
            <p:nvPr/>
          </p:nvSpPr>
          <p:spPr>
            <a:xfrm>
              <a:off x="810768" y="992124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742182" y="559308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Shape 1185"/>
            <p:cNvSpPr/>
            <p:nvPr/>
          </p:nvSpPr>
          <p:spPr>
            <a:xfrm>
              <a:off x="473964" y="934212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Shape 1186"/>
            <p:cNvSpPr/>
            <p:nvPr/>
          </p:nvSpPr>
          <p:spPr>
            <a:xfrm>
              <a:off x="460248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2"/>
                  </a:lnTo>
                  <a:lnTo>
                    <a:pt x="188976" y="74676"/>
                  </a:lnTo>
                  <a:lnTo>
                    <a:pt x="175260" y="82296"/>
                  </a:lnTo>
                  <a:lnTo>
                    <a:pt x="161544" y="91440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1816" y="230124"/>
                  </a:lnTo>
                  <a:lnTo>
                    <a:pt x="47244" y="245364"/>
                  </a:lnTo>
                  <a:lnTo>
                    <a:pt x="41148" y="262128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6576" y="446532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2484"/>
                  </a:lnTo>
                  <a:lnTo>
                    <a:pt x="175260" y="51816"/>
                  </a:lnTo>
                  <a:lnTo>
                    <a:pt x="190500" y="44196"/>
                  </a:lnTo>
                  <a:lnTo>
                    <a:pt x="205740" y="35052"/>
                  </a:lnTo>
                  <a:lnTo>
                    <a:pt x="220980" y="28956"/>
                  </a:lnTo>
                  <a:lnTo>
                    <a:pt x="237744" y="21336"/>
                  </a:lnTo>
                  <a:lnTo>
                    <a:pt x="254508" y="16764"/>
                  </a:lnTo>
                  <a:lnTo>
                    <a:pt x="271272" y="10668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Shape 1187"/>
            <p:cNvSpPr/>
            <p:nvPr/>
          </p:nvSpPr>
          <p:spPr>
            <a:xfrm>
              <a:off x="822960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6"/>
                  </a:lnTo>
                  <a:lnTo>
                    <a:pt x="187452" y="51816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5156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6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1188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4340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8"/>
                  </a:lnTo>
                  <a:lnTo>
                    <a:pt x="256032" y="618744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6408" y="652272"/>
                  </a:lnTo>
                  <a:lnTo>
                    <a:pt x="202692" y="662940"/>
                  </a:lnTo>
                  <a:lnTo>
                    <a:pt x="187452" y="672084"/>
                  </a:lnTo>
                  <a:lnTo>
                    <a:pt x="172212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4864" y="720852"/>
                  </a:lnTo>
                  <a:lnTo>
                    <a:pt x="38100" y="722376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7992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3736" y="650748"/>
                  </a:lnTo>
                  <a:lnTo>
                    <a:pt x="187452" y="641604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1124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4528"/>
                  </a:lnTo>
                  <a:lnTo>
                    <a:pt x="335280" y="396240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7744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2296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Shape 8295"/>
            <p:cNvSpPr/>
            <p:nvPr/>
          </p:nvSpPr>
          <p:spPr>
            <a:xfrm>
              <a:off x="1033272" y="1844041"/>
              <a:ext cx="7249669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Shape 1189"/>
            <p:cNvSpPr/>
            <p:nvPr/>
          </p:nvSpPr>
          <p:spPr>
            <a:xfrm>
              <a:off x="1021080" y="1831848"/>
              <a:ext cx="3637788" cy="583692"/>
            </a:xfrm>
            <a:custGeom>
              <a:avLst/>
              <a:gdLst/>
              <a:ahLst/>
              <a:cxnLst/>
              <a:rect l="0" t="0" r="0" b="0"/>
              <a:pathLst>
                <a:path w="3637788" h="583692">
                  <a:moveTo>
                    <a:pt x="12192" y="0"/>
                  </a:moveTo>
                  <a:lnTo>
                    <a:pt x="3637788" y="0"/>
                  </a:lnTo>
                  <a:lnTo>
                    <a:pt x="3637788" y="24384"/>
                  </a:lnTo>
                  <a:lnTo>
                    <a:pt x="25908" y="24384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Shape 1192"/>
            <p:cNvSpPr/>
            <p:nvPr/>
          </p:nvSpPr>
          <p:spPr>
            <a:xfrm>
              <a:off x="684276" y="1773936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6972" y="699516"/>
                    <a:pt x="0" y="542544"/>
                    <a:pt x="0" y="348996"/>
                  </a:cubicBezTo>
                  <a:cubicBezTo>
                    <a:pt x="0" y="156972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Shape 1193"/>
            <p:cNvSpPr/>
            <p:nvPr/>
          </p:nvSpPr>
          <p:spPr>
            <a:xfrm>
              <a:off x="672084" y="1761744"/>
              <a:ext cx="361188" cy="723900"/>
            </a:xfrm>
            <a:custGeom>
              <a:avLst/>
              <a:gdLst/>
              <a:ahLst/>
              <a:cxnLst/>
              <a:rect l="0" t="0" r="0" b="0"/>
              <a:pathLst>
                <a:path w="361188" h="723900">
                  <a:moveTo>
                    <a:pt x="342900" y="0"/>
                  </a:moveTo>
                  <a:lnTo>
                    <a:pt x="361188" y="0"/>
                  </a:lnTo>
                  <a:lnTo>
                    <a:pt x="361188" y="24385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5053"/>
                  </a:lnTo>
                  <a:lnTo>
                    <a:pt x="262128" y="39625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7912"/>
                  </a:lnTo>
                  <a:lnTo>
                    <a:pt x="201168" y="65532"/>
                  </a:lnTo>
                  <a:lnTo>
                    <a:pt x="187452" y="73153"/>
                  </a:lnTo>
                  <a:lnTo>
                    <a:pt x="173736" y="82297"/>
                  </a:lnTo>
                  <a:lnTo>
                    <a:pt x="160020" y="91441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0020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4885"/>
                  </a:lnTo>
                  <a:lnTo>
                    <a:pt x="51816" y="230125"/>
                  </a:lnTo>
                  <a:lnTo>
                    <a:pt x="45720" y="245364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1188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7012"/>
                  </a:lnTo>
                  <a:lnTo>
                    <a:pt x="51816" y="492253"/>
                  </a:lnTo>
                  <a:lnTo>
                    <a:pt x="57912" y="507492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4"/>
                  </a:lnTo>
                  <a:lnTo>
                    <a:pt x="185928" y="649225"/>
                  </a:lnTo>
                  <a:lnTo>
                    <a:pt x="201168" y="658368"/>
                  </a:lnTo>
                  <a:lnTo>
                    <a:pt x="214884" y="665988"/>
                  </a:lnTo>
                  <a:lnTo>
                    <a:pt x="230124" y="672085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6468"/>
                  </a:lnTo>
                  <a:lnTo>
                    <a:pt x="344424" y="697992"/>
                  </a:lnTo>
                  <a:lnTo>
                    <a:pt x="361188" y="699517"/>
                  </a:lnTo>
                  <a:lnTo>
                    <a:pt x="361188" y="723900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3"/>
                  </a:lnTo>
                  <a:lnTo>
                    <a:pt x="289560" y="716280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5"/>
                  </a:lnTo>
                  <a:lnTo>
                    <a:pt x="158496" y="662941"/>
                  </a:lnTo>
                  <a:lnTo>
                    <a:pt x="144780" y="652272"/>
                  </a:lnTo>
                  <a:lnTo>
                    <a:pt x="131064" y="641604"/>
                  </a:lnTo>
                  <a:lnTo>
                    <a:pt x="118872" y="630936"/>
                  </a:lnTo>
                  <a:lnTo>
                    <a:pt x="105156" y="618744"/>
                  </a:lnTo>
                  <a:lnTo>
                    <a:pt x="92964" y="605028"/>
                  </a:lnTo>
                  <a:lnTo>
                    <a:pt x="82296" y="592836"/>
                  </a:lnTo>
                  <a:lnTo>
                    <a:pt x="71628" y="579120"/>
                  </a:lnTo>
                  <a:lnTo>
                    <a:pt x="60960" y="565404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2920"/>
                  </a:lnTo>
                  <a:lnTo>
                    <a:pt x="21336" y="486156"/>
                  </a:lnTo>
                  <a:lnTo>
                    <a:pt x="15240" y="469392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2900"/>
                  </a:lnTo>
                  <a:lnTo>
                    <a:pt x="1524" y="324612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1272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0980"/>
                  </a:lnTo>
                  <a:lnTo>
                    <a:pt x="35052" y="205741"/>
                  </a:lnTo>
                  <a:lnTo>
                    <a:pt x="42672" y="188976"/>
                  </a:lnTo>
                  <a:lnTo>
                    <a:pt x="51816" y="173736"/>
                  </a:lnTo>
                  <a:lnTo>
                    <a:pt x="60960" y="160020"/>
                  </a:lnTo>
                  <a:lnTo>
                    <a:pt x="71628" y="144780"/>
                  </a:lnTo>
                  <a:lnTo>
                    <a:pt x="82296" y="131064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2297"/>
                  </a:lnTo>
                  <a:lnTo>
                    <a:pt x="144780" y="71628"/>
                  </a:lnTo>
                  <a:lnTo>
                    <a:pt x="158496" y="62485"/>
                  </a:lnTo>
                  <a:lnTo>
                    <a:pt x="173736" y="51817"/>
                  </a:lnTo>
                  <a:lnTo>
                    <a:pt x="188976" y="44197"/>
                  </a:lnTo>
                  <a:lnTo>
                    <a:pt x="204216" y="35053"/>
                  </a:lnTo>
                  <a:lnTo>
                    <a:pt x="220980" y="28956"/>
                  </a:lnTo>
                  <a:lnTo>
                    <a:pt x="236220" y="21336"/>
                  </a:lnTo>
                  <a:lnTo>
                    <a:pt x="252984" y="16764"/>
                  </a:lnTo>
                  <a:lnTo>
                    <a:pt x="271272" y="10668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Shape 1194"/>
            <p:cNvSpPr/>
            <p:nvPr/>
          </p:nvSpPr>
          <p:spPr>
            <a:xfrm>
              <a:off x="1033272" y="1761744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0" y="0"/>
                  </a:lnTo>
                  <a:lnTo>
                    <a:pt x="18288" y="0"/>
                  </a:lnTo>
                  <a:lnTo>
                    <a:pt x="36576" y="1525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3"/>
                  </a:lnTo>
                  <a:lnTo>
                    <a:pt x="172212" y="42672"/>
                  </a:lnTo>
                  <a:lnTo>
                    <a:pt x="187452" y="51817"/>
                  </a:lnTo>
                  <a:lnTo>
                    <a:pt x="202692" y="60961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5" y="118872"/>
                  </a:lnTo>
                  <a:lnTo>
                    <a:pt x="280416" y="131064"/>
                  </a:lnTo>
                  <a:lnTo>
                    <a:pt x="291084" y="144780"/>
                  </a:lnTo>
                  <a:lnTo>
                    <a:pt x="300228" y="158497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7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6053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8161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5" y="605028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1648" y="641604"/>
                  </a:lnTo>
                  <a:lnTo>
                    <a:pt x="217932" y="652272"/>
                  </a:lnTo>
                  <a:lnTo>
                    <a:pt x="202692" y="661417"/>
                  </a:lnTo>
                  <a:lnTo>
                    <a:pt x="188976" y="672085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8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723900"/>
                  </a:lnTo>
                  <a:lnTo>
                    <a:pt x="0" y="699517"/>
                  </a:lnTo>
                  <a:lnTo>
                    <a:pt x="0" y="699517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8180"/>
                  </a:lnTo>
                  <a:lnTo>
                    <a:pt x="131064" y="672085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1"/>
                  </a:lnTo>
                  <a:lnTo>
                    <a:pt x="214884" y="621792"/>
                  </a:lnTo>
                  <a:lnTo>
                    <a:pt x="227076" y="611125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7180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5"/>
                  </a:lnTo>
                  <a:lnTo>
                    <a:pt x="335280" y="327661"/>
                  </a:lnTo>
                  <a:lnTo>
                    <a:pt x="333756" y="310897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1168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1441"/>
                  </a:lnTo>
                  <a:lnTo>
                    <a:pt x="188976" y="82297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39625"/>
                  </a:lnTo>
                  <a:lnTo>
                    <a:pt x="85344" y="35053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Shape 8302"/>
            <p:cNvSpPr/>
            <p:nvPr/>
          </p:nvSpPr>
          <p:spPr>
            <a:xfrm>
              <a:off x="1033272" y="2682241"/>
              <a:ext cx="7249669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Shape 1196"/>
            <p:cNvSpPr/>
            <p:nvPr/>
          </p:nvSpPr>
          <p:spPr>
            <a:xfrm>
              <a:off x="1021080" y="2670048"/>
              <a:ext cx="3637788" cy="585216"/>
            </a:xfrm>
            <a:custGeom>
              <a:avLst/>
              <a:gdLst/>
              <a:ahLst/>
              <a:cxnLst/>
              <a:rect l="0" t="0" r="0" b="0"/>
              <a:pathLst>
                <a:path w="3637788" h="585216">
                  <a:moveTo>
                    <a:pt x="12192" y="0"/>
                  </a:moveTo>
                  <a:lnTo>
                    <a:pt x="3637788" y="0"/>
                  </a:lnTo>
                  <a:lnTo>
                    <a:pt x="3637788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Shape 1199"/>
            <p:cNvSpPr/>
            <p:nvPr/>
          </p:nvSpPr>
          <p:spPr>
            <a:xfrm>
              <a:off x="684276" y="2613661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6972" y="697992"/>
                    <a:pt x="0" y="542544"/>
                    <a:pt x="0" y="348996"/>
                  </a:cubicBezTo>
                  <a:cubicBezTo>
                    <a:pt x="0" y="155448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Shape 1200"/>
            <p:cNvSpPr/>
            <p:nvPr/>
          </p:nvSpPr>
          <p:spPr>
            <a:xfrm>
              <a:off x="672084" y="2599944"/>
              <a:ext cx="361188" cy="725425"/>
            </a:xfrm>
            <a:custGeom>
              <a:avLst/>
              <a:gdLst/>
              <a:ahLst/>
              <a:cxnLst/>
              <a:rect l="0" t="0" r="0" b="0"/>
              <a:pathLst>
                <a:path w="361188" h="725425">
                  <a:moveTo>
                    <a:pt x="361188" y="0"/>
                  </a:moveTo>
                  <a:lnTo>
                    <a:pt x="361188" y="25908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6576"/>
                  </a:lnTo>
                  <a:lnTo>
                    <a:pt x="262128" y="41148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9436"/>
                  </a:lnTo>
                  <a:lnTo>
                    <a:pt x="201168" y="65532"/>
                  </a:lnTo>
                  <a:lnTo>
                    <a:pt x="187452" y="74676"/>
                  </a:lnTo>
                  <a:lnTo>
                    <a:pt x="173736" y="82297"/>
                  </a:lnTo>
                  <a:lnTo>
                    <a:pt x="160020" y="92964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1544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6409"/>
                  </a:lnTo>
                  <a:lnTo>
                    <a:pt x="51816" y="231648"/>
                  </a:lnTo>
                  <a:lnTo>
                    <a:pt x="45720" y="246888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2712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7912" y="509017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3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5"/>
                  </a:lnTo>
                  <a:lnTo>
                    <a:pt x="185928" y="650748"/>
                  </a:lnTo>
                  <a:lnTo>
                    <a:pt x="201168" y="658368"/>
                  </a:lnTo>
                  <a:lnTo>
                    <a:pt x="214884" y="665989"/>
                  </a:lnTo>
                  <a:lnTo>
                    <a:pt x="230124" y="673609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7992"/>
                  </a:lnTo>
                  <a:lnTo>
                    <a:pt x="344424" y="699516"/>
                  </a:lnTo>
                  <a:lnTo>
                    <a:pt x="361188" y="699516"/>
                  </a:lnTo>
                  <a:lnTo>
                    <a:pt x="361188" y="725425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2"/>
                  </a:lnTo>
                  <a:lnTo>
                    <a:pt x="289560" y="717805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4"/>
                  </a:lnTo>
                  <a:lnTo>
                    <a:pt x="158496" y="662941"/>
                  </a:lnTo>
                  <a:lnTo>
                    <a:pt x="144780" y="652273"/>
                  </a:lnTo>
                  <a:lnTo>
                    <a:pt x="131064" y="641605"/>
                  </a:lnTo>
                  <a:lnTo>
                    <a:pt x="118872" y="630937"/>
                  </a:lnTo>
                  <a:lnTo>
                    <a:pt x="105156" y="618744"/>
                  </a:lnTo>
                  <a:lnTo>
                    <a:pt x="92964" y="606552"/>
                  </a:lnTo>
                  <a:lnTo>
                    <a:pt x="82296" y="592837"/>
                  </a:lnTo>
                  <a:lnTo>
                    <a:pt x="71628" y="579120"/>
                  </a:lnTo>
                  <a:lnTo>
                    <a:pt x="60960" y="565405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4444"/>
                  </a:lnTo>
                  <a:lnTo>
                    <a:pt x="21336" y="487680"/>
                  </a:lnTo>
                  <a:lnTo>
                    <a:pt x="15240" y="470917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4425"/>
                  </a:lnTo>
                  <a:lnTo>
                    <a:pt x="1524" y="326136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2797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2504"/>
                  </a:lnTo>
                  <a:lnTo>
                    <a:pt x="35052" y="205741"/>
                  </a:lnTo>
                  <a:lnTo>
                    <a:pt x="42672" y="190500"/>
                  </a:lnTo>
                  <a:lnTo>
                    <a:pt x="51816" y="175261"/>
                  </a:lnTo>
                  <a:lnTo>
                    <a:pt x="60960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3820"/>
                  </a:lnTo>
                  <a:lnTo>
                    <a:pt x="144780" y="73153"/>
                  </a:lnTo>
                  <a:lnTo>
                    <a:pt x="158496" y="62485"/>
                  </a:lnTo>
                  <a:lnTo>
                    <a:pt x="173736" y="53341"/>
                  </a:lnTo>
                  <a:lnTo>
                    <a:pt x="188976" y="44197"/>
                  </a:lnTo>
                  <a:lnTo>
                    <a:pt x="204216" y="36576"/>
                  </a:lnTo>
                  <a:lnTo>
                    <a:pt x="220980" y="28956"/>
                  </a:lnTo>
                  <a:lnTo>
                    <a:pt x="236220" y="22861"/>
                  </a:lnTo>
                  <a:lnTo>
                    <a:pt x="252984" y="16764"/>
                  </a:lnTo>
                  <a:lnTo>
                    <a:pt x="271272" y="12192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1525"/>
                  </a:lnTo>
                  <a:lnTo>
                    <a:pt x="361188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Shape 1201"/>
            <p:cNvSpPr/>
            <p:nvPr/>
          </p:nvSpPr>
          <p:spPr>
            <a:xfrm>
              <a:off x="1033272" y="2599944"/>
              <a:ext cx="362712" cy="725425"/>
            </a:xfrm>
            <a:custGeom>
              <a:avLst/>
              <a:gdLst/>
              <a:ahLst/>
              <a:cxnLst/>
              <a:rect l="0" t="0" r="0" b="0"/>
              <a:pathLst>
                <a:path w="362712" h="725425">
                  <a:moveTo>
                    <a:pt x="0" y="0"/>
                  </a:moveTo>
                  <a:lnTo>
                    <a:pt x="18288" y="0"/>
                  </a:lnTo>
                  <a:lnTo>
                    <a:pt x="36576" y="1525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1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7"/>
                  </a:lnTo>
                  <a:lnTo>
                    <a:pt x="187452" y="53341"/>
                  </a:lnTo>
                  <a:lnTo>
                    <a:pt x="202692" y="62485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5" y="118872"/>
                  </a:lnTo>
                  <a:lnTo>
                    <a:pt x="280416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5741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9561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9685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5405"/>
                  </a:lnTo>
                  <a:lnTo>
                    <a:pt x="291084" y="579120"/>
                  </a:lnTo>
                  <a:lnTo>
                    <a:pt x="280416" y="592837"/>
                  </a:lnTo>
                  <a:lnTo>
                    <a:pt x="268225" y="606552"/>
                  </a:lnTo>
                  <a:lnTo>
                    <a:pt x="256032" y="618744"/>
                  </a:lnTo>
                  <a:lnTo>
                    <a:pt x="243840" y="630937"/>
                  </a:lnTo>
                  <a:lnTo>
                    <a:pt x="231648" y="641605"/>
                  </a:lnTo>
                  <a:lnTo>
                    <a:pt x="217932" y="652273"/>
                  </a:lnTo>
                  <a:lnTo>
                    <a:pt x="202692" y="662941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1"/>
                  </a:lnTo>
                  <a:lnTo>
                    <a:pt x="91440" y="713232"/>
                  </a:lnTo>
                  <a:lnTo>
                    <a:pt x="73152" y="717805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5"/>
                  </a:lnTo>
                  <a:lnTo>
                    <a:pt x="0" y="725425"/>
                  </a:lnTo>
                  <a:lnTo>
                    <a:pt x="0" y="699516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9705"/>
                  </a:lnTo>
                  <a:lnTo>
                    <a:pt x="131064" y="673609"/>
                  </a:lnTo>
                  <a:lnTo>
                    <a:pt x="146304" y="665989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5"/>
                  </a:lnTo>
                  <a:lnTo>
                    <a:pt x="201168" y="632461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9"/>
                  </a:lnTo>
                  <a:lnTo>
                    <a:pt x="260604" y="577597"/>
                  </a:lnTo>
                  <a:lnTo>
                    <a:pt x="269748" y="563880"/>
                  </a:lnTo>
                  <a:lnTo>
                    <a:pt x="278892" y="551689"/>
                  </a:lnTo>
                  <a:lnTo>
                    <a:pt x="288036" y="537972"/>
                  </a:lnTo>
                  <a:lnTo>
                    <a:pt x="297180" y="522732"/>
                  </a:lnTo>
                  <a:lnTo>
                    <a:pt x="303276" y="509017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7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5"/>
                  </a:lnTo>
                  <a:lnTo>
                    <a:pt x="333756" y="310897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2692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4968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2590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Shape 8307"/>
            <p:cNvSpPr/>
            <p:nvPr/>
          </p:nvSpPr>
          <p:spPr>
            <a:xfrm>
              <a:off x="822960" y="3521965"/>
              <a:ext cx="7459981" cy="559308"/>
            </a:xfrm>
            <a:custGeom>
              <a:avLst/>
              <a:gdLst/>
              <a:ahLst/>
              <a:cxnLst/>
              <a:rect l="0" t="0" r="0" b="0"/>
              <a:pathLst>
                <a:path w="7459981" h="559308">
                  <a:moveTo>
                    <a:pt x="0" y="0"/>
                  </a:moveTo>
                  <a:lnTo>
                    <a:pt x="7459981" y="0"/>
                  </a:lnTo>
                  <a:lnTo>
                    <a:pt x="7459981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Shape 1203"/>
            <p:cNvSpPr/>
            <p:nvPr/>
          </p:nvSpPr>
          <p:spPr>
            <a:xfrm>
              <a:off x="810768" y="3509772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9"/>
                  </a:lnTo>
                  <a:lnTo>
                    <a:pt x="3742182" y="559309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Shape 1206"/>
            <p:cNvSpPr/>
            <p:nvPr/>
          </p:nvSpPr>
          <p:spPr>
            <a:xfrm>
              <a:off x="473964" y="3451861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Shape 1207"/>
            <p:cNvSpPr/>
            <p:nvPr/>
          </p:nvSpPr>
          <p:spPr>
            <a:xfrm>
              <a:off x="460248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1"/>
                  </a:lnTo>
                  <a:lnTo>
                    <a:pt x="312420" y="28956"/>
                  </a:lnTo>
                  <a:lnTo>
                    <a:pt x="295656" y="32003"/>
                  </a:lnTo>
                  <a:lnTo>
                    <a:pt x="278892" y="36575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1"/>
                  </a:lnTo>
                  <a:lnTo>
                    <a:pt x="188976" y="74675"/>
                  </a:lnTo>
                  <a:lnTo>
                    <a:pt x="175260" y="82295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5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7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7"/>
                  </a:lnTo>
                  <a:lnTo>
                    <a:pt x="59436" y="216408"/>
                  </a:lnTo>
                  <a:lnTo>
                    <a:pt x="51816" y="231648"/>
                  </a:lnTo>
                  <a:lnTo>
                    <a:pt x="47244" y="246888"/>
                  </a:lnTo>
                  <a:lnTo>
                    <a:pt x="41148" y="262127"/>
                  </a:lnTo>
                  <a:lnTo>
                    <a:pt x="36576" y="277367"/>
                  </a:lnTo>
                  <a:lnTo>
                    <a:pt x="33528" y="294131"/>
                  </a:lnTo>
                  <a:lnTo>
                    <a:pt x="30480" y="310895"/>
                  </a:lnTo>
                  <a:lnTo>
                    <a:pt x="27432" y="327659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5"/>
                  </a:lnTo>
                  <a:lnTo>
                    <a:pt x="27432" y="396239"/>
                  </a:lnTo>
                  <a:lnTo>
                    <a:pt x="28956" y="413003"/>
                  </a:lnTo>
                  <a:lnTo>
                    <a:pt x="32004" y="429767"/>
                  </a:lnTo>
                  <a:lnTo>
                    <a:pt x="36576" y="446531"/>
                  </a:lnTo>
                  <a:lnTo>
                    <a:pt x="41148" y="461772"/>
                  </a:lnTo>
                  <a:lnTo>
                    <a:pt x="45720" y="478536"/>
                  </a:lnTo>
                  <a:lnTo>
                    <a:pt x="51816" y="493775"/>
                  </a:lnTo>
                  <a:lnTo>
                    <a:pt x="59436" y="507492"/>
                  </a:lnTo>
                  <a:lnTo>
                    <a:pt x="67056" y="522731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3"/>
                  </a:lnTo>
                  <a:lnTo>
                    <a:pt x="187452" y="650748"/>
                  </a:lnTo>
                  <a:lnTo>
                    <a:pt x="202692" y="658367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5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5"/>
                  </a:lnTo>
                  <a:lnTo>
                    <a:pt x="307848" y="720852"/>
                  </a:lnTo>
                  <a:lnTo>
                    <a:pt x="289560" y="717803"/>
                  </a:lnTo>
                  <a:lnTo>
                    <a:pt x="272796" y="713231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7"/>
                  </a:lnTo>
                  <a:lnTo>
                    <a:pt x="205740" y="688848"/>
                  </a:lnTo>
                  <a:lnTo>
                    <a:pt x="190500" y="681227"/>
                  </a:lnTo>
                  <a:lnTo>
                    <a:pt x="175260" y="672084"/>
                  </a:lnTo>
                  <a:lnTo>
                    <a:pt x="160020" y="662939"/>
                  </a:lnTo>
                  <a:lnTo>
                    <a:pt x="146304" y="652272"/>
                  </a:lnTo>
                  <a:lnTo>
                    <a:pt x="132588" y="641603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3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2627"/>
                  </a:lnTo>
                  <a:lnTo>
                    <a:pt x="7620" y="435864"/>
                  </a:lnTo>
                  <a:lnTo>
                    <a:pt x="4572" y="417575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59"/>
                  </a:lnTo>
                  <a:lnTo>
                    <a:pt x="12192" y="272795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39"/>
                  </a:lnTo>
                  <a:lnTo>
                    <a:pt x="44196" y="190500"/>
                  </a:lnTo>
                  <a:lnTo>
                    <a:pt x="53340" y="175259"/>
                  </a:lnTo>
                  <a:lnTo>
                    <a:pt x="62484" y="160020"/>
                  </a:lnTo>
                  <a:lnTo>
                    <a:pt x="71628" y="146303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5"/>
                  </a:lnTo>
                  <a:lnTo>
                    <a:pt x="146304" y="71627"/>
                  </a:lnTo>
                  <a:lnTo>
                    <a:pt x="160020" y="62484"/>
                  </a:lnTo>
                  <a:lnTo>
                    <a:pt x="175260" y="53339"/>
                  </a:lnTo>
                  <a:lnTo>
                    <a:pt x="190500" y="44195"/>
                  </a:lnTo>
                  <a:lnTo>
                    <a:pt x="205740" y="36575"/>
                  </a:lnTo>
                  <a:lnTo>
                    <a:pt x="220980" y="28956"/>
                  </a:lnTo>
                  <a:lnTo>
                    <a:pt x="237744" y="22859"/>
                  </a:lnTo>
                  <a:lnTo>
                    <a:pt x="254508" y="16764"/>
                  </a:lnTo>
                  <a:lnTo>
                    <a:pt x="271272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Shape 1208"/>
            <p:cNvSpPr/>
            <p:nvPr/>
          </p:nvSpPr>
          <p:spPr>
            <a:xfrm>
              <a:off x="822960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5"/>
                  </a:lnTo>
                  <a:lnTo>
                    <a:pt x="187452" y="51816"/>
                  </a:lnTo>
                  <a:lnTo>
                    <a:pt x="202692" y="62484"/>
                  </a:lnTo>
                  <a:lnTo>
                    <a:pt x="216408" y="71627"/>
                  </a:lnTo>
                  <a:lnTo>
                    <a:pt x="230124" y="82295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5"/>
                  </a:lnTo>
                  <a:lnTo>
                    <a:pt x="326136" y="205739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59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2712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5"/>
                  </a:lnTo>
                  <a:lnTo>
                    <a:pt x="355092" y="435864"/>
                  </a:lnTo>
                  <a:lnTo>
                    <a:pt x="350520" y="452627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5403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7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3"/>
                  </a:lnTo>
                  <a:lnTo>
                    <a:pt x="216408" y="652272"/>
                  </a:lnTo>
                  <a:lnTo>
                    <a:pt x="202692" y="662939"/>
                  </a:lnTo>
                  <a:lnTo>
                    <a:pt x="187452" y="672084"/>
                  </a:lnTo>
                  <a:lnTo>
                    <a:pt x="172212" y="681227"/>
                  </a:lnTo>
                  <a:lnTo>
                    <a:pt x="156972" y="688848"/>
                  </a:lnTo>
                  <a:lnTo>
                    <a:pt x="141732" y="696467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1"/>
                  </a:lnTo>
                  <a:lnTo>
                    <a:pt x="73152" y="717803"/>
                  </a:lnTo>
                  <a:lnTo>
                    <a:pt x="54864" y="720852"/>
                  </a:lnTo>
                  <a:lnTo>
                    <a:pt x="38100" y="722375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5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7"/>
                  </a:lnTo>
                  <a:lnTo>
                    <a:pt x="173736" y="650748"/>
                  </a:lnTo>
                  <a:lnTo>
                    <a:pt x="187452" y="641603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7972"/>
                  </a:lnTo>
                  <a:lnTo>
                    <a:pt x="295656" y="522731"/>
                  </a:lnTo>
                  <a:lnTo>
                    <a:pt x="303276" y="509016"/>
                  </a:lnTo>
                  <a:lnTo>
                    <a:pt x="310896" y="493775"/>
                  </a:lnTo>
                  <a:lnTo>
                    <a:pt x="316992" y="478536"/>
                  </a:lnTo>
                  <a:lnTo>
                    <a:pt x="321564" y="463295"/>
                  </a:lnTo>
                  <a:lnTo>
                    <a:pt x="326136" y="446531"/>
                  </a:lnTo>
                  <a:lnTo>
                    <a:pt x="330708" y="431292"/>
                  </a:lnTo>
                  <a:lnTo>
                    <a:pt x="333756" y="414527"/>
                  </a:lnTo>
                  <a:lnTo>
                    <a:pt x="335280" y="397764"/>
                  </a:lnTo>
                  <a:lnTo>
                    <a:pt x="336804" y="379475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7659"/>
                  </a:lnTo>
                  <a:lnTo>
                    <a:pt x="333756" y="310895"/>
                  </a:lnTo>
                  <a:lnTo>
                    <a:pt x="330708" y="294131"/>
                  </a:lnTo>
                  <a:lnTo>
                    <a:pt x="326136" y="278892"/>
                  </a:lnTo>
                  <a:lnTo>
                    <a:pt x="321564" y="262127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7"/>
                  </a:lnTo>
                  <a:lnTo>
                    <a:pt x="249936" y="135636"/>
                  </a:lnTo>
                  <a:lnTo>
                    <a:pt x="237744" y="124967"/>
                  </a:lnTo>
                  <a:lnTo>
                    <a:pt x="227076" y="112775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3820"/>
                  </a:lnTo>
                  <a:lnTo>
                    <a:pt x="175260" y="74675"/>
                  </a:lnTo>
                  <a:lnTo>
                    <a:pt x="161544" y="65531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5"/>
                  </a:lnTo>
                  <a:lnTo>
                    <a:pt x="68580" y="32003"/>
                  </a:lnTo>
                  <a:lnTo>
                    <a:pt x="51816" y="28956"/>
                  </a:lnTo>
                  <a:lnTo>
                    <a:pt x="35052" y="27431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Shape 1210"/>
            <p:cNvSpPr/>
            <p:nvPr/>
          </p:nvSpPr>
          <p:spPr>
            <a:xfrm>
              <a:off x="350520" y="4349497"/>
              <a:ext cx="3971545" cy="583692"/>
            </a:xfrm>
            <a:custGeom>
              <a:avLst/>
              <a:gdLst/>
              <a:ahLst/>
              <a:cxnLst/>
              <a:rect l="0" t="0" r="0" b="0"/>
              <a:pathLst>
                <a:path w="3971545" h="583692">
                  <a:moveTo>
                    <a:pt x="12192" y="0"/>
                  </a:moveTo>
                  <a:lnTo>
                    <a:pt x="3971545" y="0"/>
                  </a:lnTo>
                  <a:lnTo>
                    <a:pt x="3971545" y="24384"/>
                  </a:lnTo>
                  <a:lnTo>
                    <a:pt x="24384" y="24384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07757" y="4482037"/>
              <a:ext cx="4314429" cy="47629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Подход</a:t>
              </a:r>
              <a:endParaRPr lang="en-US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Shape 1213"/>
            <p:cNvSpPr/>
            <p:nvPr/>
          </p:nvSpPr>
          <p:spPr>
            <a:xfrm>
              <a:off x="13716" y="4291585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48996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1" name="Shape 1214"/>
            <p:cNvSpPr/>
            <p:nvPr/>
          </p:nvSpPr>
          <p:spPr>
            <a:xfrm>
              <a:off x="0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4384"/>
                  </a:lnTo>
                  <a:lnTo>
                    <a:pt x="345948" y="25908"/>
                  </a:lnTo>
                  <a:lnTo>
                    <a:pt x="329184" y="25908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5051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5"/>
                  </a:lnTo>
                  <a:lnTo>
                    <a:pt x="217932" y="57912"/>
                  </a:lnTo>
                  <a:lnTo>
                    <a:pt x="202692" y="65532"/>
                  </a:lnTo>
                  <a:lnTo>
                    <a:pt x="188976" y="73151"/>
                  </a:lnTo>
                  <a:lnTo>
                    <a:pt x="175260" y="82296"/>
                  </a:lnTo>
                  <a:lnTo>
                    <a:pt x="161544" y="91441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1"/>
                  </a:lnTo>
                  <a:lnTo>
                    <a:pt x="67056" y="201168"/>
                  </a:lnTo>
                  <a:lnTo>
                    <a:pt x="59436" y="214884"/>
                  </a:lnTo>
                  <a:lnTo>
                    <a:pt x="53340" y="230124"/>
                  </a:lnTo>
                  <a:lnTo>
                    <a:pt x="47244" y="245364"/>
                  </a:lnTo>
                  <a:lnTo>
                    <a:pt x="41148" y="260604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09372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1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5008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2357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7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0936"/>
                  </a:lnTo>
                  <a:lnTo>
                    <a:pt x="173736" y="641604"/>
                  </a:lnTo>
                  <a:lnTo>
                    <a:pt x="187452" y="649224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2752"/>
                  </a:lnTo>
                  <a:lnTo>
                    <a:pt x="278892" y="687324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6468"/>
                  </a:lnTo>
                  <a:lnTo>
                    <a:pt x="345948" y="697992"/>
                  </a:lnTo>
                  <a:lnTo>
                    <a:pt x="362712" y="697992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19329"/>
                  </a:lnTo>
                  <a:lnTo>
                    <a:pt x="289560" y="716280"/>
                  </a:lnTo>
                  <a:lnTo>
                    <a:pt x="272796" y="713232"/>
                  </a:lnTo>
                  <a:lnTo>
                    <a:pt x="256032" y="707136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79704"/>
                  </a:lnTo>
                  <a:lnTo>
                    <a:pt x="175260" y="672084"/>
                  </a:lnTo>
                  <a:lnTo>
                    <a:pt x="160020" y="662941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5029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3880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6156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4341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2900"/>
                  </a:lnTo>
                  <a:lnTo>
                    <a:pt x="3048" y="324612"/>
                  </a:lnTo>
                  <a:lnTo>
                    <a:pt x="4572" y="306324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1"/>
                  </a:lnTo>
                  <a:lnTo>
                    <a:pt x="44196" y="188976"/>
                  </a:lnTo>
                  <a:lnTo>
                    <a:pt x="53340" y="173736"/>
                  </a:lnTo>
                  <a:lnTo>
                    <a:pt x="62484" y="160020"/>
                  </a:lnTo>
                  <a:lnTo>
                    <a:pt x="73152" y="144780"/>
                  </a:lnTo>
                  <a:lnTo>
                    <a:pt x="83820" y="131064"/>
                  </a:lnTo>
                  <a:lnTo>
                    <a:pt x="94488" y="118872"/>
                  </a:lnTo>
                  <a:lnTo>
                    <a:pt x="106680" y="105156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0960"/>
                  </a:lnTo>
                  <a:lnTo>
                    <a:pt x="175260" y="51815"/>
                  </a:lnTo>
                  <a:lnTo>
                    <a:pt x="190500" y="42672"/>
                  </a:lnTo>
                  <a:lnTo>
                    <a:pt x="205740" y="35051"/>
                  </a:lnTo>
                  <a:lnTo>
                    <a:pt x="222504" y="27432"/>
                  </a:lnTo>
                  <a:lnTo>
                    <a:pt x="237744" y="21336"/>
                  </a:lnTo>
                  <a:lnTo>
                    <a:pt x="254508" y="15241"/>
                  </a:lnTo>
                  <a:lnTo>
                    <a:pt x="272796" y="10668"/>
                  </a:lnTo>
                  <a:lnTo>
                    <a:pt x="289560" y="7620"/>
                  </a:lnTo>
                  <a:lnTo>
                    <a:pt x="307848" y="3048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2" name="Shape 1215"/>
            <p:cNvSpPr/>
            <p:nvPr/>
          </p:nvSpPr>
          <p:spPr>
            <a:xfrm>
              <a:off x="362712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1"/>
                  </a:lnTo>
                  <a:lnTo>
                    <a:pt x="172212" y="42672"/>
                  </a:lnTo>
                  <a:lnTo>
                    <a:pt x="187452" y="51815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4" y="117348"/>
                  </a:lnTo>
                  <a:lnTo>
                    <a:pt x="278892" y="131064"/>
                  </a:lnTo>
                  <a:lnTo>
                    <a:pt x="291084" y="144780"/>
                  </a:lnTo>
                  <a:lnTo>
                    <a:pt x="300228" y="158496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5"/>
                  </a:lnTo>
                  <a:lnTo>
                    <a:pt x="333756" y="220980"/>
                  </a:lnTo>
                  <a:lnTo>
                    <a:pt x="339852" y="236220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4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79476"/>
                  </a:lnTo>
                  <a:lnTo>
                    <a:pt x="361188" y="397764"/>
                  </a:lnTo>
                  <a:lnTo>
                    <a:pt x="358140" y="416052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8160"/>
                  </a:lnTo>
                  <a:lnTo>
                    <a:pt x="318516" y="534924"/>
                  </a:lnTo>
                  <a:lnTo>
                    <a:pt x="310896" y="548641"/>
                  </a:lnTo>
                  <a:lnTo>
                    <a:pt x="300228" y="563880"/>
                  </a:lnTo>
                  <a:lnTo>
                    <a:pt x="291084" y="577596"/>
                  </a:lnTo>
                  <a:lnTo>
                    <a:pt x="280416" y="591312"/>
                  </a:lnTo>
                  <a:lnTo>
                    <a:pt x="268224" y="605029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1416"/>
                  </a:lnTo>
                  <a:lnTo>
                    <a:pt x="188976" y="672084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9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697992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7056" y="691896"/>
                  </a:lnTo>
                  <a:lnTo>
                    <a:pt x="83820" y="687324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1792"/>
                  </a:lnTo>
                  <a:lnTo>
                    <a:pt x="227076" y="611124"/>
                  </a:lnTo>
                  <a:lnTo>
                    <a:pt x="237744" y="600457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1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2692" y="91441"/>
                  </a:lnTo>
                  <a:lnTo>
                    <a:pt x="188976" y="82296"/>
                  </a:lnTo>
                  <a:lnTo>
                    <a:pt x="175260" y="73151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5"/>
                  </a:lnTo>
                  <a:lnTo>
                    <a:pt x="115824" y="45720"/>
                  </a:lnTo>
                  <a:lnTo>
                    <a:pt x="100584" y="39624"/>
                  </a:lnTo>
                  <a:lnTo>
                    <a:pt x="85344" y="35051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777289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507722" y="1030112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r>
              <a:rPr lang="bg-BG" sz="4000" dirty="0" smtClean="0"/>
              <a:t>Съдържание</a:t>
            </a:r>
            <a:endParaRPr lang="en-US" sz="4000" dirty="0"/>
          </a:p>
        </p:txBody>
      </p:sp>
      <p:sp>
        <p:nvSpPr>
          <p:cNvPr id="174" name="CustomShape 2"/>
          <p:cNvSpPr/>
          <p:nvPr/>
        </p:nvSpPr>
        <p:spPr>
          <a:xfrm>
            <a:off x="525960" y="57600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85" y="117651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78351" y="1924095"/>
            <a:ext cx="9151303" cy="4155440"/>
            <a:chOff x="0" y="0"/>
            <a:chExt cx="10112884" cy="5085589"/>
          </a:xfrm>
        </p:grpSpPr>
        <p:sp>
          <p:nvSpPr>
            <p:cNvPr id="8" name="Shape 41"/>
            <p:cNvSpPr/>
            <p:nvPr/>
          </p:nvSpPr>
          <p:spPr>
            <a:xfrm>
              <a:off x="4572" y="0"/>
              <a:ext cx="1089660" cy="5085589"/>
            </a:xfrm>
            <a:custGeom>
              <a:avLst/>
              <a:gdLst/>
              <a:ahLst/>
              <a:cxnLst/>
              <a:rect l="0" t="0" r="0" b="0"/>
              <a:pathLst>
                <a:path w="1089660" h="5085589">
                  <a:moveTo>
                    <a:pt x="28956" y="0"/>
                  </a:moveTo>
                  <a:cubicBezTo>
                    <a:pt x="32004" y="0"/>
                    <a:pt x="35052" y="1524"/>
                    <a:pt x="38100" y="4572"/>
                  </a:cubicBezTo>
                  <a:lnTo>
                    <a:pt x="102108" y="70104"/>
                  </a:lnTo>
                  <a:lnTo>
                    <a:pt x="164592" y="138684"/>
                  </a:lnTo>
                  <a:lnTo>
                    <a:pt x="225552" y="207264"/>
                  </a:lnTo>
                  <a:lnTo>
                    <a:pt x="283464" y="277368"/>
                  </a:lnTo>
                  <a:lnTo>
                    <a:pt x="339852" y="347472"/>
                  </a:lnTo>
                  <a:lnTo>
                    <a:pt x="394716" y="420624"/>
                  </a:lnTo>
                  <a:lnTo>
                    <a:pt x="448056" y="493776"/>
                  </a:lnTo>
                  <a:lnTo>
                    <a:pt x="498348" y="566928"/>
                  </a:lnTo>
                  <a:lnTo>
                    <a:pt x="545592" y="643128"/>
                  </a:lnTo>
                  <a:lnTo>
                    <a:pt x="592836" y="719328"/>
                  </a:lnTo>
                  <a:lnTo>
                    <a:pt x="637032" y="795528"/>
                  </a:lnTo>
                  <a:lnTo>
                    <a:pt x="678180" y="873253"/>
                  </a:lnTo>
                  <a:lnTo>
                    <a:pt x="717804" y="952500"/>
                  </a:lnTo>
                  <a:lnTo>
                    <a:pt x="755904" y="1031748"/>
                  </a:lnTo>
                  <a:lnTo>
                    <a:pt x="792480" y="1110997"/>
                  </a:lnTo>
                  <a:lnTo>
                    <a:pt x="826008" y="1191769"/>
                  </a:lnTo>
                  <a:lnTo>
                    <a:pt x="858012" y="1272540"/>
                  </a:lnTo>
                  <a:lnTo>
                    <a:pt x="888492" y="1354836"/>
                  </a:lnTo>
                  <a:lnTo>
                    <a:pt x="915924" y="1437132"/>
                  </a:lnTo>
                  <a:lnTo>
                    <a:pt x="941832" y="1520953"/>
                  </a:lnTo>
                  <a:lnTo>
                    <a:pt x="964692" y="1604772"/>
                  </a:lnTo>
                  <a:lnTo>
                    <a:pt x="986028" y="1688592"/>
                  </a:lnTo>
                  <a:lnTo>
                    <a:pt x="1005840" y="1772412"/>
                  </a:lnTo>
                  <a:lnTo>
                    <a:pt x="1024128" y="1857756"/>
                  </a:lnTo>
                  <a:lnTo>
                    <a:pt x="1039368" y="1941577"/>
                  </a:lnTo>
                  <a:lnTo>
                    <a:pt x="1051560" y="2026921"/>
                  </a:lnTo>
                  <a:lnTo>
                    <a:pt x="1063752" y="2113789"/>
                  </a:lnTo>
                  <a:lnTo>
                    <a:pt x="1072896" y="2199133"/>
                  </a:lnTo>
                  <a:lnTo>
                    <a:pt x="1080516" y="2284477"/>
                  </a:lnTo>
                  <a:lnTo>
                    <a:pt x="1085088" y="2371344"/>
                  </a:lnTo>
                  <a:lnTo>
                    <a:pt x="1088136" y="2456689"/>
                  </a:lnTo>
                  <a:lnTo>
                    <a:pt x="1089660" y="2543556"/>
                  </a:lnTo>
                  <a:lnTo>
                    <a:pt x="1088136" y="2628901"/>
                  </a:lnTo>
                  <a:lnTo>
                    <a:pt x="1085088" y="2715769"/>
                  </a:lnTo>
                  <a:lnTo>
                    <a:pt x="1080516" y="2801112"/>
                  </a:lnTo>
                  <a:lnTo>
                    <a:pt x="1072896" y="2886456"/>
                  </a:lnTo>
                  <a:lnTo>
                    <a:pt x="1063752" y="2973324"/>
                  </a:lnTo>
                  <a:lnTo>
                    <a:pt x="1051560" y="3058669"/>
                  </a:lnTo>
                  <a:lnTo>
                    <a:pt x="1039368" y="3144012"/>
                  </a:lnTo>
                  <a:lnTo>
                    <a:pt x="1024128" y="3229356"/>
                  </a:lnTo>
                  <a:lnTo>
                    <a:pt x="1005840" y="3313177"/>
                  </a:lnTo>
                  <a:lnTo>
                    <a:pt x="986028" y="3398521"/>
                  </a:lnTo>
                  <a:lnTo>
                    <a:pt x="964692" y="3482341"/>
                  </a:lnTo>
                  <a:lnTo>
                    <a:pt x="941832" y="3564636"/>
                  </a:lnTo>
                  <a:lnTo>
                    <a:pt x="915924" y="3648456"/>
                  </a:lnTo>
                  <a:lnTo>
                    <a:pt x="888492" y="3730753"/>
                  </a:lnTo>
                  <a:lnTo>
                    <a:pt x="858012" y="3813049"/>
                  </a:lnTo>
                  <a:lnTo>
                    <a:pt x="826008" y="3893821"/>
                  </a:lnTo>
                  <a:lnTo>
                    <a:pt x="792480" y="3974592"/>
                  </a:lnTo>
                  <a:lnTo>
                    <a:pt x="755904" y="4055364"/>
                  </a:lnTo>
                  <a:lnTo>
                    <a:pt x="719328" y="4134612"/>
                  </a:lnTo>
                  <a:lnTo>
                    <a:pt x="678180" y="4212336"/>
                  </a:lnTo>
                  <a:lnTo>
                    <a:pt x="637032" y="4290060"/>
                  </a:lnTo>
                  <a:lnTo>
                    <a:pt x="592836" y="4367785"/>
                  </a:lnTo>
                  <a:lnTo>
                    <a:pt x="545592" y="4443985"/>
                  </a:lnTo>
                  <a:lnTo>
                    <a:pt x="498348" y="4518660"/>
                  </a:lnTo>
                  <a:lnTo>
                    <a:pt x="448056" y="4593336"/>
                  </a:lnTo>
                  <a:lnTo>
                    <a:pt x="394716" y="4666489"/>
                  </a:lnTo>
                  <a:lnTo>
                    <a:pt x="341376" y="4738117"/>
                  </a:lnTo>
                  <a:lnTo>
                    <a:pt x="284988" y="4809744"/>
                  </a:lnTo>
                  <a:lnTo>
                    <a:pt x="225552" y="4878325"/>
                  </a:lnTo>
                  <a:lnTo>
                    <a:pt x="164592" y="4948428"/>
                  </a:lnTo>
                  <a:lnTo>
                    <a:pt x="102108" y="5015484"/>
                  </a:lnTo>
                  <a:lnTo>
                    <a:pt x="38100" y="5082541"/>
                  </a:lnTo>
                  <a:cubicBezTo>
                    <a:pt x="35052" y="5084065"/>
                    <a:pt x="32004" y="5085589"/>
                    <a:pt x="28956" y="5085589"/>
                  </a:cubicBezTo>
                  <a:cubicBezTo>
                    <a:pt x="25908" y="5085589"/>
                    <a:pt x="22860" y="5084065"/>
                    <a:pt x="19812" y="5082541"/>
                  </a:cubicBezTo>
                  <a:lnTo>
                    <a:pt x="4572" y="5067301"/>
                  </a:lnTo>
                  <a:cubicBezTo>
                    <a:pt x="0" y="5061205"/>
                    <a:pt x="0" y="5053584"/>
                    <a:pt x="4572" y="5049013"/>
                  </a:cubicBezTo>
                  <a:lnTo>
                    <a:pt x="68580" y="4983481"/>
                  </a:lnTo>
                  <a:lnTo>
                    <a:pt x="129540" y="4916425"/>
                  </a:lnTo>
                  <a:lnTo>
                    <a:pt x="190500" y="4847844"/>
                  </a:lnTo>
                  <a:lnTo>
                    <a:pt x="248412" y="4779265"/>
                  </a:lnTo>
                  <a:lnTo>
                    <a:pt x="303276" y="4709160"/>
                  </a:lnTo>
                  <a:lnTo>
                    <a:pt x="356616" y="4637533"/>
                  </a:lnTo>
                  <a:lnTo>
                    <a:pt x="408432" y="4565905"/>
                  </a:lnTo>
                  <a:lnTo>
                    <a:pt x="458724" y="4492753"/>
                  </a:lnTo>
                  <a:lnTo>
                    <a:pt x="505968" y="4418077"/>
                  </a:lnTo>
                  <a:lnTo>
                    <a:pt x="551688" y="4343400"/>
                  </a:lnTo>
                  <a:lnTo>
                    <a:pt x="595884" y="4267200"/>
                  </a:lnTo>
                  <a:lnTo>
                    <a:pt x="637032" y="4191000"/>
                  </a:lnTo>
                  <a:lnTo>
                    <a:pt x="676656" y="4113277"/>
                  </a:lnTo>
                  <a:lnTo>
                    <a:pt x="714756" y="4035553"/>
                  </a:lnTo>
                  <a:lnTo>
                    <a:pt x="749808" y="3956305"/>
                  </a:lnTo>
                  <a:lnTo>
                    <a:pt x="783336" y="3877056"/>
                  </a:lnTo>
                  <a:lnTo>
                    <a:pt x="813816" y="3796285"/>
                  </a:lnTo>
                  <a:lnTo>
                    <a:pt x="844296" y="3715512"/>
                  </a:lnTo>
                  <a:lnTo>
                    <a:pt x="871728" y="3633217"/>
                  </a:lnTo>
                  <a:lnTo>
                    <a:pt x="896112" y="3552444"/>
                  </a:lnTo>
                  <a:lnTo>
                    <a:pt x="920496" y="3470149"/>
                  </a:lnTo>
                  <a:lnTo>
                    <a:pt x="940308" y="3386328"/>
                  </a:lnTo>
                  <a:lnTo>
                    <a:pt x="960120" y="3304033"/>
                  </a:lnTo>
                  <a:lnTo>
                    <a:pt x="976884" y="3220212"/>
                  </a:lnTo>
                  <a:lnTo>
                    <a:pt x="992124" y="3136392"/>
                  </a:lnTo>
                  <a:lnTo>
                    <a:pt x="1005840" y="3051048"/>
                  </a:lnTo>
                  <a:lnTo>
                    <a:pt x="1016508" y="2967229"/>
                  </a:lnTo>
                  <a:lnTo>
                    <a:pt x="1025652" y="2881885"/>
                  </a:lnTo>
                  <a:lnTo>
                    <a:pt x="1033272" y="2798065"/>
                  </a:lnTo>
                  <a:lnTo>
                    <a:pt x="1037844" y="2712721"/>
                  </a:lnTo>
                  <a:lnTo>
                    <a:pt x="1040892" y="2627377"/>
                  </a:lnTo>
                  <a:lnTo>
                    <a:pt x="1042416" y="2543556"/>
                  </a:lnTo>
                  <a:lnTo>
                    <a:pt x="1040892" y="2458212"/>
                  </a:lnTo>
                  <a:lnTo>
                    <a:pt x="1037844" y="2372869"/>
                  </a:lnTo>
                  <a:lnTo>
                    <a:pt x="1033272" y="2287524"/>
                  </a:lnTo>
                  <a:lnTo>
                    <a:pt x="1025652" y="2203705"/>
                  </a:lnTo>
                  <a:lnTo>
                    <a:pt x="1016508" y="2118361"/>
                  </a:lnTo>
                  <a:lnTo>
                    <a:pt x="1005840" y="2034541"/>
                  </a:lnTo>
                  <a:lnTo>
                    <a:pt x="992124" y="1950721"/>
                  </a:lnTo>
                  <a:lnTo>
                    <a:pt x="976884" y="1866900"/>
                  </a:lnTo>
                  <a:lnTo>
                    <a:pt x="960120" y="1783080"/>
                  </a:lnTo>
                  <a:lnTo>
                    <a:pt x="940308" y="1699261"/>
                  </a:lnTo>
                  <a:lnTo>
                    <a:pt x="918972" y="1616965"/>
                  </a:lnTo>
                  <a:lnTo>
                    <a:pt x="896112" y="1534669"/>
                  </a:lnTo>
                  <a:lnTo>
                    <a:pt x="871728" y="1452372"/>
                  </a:lnTo>
                  <a:lnTo>
                    <a:pt x="844296" y="1370076"/>
                  </a:lnTo>
                  <a:lnTo>
                    <a:pt x="813816" y="1289305"/>
                  </a:lnTo>
                  <a:lnTo>
                    <a:pt x="783336" y="1210056"/>
                  </a:lnTo>
                  <a:lnTo>
                    <a:pt x="749808" y="1129285"/>
                  </a:lnTo>
                  <a:lnTo>
                    <a:pt x="713232" y="1051561"/>
                  </a:lnTo>
                  <a:lnTo>
                    <a:pt x="676656" y="972312"/>
                  </a:lnTo>
                  <a:lnTo>
                    <a:pt x="637032" y="894588"/>
                  </a:lnTo>
                  <a:lnTo>
                    <a:pt x="595884" y="818388"/>
                  </a:lnTo>
                  <a:lnTo>
                    <a:pt x="551688" y="742188"/>
                  </a:lnTo>
                  <a:lnTo>
                    <a:pt x="505968" y="667512"/>
                  </a:lnTo>
                  <a:lnTo>
                    <a:pt x="458724" y="592836"/>
                  </a:lnTo>
                  <a:lnTo>
                    <a:pt x="408432" y="519684"/>
                  </a:lnTo>
                  <a:lnTo>
                    <a:pt x="356616" y="448056"/>
                  </a:lnTo>
                  <a:lnTo>
                    <a:pt x="303276" y="376428"/>
                  </a:lnTo>
                  <a:lnTo>
                    <a:pt x="248412" y="306324"/>
                  </a:lnTo>
                  <a:lnTo>
                    <a:pt x="190500" y="237744"/>
                  </a:lnTo>
                  <a:lnTo>
                    <a:pt x="129540" y="169164"/>
                  </a:lnTo>
                  <a:lnTo>
                    <a:pt x="68580" y="103632"/>
                  </a:lnTo>
                  <a:lnTo>
                    <a:pt x="4572" y="38100"/>
                  </a:lnTo>
                  <a:cubicBezTo>
                    <a:pt x="0" y="32004"/>
                    <a:pt x="0" y="24384"/>
                    <a:pt x="4572" y="19812"/>
                  </a:cubicBezTo>
                  <a:lnTo>
                    <a:pt x="19812" y="4572"/>
                  </a:lnTo>
                  <a:cubicBezTo>
                    <a:pt x="22860" y="1524"/>
                    <a:pt x="25908" y="0"/>
                    <a:pt x="2895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5773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7463"/>
            <p:cNvSpPr/>
            <p:nvPr/>
          </p:nvSpPr>
          <p:spPr>
            <a:xfrm>
              <a:off x="362712" y="164592"/>
              <a:ext cx="8599346" cy="560832"/>
            </a:xfrm>
            <a:custGeom>
              <a:avLst/>
              <a:gdLst/>
              <a:ahLst/>
              <a:cxnLst/>
              <a:rect l="0" t="0" r="0" b="0"/>
              <a:pathLst>
                <a:path w="7920228" h="560832">
                  <a:moveTo>
                    <a:pt x="0" y="0"/>
                  </a:moveTo>
                  <a:lnTo>
                    <a:pt x="7920228" y="0"/>
                  </a:lnTo>
                  <a:lnTo>
                    <a:pt x="7920228" y="560832"/>
                  </a:lnTo>
                  <a:lnTo>
                    <a:pt x="0" y="56083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5C70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Shape 43"/>
            <p:cNvSpPr/>
            <p:nvPr/>
          </p:nvSpPr>
          <p:spPr>
            <a:xfrm>
              <a:off x="350520" y="152400"/>
              <a:ext cx="3971545" cy="585215"/>
            </a:xfrm>
            <a:custGeom>
              <a:avLst/>
              <a:gdLst/>
              <a:ahLst/>
              <a:cxnLst/>
              <a:rect l="0" t="0" r="0" b="0"/>
              <a:pathLst>
                <a:path w="3971545" h="585215">
                  <a:moveTo>
                    <a:pt x="12192" y="0"/>
                  </a:moveTo>
                  <a:lnTo>
                    <a:pt x="3971545" y="0"/>
                  </a:lnTo>
                  <a:lnTo>
                    <a:pt x="3971545" y="25908"/>
                  </a:lnTo>
                  <a:lnTo>
                    <a:pt x="24384" y="25908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5215"/>
                  </a:lnTo>
                  <a:lnTo>
                    <a:pt x="12192" y="585215"/>
                  </a:lnTo>
                  <a:cubicBezTo>
                    <a:pt x="6096" y="585215"/>
                    <a:pt x="0" y="579120"/>
                    <a:pt x="0" y="573024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Shape 44"/>
            <p:cNvSpPr/>
            <p:nvPr/>
          </p:nvSpPr>
          <p:spPr>
            <a:xfrm>
              <a:off x="4322064" y="152400"/>
              <a:ext cx="3973067" cy="585215"/>
            </a:xfrm>
            <a:custGeom>
              <a:avLst/>
              <a:gdLst/>
              <a:ahLst/>
              <a:cxnLst/>
              <a:rect l="0" t="0" r="0" b="0"/>
              <a:pathLst>
                <a:path w="3973067" h="585215">
                  <a:moveTo>
                    <a:pt x="0" y="0"/>
                  </a:moveTo>
                  <a:lnTo>
                    <a:pt x="3960875" y="0"/>
                  </a:lnTo>
                  <a:cubicBezTo>
                    <a:pt x="3966972" y="0"/>
                    <a:pt x="3973067" y="6096"/>
                    <a:pt x="3973067" y="12192"/>
                  </a:cubicBezTo>
                  <a:lnTo>
                    <a:pt x="3973067" y="573024"/>
                  </a:lnTo>
                  <a:cubicBezTo>
                    <a:pt x="3973067" y="579120"/>
                    <a:pt x="3966972" y="585215"/>
                    <a:pt x="3960875" y="585215"/>
                  </a:cubicBezTo>
                  <a:lnTo>
                    <a:pt x="0" y="585215"/>
                  </a:lnTo>
                  <a:lnTo>
                    <a:pt x="0" y="559308"/>
                  </a:lnTo>
                  <a:lnTo>
                    <a:pt x="3947160" y="559308"/>
                  </a:lnTo>
                  <a:lnTo>
                    <a:pt x="3947160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3204" y="131710"/>
              <a:ext cx="7315135" cy="47629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Програма </a:t>
              </a:r>
              <a:r>
                <a:rPr lang="en-US" sz="3000" dirty="0" err="1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Interreg</a:t>
              </a:r>
              <a:r>
                <a:rPr lang="en-US" sz="3000" spc="1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Europe</a:t>
              </a:r>
              <a:r>
                <a:rPr lang="en-US" sz="3000" spc="7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Shape 46"/>
            <p:cNvSpPr/>
            <p:nvPr/>
          </p:nvSpPr>
          <p:spPr>
            <a:xfrm>
              <a:off x="13716" y="96012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5448" y="697992"/>
                    <a:pt x="0" y="542544"/>
                    <a:pt x="0" y="348996"/>
                  </a:cubicBezTo>
                  <a:cubicBezTo>
                    <a:pt x="0" y="155448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Shape 47"/>
            <p:cNvSpPr/>
            <p:nvPr/>
          </p:nvSpPr>
          <p:spPr>
            <a:xfrm>
              <a:off x="0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362712" y="0"/>
                  </a:move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7932" y="59436"/>
                  </a:lnTo>
                  <a:lnTo>
                    <a:pt x="202692" y="67056"/>
                  </a:lnTo>
                  <a:lnTo>
                    <a:pt x="188976" y="74676"/>
                  </a:lnTo>
                  <a:lnTo>
                    <a:pt x="175260" y="83820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4968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1544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3340" y="231648"/>
                  </a:lnTo>
                  <a:lnTo>
                    <a:pt x="47244" y="246888"/>
                  </a:lnTo>
                  <a:lnTo>
                    <a:pt x="41148" y="262128"/>
                  </a:lnTo>
                  <a:lnTo>
                    <a:pt x="36576" y="278892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6532"/>
                  </a:lnTo>
                  <a:lnTo>
                    <a:pt x="41148" y="463296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9436" y="509016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9788"/>
                  </a:lnTo>
                  <a:lnTo>
                    <a:pt x="124968" y="600456"/>
                  </a:lnTo>
                  <a:lnTo>
                    <a:pt x="135636" y="612648"/>
                  </a:lnTo>
                  <a:lnTo>
                    <a:pt x="147828" y="621792"/>
                  </a:lnTo>
                  <a:lnTo>
                    <a:pt x="161544" y="632460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3608"/>
                  </a:lnTo>
                  <a:lnTo>
                    <a:pt x="246888" y="679704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5948" y="699516"/>
                  </a:lnTo>
                  <a:lnTo>
                    <a:pt x="362712" y="699516"/>
                  </a:lnTo>
                  <a:lnTo>
                    <a:pt x="362712" y="725424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60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3796"/>
                  </a:lnTo>
                  <a:lnTo>
                    <a:pt x="132588" y="643128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4444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4152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2796"/>
                  </a:lnTo>
                  <a:lnTo>
                    <a:pt x="16764" y="256032"/>
                  </a:lnTo>
                  <a:lnTo>
                    <a:pt x="22860" y="237744"/>
                  </a:lnTo>
                  <a:lnTo>
                    <a:pt x="28956" y="222504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3152" y="146304"/>
                  </a:lnTo>
                  <a:lnTo>
                    <a:pt x="83820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3820"/>
                  </a:lnTo>
                  <a:lnTo>
                    <a:pt x="146304" y="73152"/>
                  </a:lnTo>
                  <a:lnTo>
                    <a:pt x="160020" y="62484"/>
                  </a:lnTo>
                  <a:lnTo>
                    <a:pt x="175260" y="53340"/>
                  </a:lnTo>
                  <a:lnTo>
                    <a:pt x="190500" y="44196"/>
                  </a:lnTo>
                  <a:lnTo>
                    <a:pt x="205740" y="36576"/>
                  </a:lnTo>
                  <a:lnTo>
                    <a:pt x="222504" y="28956"/>
                  </a:lnTo>
                  <a:lnTo>
                    <a:pt x="237744" y="22860"/>
                  </a:lnTo>
                  <a:lnTo>
                    <a:pt x="254508" y="16764"/>
                  </a:lnTo>
                  <a:lnTo>
                    <a:pt x="272796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3048"/>
                  </a:lnTo>
                  <a:lnTo>
                    <a:pt x="344424" y="1524"/>
                  </a:lnTo>
                  <a:lnTo>
                    <a:pt x="36271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Shape 48"/>
            <p:cNvSpPr/>
            <p:nvPr/>
          </p:nvSpPr>
          <p:spPr>
            <a:xfrm>
              <a:off x="362712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0" y="0"/>
                  </a:moveTo>
                  <a:lnTo>
                    <a:pt x="18288" y="1524"/>
                  </a:lnTo>
                  <a:lnTo>
                    <a:pt x="36576" y="3048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0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6"/>
                  </a:lnTo>
                  <a:lnTo>
                    <a:pt x="187452" y="53340"/>
                  </a:lnTo>
                  <a:lnTo>
                    <a:pt x="202692" y="62484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5260"/>
                  </a:lnTo>
                  <a:lnTo>
                    <a:pt x="318516" y="190500"/>
                  </a:lnTo>
                  <a:lnTo>
                    <a:pt x="326136" y="205740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7848"/>
                  </a:lnTo>
                  <a:lnTo>
                    <a:pt x="361188" y="324612"/>
                  </a:lnTo>
                  <a:lnTo>
                    <a:pt x="362712" y="344424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7680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10896" y="550164"/>
                  </a:lnTo>
                  <a:lnTo>
                    <a:pt x="300228" y="565404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6552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2940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0"/>
                  </a:lnTo>
                  <a:lnTo>
                    <a:pt x="91440" y="713232"/>
                  </a:lnTo>
                  <a:lnTo>
                    <a:pt x="73152" y="717804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4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7056" y="693420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9704"/>
                  </a:lnTo>
                  <a:lnTo>
                    <a:pt x="131064" y="673608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7596"/>
                  </a:lnTo>
                  <a:lnTo>
                    <a:pt x="269748" y="563880"/>
                  </a:lnTo>
                  <a:lnTo>
                    <a:pt x="278892" y="551688"/>
                  </a:lnTo>
                  <a:lnTo>
                    <a:pt x="288036" y="537972"/>
                  </a:lnTo>
                  <a:lnTo>
                    <a:pt x="295656" y="524256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81000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4"/>
                  </a:lnTo>
                  <a:lnTo>
                    <a:pt x="333756" y="312420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8976"/>
                  </a:lnTo>
                  <a:lnTo>
                    <a:pt x="280416" y="175260"/>
                  </a:lnTo>
                  <a:lnTo>
                    <a:pt x="269748" y="161544"/>
                  </a:lnTo>
                  <a:lnTo>
                    <a:pt x="260604" y="149352"/>
                  </a:lnTo>
                  <a:lnTo>
                    <a:pt x="249936" y="137160"/>
                  </a:lnTo>
                  <a:lnTo>
                    <a:pt x="239268" y="124968"/>
                  </a:lnTo>
                  <a:lnTo>
                    <a:pt x="227076" y="114300"/>
                  </a:lnTo>
                  <a:lnTo>
                    <a:pt x="214884" y="103632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3528"/>
                  </a:lnTo>
                  <a:lnTo>
                    <a:pt x="51816" y="30480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Shape 7472"/>
            <p:cNvSpPr/>
            <p:nvPr/>
          </p:nvSpPr>
          <p:spPr>
            <a:xfrm>
              <a:off x="822960" y="1004316"/>
              <a:ext cx="8139098" cy="559308"/>
            </a:xfrm>
            <a:custGeom>
              <a:avLst/>
              <a:gdLst/>
              <a:ahLst/>
              <a:cxnLst/>
              <a:rect l="0" t="0" r="0" b="0"/>
              <a:pathLst>
                <a:path w="7459981" h="559308">
                  <a:moveTo>
                    <a:pt x="0" y="0"/>
                  </a:moveTo>
                  <a:lnTo>
                    <a:pt x="7459981" y="0"/>
                  </a:lnTo>
                  <a:lnTo>
                    <a:pt x="7459981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5C70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Shape 50"/>
            <p:cNvSpPr/>
            <p:nvPr/>
          </p:nvSpPr>
          <p:spPr>
            <a:xfrm>
              <a:off x="810768" y="992124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742182" y="559308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Shape 51"/>
            <p:cNvSpPr/>
            <p:nvPr/>
          </p:nvSpPr>
          <p:spPr>
            <a:xfrm>
              <a:off x="4552950" y="992124"/>
              <a:ext cx="3742183" cy="585216"/>
            </a:xfrm>
            <a:custGeom>
              <a:avLst/>
              <a:gdLst/>
              <a:ahLst/>
              <a:cxnLst/>
              <a:rect l="0" t="0" r="0" b="0"/>
              <a:pathLst>
                <a:path w="3742183" h="585216">
                  <a:moveTo>
                    <a:pt x="0" y="0"/>
                  </a:moveTo>
                  <a:lnTo>
                    <a:pt x="3729990" y="0"/>
                  </a:lnTo>
                  <a:cubicBezTo>
                    <a:pt x="3736085" y="0"/>
                    <a:pt x="3742183" y="6096"/>
                    <a:pt x="3742183" y="12192"/>
                  </a:cubicBezTo>
                  <a:lnTo>
                    <a:pt x="3742183" y="571500"/>
                  </a:lnTo>
                  <a:cubicBezTo>
                    <a:pt x="3742183" y="579120"/>
                    <a:pt x="3736085" y="585216"/>
                    <a:pt x="3729990" y="585216"/>
                  </a:cubicBezTo>
                  <a:lnTo>
                    <a:pt x="0" y="585216"/>
                  </a:lnTo>
                  <a:lnTo>
                    <a:pt x="0" y="559308"/>
                  </a:lnTo>
                  <a:lnTo>
                    <a:pt x="3716274" y="559308"/>
                  </a:lnTo>
                  <a:lnTo>
                    <a:pt x="3716274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299361" y="984056"/>
              <a:ext cx="6365526" cy="47629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Общ преглед на </a:t>
              </a:r>
              <a:r>
                <a:rPr lang="en-US" sz="30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REGIONS</a:t>
              </a:r>
              <a:r>
                <a:rPr lang="en-US" sz="3000" spc="1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4FOOD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0" name="Shape 53"/>
            <p:cNvSpPr/>
            <p:nvPr/>
          </p:nvSpPr>
          <p:spPr>
            <a:xfrm>
              <a:off x="473964" y="934212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Shape 54"/>
            <p:cNvSpPr/>
            <p:nvPr/>
          </p:nvSpPr>
          <p:spPr>
            <a:xfrm>
              <a:off x="460248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2"/>
                  </a:lnTo>
                  <a:lnTo>
                    <a:pt x="188976" y="74676"/>
                  </a:lnTo>
                  <a:lnTo>
                    <a:pt x="175260" y="82296"/>
                  </a:lnTo>
                  <a:lnTo>
                    <a:pt x="161544" y="91440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1816" y="230124"/>
                  </a:lnTo>
                  <a:lnTo>
                    <a:pt x="47244" y="245364"/>
                  </a:lnTo>
                  <a:lnTo>
                    <a:pt x="41148" y="262128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6576" y="446532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2484"/>
                  </a:lnTo>
                  <a:lnTo>
                    <a:pt x="175260" y="51816"/>
                  </a:lnTo>
                  <a:lnTo>
                    <a:pt x="190500" y="44196"/>
                  </a:lnTo>
                  <a:lnTo>
                    <a:pt x="205740" y="35052"/>
                  </a:lnTo>
                  <a:lnTo>
                    <a:pt x="220980" y="28956"/>
                  </a:lnTo>
                  <a:lnTo>
                    <a:pt x="237744" y="21336"/>
                  </a:lnTo>
                  <a:lnTo>
                    <a:pt x="254508" y="16764"/>
                  </a:lnTo>
                  <a:lnTo>
                    <a:pt x="271272" y="10668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Shape 55"/>
            <p:cNvSpPr/>
            <p:nvPr/>
          </p:nvSpPr>
          <p:spPr>
            <a:xfrm>
              <a:off x="822960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6"/>
                  </a:lnTo>
                  <a:lnTo>
                    <a:pt x="187452" y="51816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5156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6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1188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4340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8"/>
                  </a:lnTo>
                  <a:lnTo>
                    <a:pt x="256032" y="618744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6408" y="652272"/>
                  </a:lnTo>
                  <a:lnTo>
                    <a:pt x="202692" y="662940"/>
                  </a:lnTo>
                  <a:lnTo>
                    <a:pt x="187452" y="672084"/>
                  </a:lnTo>
                  <a:lnTo>
                    <a:pt x="172212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4864" y="720852"/>
                  </a:lnTo>
                  <a:lnTo>
                    <a:pt x="38100" y="722376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7992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3736" y="650748"/>
                  </a:lnTo>
                  <a:lnTo>
                    <a:pt x="187452" y="641604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1124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4528"/>
                  </a:lnTo>
                  <a:lnTo>
                    <a:pt x="335280" y="396240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7744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2296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Shape 7479"/>
            <p:cNvSpPr/>
            <p:nvPr/>
          </p:nvSpPr>
          <p:spPr>
            <a:xfrm>
              <a:off x="1033271" y="1844041"/>
              <a:ext cx="7928786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5C70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Shape 57"/>
            <p:cNvSpPr/>
            <p:nvPr/>
          </p:nvSpPr>
          <p:spPr>
            <a:xfrm>
              <a:off x="1021080" y="1831848"/>
              <a:ext cx="3637788" cy="583692"/>
            </a:xfrm>
            <a:custGeom>
              <a:avLst/>
              <a:gdLst/>
              <a:ahLst/>
              <a:cxnLst/>
              <a:rect l="0" t="0" r="0" b="0"/>
              <a:pathLst>
                <a:path w="3637788" h="583692">
                  <a:moveTo>
                    <a:pt x="12192" y="0"/>
                  </a:moveTo>
                  <a:lnTo>
                    <a:pt x="3637788" y="0"/>
                  </a:lnTo>
                  <a:lnTo>
                    <a:pt x="3637788" y="24384"/>
                  </a:lnTo>
                  <a:lnTo>
                    <a:pt x="25908" y="24384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Shape 58"/>
            <p:cNvSpPr/>
            <p:nvPr/>
          </p:nvSpPr>
          <p:spPr>
            <a:xfrm>
              <a:off x="4658868" y="1831848"/>
              <a:ext cx="3636265" cy="583692"/>
            </a:xfrm>
            <a:custGeom>
              <a:avLst/>
              <a:gdLst/>
              <a:ahLst/>
              <a:cxnLst/>
              <a:rect l="0" t="0" r="0" b="0"/>
              <a:pathLst>
                <a:path w="3636265" h="583692">
                  <a:moveTo>
                    <a:pt x="0" y="0"/>
                  </a:moveTo>
                  <a:lnTo>
                    <a:pt x="3624074" y="0"/>
                  </a:lnTo>
                  <a:cubicBezTo>
                    <a:pt x="3631693" y="0"/>
                    <a:pt x="3636265" y="4572"/>
                    <a:pt x="3636265" y="12192"/>
                  </a:cubicBezTo>
                  <a:lnTo>
                    <a:pt x="3636265" y="571500"/>
                  </a:lnTo>
                  <a:cubicBezTo>
                    <a:pt x="3636265" y="579120"/>
                    <a:pt x="3631693" y="583692"/>
                    <a:pt x="3624074" y="583692"/>
                  </a:cubicBezTo>
                  <a:lnTo>
                    <a:pt x="0" y="583692"/>
                  </a:lnTo>
                  <a:lnTo>
                    <a:pt x="0" y="559308"/>
                  </a:lnTo>
                  <a:lnTo>
                    <a:pt x="3611880" y="559308"/>
                  </a:lnTo>
                  <a:lnTo>
                    <a:pt x="3611880" y="24384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478227" y="1840219"/>
              <a:ext cx="8634657" cy="47629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Основни цели на проекта </a:t>
              </a:r>
              <a:r>
                <a:rPr lang="en-US" sz="30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/</a:t>
              </a:r>
              <a:r>
                <a:rPr lang="bg-BG" sz="30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резултати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7" name="Shape 60"/>
            <p:cNvSpPr/>
            <p:nvPr/>
          </p:nvSpPr>
          <p:spPr>
            <a:xfrm>
              <a:off x="684276" y="1773936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6972" y="699516"/>
                    <a:pt x="0" y="542544"/>
                    <a:pt x="0" y="348996"/>
                  </a:cubicBezTo>
                  <a:cubicBezTo>
                    <a:pt x="0" y="156972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Shape 61"/>
            <p:cNvSpPr/>
            <p:nvPr/>
          </p:nvSpPr>
          <p:spPr>
            <a:xfrm>
              <a:off x="672084" y="1761744"/>
              <a:ext cx="361188" cy="723900"/>
            </a:xfrm>
            <a:custGeom>
              <a:avLst/>
              <a:gdLst/>
              <a:ahLst/>
              <a:cxnLst/>
              <a:rect l="0" t="0" r="0" b="0"/>
              <a:pathLst>
                <a:path w="361188" h="723900">
                  <a:moveTo>
                    <a:pt x="342900" y="0"/>
                  </a:moveTo>
                  <a:lnTo>
                    <a:pt x="361188" y="0"/>
                  </a:lnTo>
                  <a:lnTo>
                    <a:pt x="361188" y="24385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5053"/>
                  </a:lnTo>
                  <a:lnTo>
                    <a:pt x="262128" y="39625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7912"/>
                  </a:lnTo>
                  <a:lnTo>
                    <a:pt x="201168" y="65532"/>
                  </a:lnTo>
                  <a:lnTo>
                    <a:pt x="187452" y="73153"/>
                  </a:lnTo>
                  <a:lnTo>
                    <a:pt x="173736" y="82297"/>
                  </a:lnTo>
                  <a:lnTo>
                    <a:pt x="160020" y="91441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0020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4885"/>
                  </a:lnTo>
                  <a:lnTo>
                    <a:pt x="51816" y="230125"/>
                  </a:lnTo>
                  <a:lnTo>
                    <a:pt x="45720" y="245364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1188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7012"/>
                  </a:lnTo>
                  <a:lnTo>
                    <a:pt x="51816" y="492253"/>
                  </a:lnTo>
                  <a:lnTo>
                    <a:pt x="57912" y="507492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4"/>
                  </a:lnTo>
                  <a:lnTo>
                    <a:pt x="185928" y="649225"/>
                  </a:lnTo>
                  <a:lnTo>
                    <a:pt x="201168" y="658368"/>
                  </a:lnTo>
                  <a:lnTo>
                    <a:pt x="214884" y="665988"/>
                  </a:lnTo>
                  <a:lnTo>
                    <a:pt x="230124" y="672085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6468"/>
                  </a:lnTo>
                  <a:lnTo>
                    <a:pt x="344424" y="697992"/>
                  </a:lnTo>
                  <a:lnTo>
                    <a:pt x="361188" y="699517"/>
                  </a:lnTo>
                  <a:lnTo>
                    <a:pt x="361188" y="723900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3"/>
                  </a:lnTo>
                  <a:lnTo>
                    <a:pt x="289560" y="716280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5"/>
                  </a:lnTo>
                  <a:lnTo>
                    <a:pt x="158496" y="662941"/>
                  </a:lnTo>
                  <a:lnTo>
                    <a:pt x="144780" y="652272"/>
                  </a:lnTo>
                  <a:lnTo>
                    <a:pt x="131064" y="641604"/>
                  </a:lnTo>
                  <a:lnTo>
                    <a:pt x="118872" y="630936"/>
                  </a:lnTo>
                  <a:lnTo>
                    <a:pt x="105156" y="618744"/>
                  </a:lnTo>
                  <a:lnTo>
                    <a:pt x="92964" y="605028"/>
                  </a:lnTo>
                  <a:lnTo>
                    <a:pt x="82296" y="592836"/>
                  </a:lnTo>
                  <a:lnTo>
                    <a:pt x="71628" y="579120"/>
                  </a:lnTo>
                  <a:lnTo>
                    <a:pt x="60960" y="565404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2920"/>
                  </a:lnTo>
                  <a:lnTo>
                    <a:pt x="21336" y="486156"/>
                  </a:lnTo>
                  <a:lnTo>
                    <a:pt x="15240" y="469392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2900"/>
                  </a:lnTo>
                  <a:lnTo>
                    <a:pt x="1524" y="324612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1272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0980"/>
                  </a:lnTo>
                  <a:lnTo>
                    <a:pt x="35052" y="205741"/>
                  </a:lnTo>
                  <a:lnTo>
                    <a:pt x="42672" y="188976"/>
                  </a:lnTo>
                  <a:lnTo>
                    <a:pt x="51816" y="173736"/>
                  </a:lnTo>
                  <a:lnTo>
                    <a:pt x="60960" y="160020"/>
                  </a:lnTo>
                  <a:lnTo>
                    <a:pt x="71628" y="144780"/>
                  </a:lnTo>
                  <a:lnTo>
                    <a:pt x="82296" y="131064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2297"/>
                  </a:lnTo>
                  <a:lnTo>
                    <a:pt x="144780" y="71628"/>
                  </a:lnTo>
                  <a:lnTo>
                    <a:pt x="158496" y="62485"/>
                  </a:lnTo>
                  <a:lnTo>
                    <a:pt x="173736" y="51817"/>
                  </a:lnTo>
                  <a:lnTo>
                    <a:pt x="188976" y="44197"/>
                  </a:lnTo>
                  <a:lnTo>
                    <a:pt x="204216" y="35053"/>
                  </a:lnTo>
                  <a:lnTo>
                    <a:pt x="220980" y="28956"/>
                  </a:lnTo>
                  <a:lnTo>
                    <a:pt x="236220" y="21336"/>
                  </a:lnTo>
                  <a:lnTo>
                    <a:pt x="252984" y="16764"/>
                  </a:lnTo>
                  <a:lnTo>
                    <a:pt x="271272" y="10668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Shape 62"/>
            <p:cNvSpPr/>
            <p:nvPr/>
          </p:nvSpPr>
          <p:spPr>
            <a:xfrm>
              <a:off x="1033272" y="1761744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0" y="0"/>
                  </a:lnTo>
                  <a:lnTo>
                    <a:pt x="18288" y="0"/>
                  </a:lnTo>
                  <a:lnTo>
                    <a:pt x="36576" y="1525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3"/>
                  </a:lnTo>
                  <a:lnTo>
                    <a:pt x="172212" y="42672"/>
                  </a:lnTo>
                  <a:lnTo>
                    <a:pt x="187452" y="51817"/>
                  </a:lnTo>
                  <a:lnTo>
                    <a:pt x="202692" y="60961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5" y="118872"/>
                  </a:lnTo>
                  <a:lnTo>
                    <a:pt x="280416" y="131064"/>
                  </a:lnTo>
                  <a:lnTo>
                    <a:pt x="291084" y="144780"/>
                  </a:lnTo>
                  <a:lnTo>
                    <a:pt x="300228" y="158497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7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6053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8161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5" y="605028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1648" y="641604"/>
                  </a:lnTo>
                  <a:lnTo>
                    <a:pt x="217932" y="652272"/>
                  </a:lnTo>
                  <a:lnTo>
                    <a:pt x="202692" y="661417"/>
                  </a:lnTo>
                  <a:lnTo>
                    <a:pt x="188976" y="672085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8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723900"/>
                  </a:lnTo>
                  <a:lnTo>
                    <a:pt x="0" y="699517"/>
                  </a:lnTo>
                  <a:lnTo>
                    <a:pt x="0" y="699517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8180"/>
                  </a:lnTo>
                  <a:lnTo>
                    <a:pt x="131064" y="672085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1"/>
                  </a:lnTo>
                  <a:lnTo>
                    <a:pt x="214884" y="621792"/>
                  </a:lnTo>
                  <a:lnTo>
                    <a:pt x="227076" y="611125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7180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5"/>
                  </a:lnTo>
                  <a:lnTo>
                    <a:pt x="335280" y="327661"/>
                  </a:lnTo>
                  <a:lnTo>
                    <a:pt x="333756" y="310897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1168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1441"/>
                  </a:lnTo>
                  <a:lnTo>
                    <a:pt x="188976" y="82297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39625"/>
                  </a:lnTo>
                  <a:lnTo>
                    <a:pt x="85344" y="35053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Shape 7486"/>
            <p:cNvSpPr/>
            <p:nvPr/>
          </p:nvSpPr>
          <p:spPr>
            <a:xfrm>
              <a:off x="1033272" y="2682241"/>
              <a:ext cx="7928784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5C70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Shape 64"/>
            <p:cNvSpPr/>
            <p:nvPr/>
          </p:nvSpPr>
          <p:spPr>
            <a:xfrm>
              <a:off x="1021080" y="2670048"/>
              <a:ext cx="3637788" cy="585216"/>
            </a:xfrm>
            <a:custGeom>
              <a:avLst/>
              <a:gdLst/>
              <a:ahLst/>
              <a:cxnLst/>
              <a:rect l="0" t="0" r="0" b="0"/>
              <a:pathLst>
                <a:path w="3637788" h="585216">
                  <a:moveTo>
                    <a:pt x="12192" y="0"/>
                  </a:moveTo>
                  <a:lnTo>
                    <a:pt x="3637788" y="0"/>
                  </a:lnTo>
                  <a:lnTo>
                    <a:pt x="3637788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Shape 65"/>
            <p:cNvSpPr/>
            <p:nvPr/>
          </p:nvSpPr>
          <p:spPr>
            <a:xfrm>
              <a:off x="4658868" y="2670048"/>
              <a:ext cx="3636265" cy="585216"/>
            </a:xfrm>
            <a:custGeom>
              <a:avLst/>
              <a:gdLst/>
              <a:ahLst/>
              <a:cxnLst/>
              <a:rect l="0" t="0" r="0" b="0"/>
              <a:pathLst>
                <a:path w="3636265" h="585216">
                  <a:moveTo>
                    <a:pt x="0" y="0"/>
                  </a:moveTo>
                  <a:lnTo>
                    <a:pt x="3624074" y="0"/>
                  </a:lnTo>
                  <a:cubicBezTo>
                    <a:pt x="3631693" y="0"/>
                    <a:pt x="3636265" y="6096"/>
                    <a:pt x="3636265" y="12192"/>
                  </a:cubicBezTo>
                  <a:lnTo>
                    <a:pt x="3636265" y="571500"/>
                  </a:lnTo>
                  <a:cubicBezTo>
                    <a:pt x="3636265" y="579120"/>
                    <a:pt x="3631693" y="585216"/>
                    <a:pt x="3624074" y="585216"/>
                  </a:cubicBezTo>
                  <a:lnTo>
                    <a:pt x="0" y="585216"/>
                  </a:lnTo>
                  <a:lnTo>
                    <a:pt x="0" y="559308"/>
                  </a:lnTo>
                  <a:lnTo>
                    <a:pt x="3611880" y="559308"/>
                  </a:lnTo>
                  <a:lnTo>
                    <a:pt x="3611880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478227" y="2703128"/>
              <a:ext cx="6816905" cy="47629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Работен план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4" name="Shape 67"/>
            <p:cNvSpPr/>
            <p:nvPr/>
          </p:nvSpPr>
          <p:spPr>
            <a:xfrm>
              <a:off x="684276" y="2613661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6972" y="697992"/>
                    <a:pt x="0" y="542544"/>
                    <a:pt x="0" y="348996"/>
                  </a:cubicBezTo>
                  <a:cubicBezTo>
                    <a:pt x="0" y="155448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Shape 68"/>
            <p:cNvSpPr/>
            <p:nvPr/>
          </p:nvSpPr>
          <p:spPr>
            <a:xfrm>
              <a:off x="672084" y="2599944"/>
              <a:ext cx="361188" cy="725425"/>
            </a:xfrm>
            <a:custGeom>
              <a:avLst/>
              <a:gdLst/>
              <a:ahLst/>
              <a:cxnLst/>
              <a:rect l="0" t="0" r="0" b="0"/>
              <a:pathLst>
                <a:path w="361188" h="725425">
                  <a:moveTo>
                    <a:pt x="361188" y="0"/>
                  </a:moveTo>
                  <a:lnTo>
                    <a:pt x="361188" y="25908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6576"/>
                  </a:lnTo>
                  <a:lnTo>
                    <a:pt x="262128" y="41148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9436"/>
                  </a:lnTo>
                  <a:lnTo>
                    <a:pt x="201168" y="65532"/>
                  </a:lnTo>
                  <a:lnTo>
                    <a:pt x="187452" y="74676"/>
                  </a:lnTo>
                  <a:lnTo>
                    <a:pt x="173736" y="82297"/>
                  </a:lnTo>
                  <a:lnTo>
                    <a:pt x="160020" y="92964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1544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6409"/>
                  </a:lnTo>
                  <a:lnTo>
                    <a:pt x="51816" y="231648"/>
                  </a:lnTo>
                  <a:lnTo>
                    <a:pt x="45720" y="246888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2712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7912" y="509017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3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5"/>
                  </a:lnTo>
                  <a:lnTo>
                    <a:pt x="185928" y="650748"/>
                  </a:lnTo>
                  <a:lnTo>
                    <a:pt x="201168" y="658368"/>
                  </a:lnTo>
                  <a:lnTo>
                    <a:pt x="214884" y="665989"/>
                  </a:lnTo>
                  <a:lnTo>
                    <a:pt x="230124" y="673609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7992"/>
                  </a:lnTo>
                  <a:lnTo>
                    <a:pt x="344424" y="699516"/>
                  </a:lnTo>
                  <a:lnTo>
                    <a:pt x="361188" y="699516"/>
                  </a:lnTo>
                  <a:lnTo>
                    <a:pt x="361188" y="725425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2"/>
                  </a:lnTo>
                  <a:lnTo>
                    <a:pt x="289560" y="717805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4"/>
                  </a:lnTo>
                  <a:lnTo>
                    <a:pt x="158496" y="662941"/>
                  </a:lnTo>
                  <a:lnTo>
                    <a:pt x="144780" y="652273"/>
                  </a:lnTo>
                  <a:lnTo>
                    <a:pt x="131064" y="641605"/>
                  </a:lnTo>
                  <a:lnTo>
                    <a:pt x="118872" y="630937"/>
                  </a:lnTo>
                  <a:lnTo>
                    <a:pt x="105156" y="618744"/>
                  </a:lnTo>
                  <a:lnTo>
                    <a:pt x="92964" y="606552"/>
                  </a:lnTo>
                  <a:lnTo>
                    <a:pt x="82296" y="592837"/>
                  </a:lnTo>
                  <a:lnTo>
                    <a:pt x="71628" y="579120"/>
                  </a:lnTo>
                  <a:lnTo>
                    <a:pt x="60960" y="565405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4444"/>
                  </a:lnTo>
                  <a:lnTo>
                    <a:pt x="21336" y="487680"/>
                  </a:lnTo>
                  <a:lnTo>
                    <a:pt x="15240" y="470917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4425"/>
                  </a:lnTo>
                  <a:lnTo>
                    <a:pt x="1524" y="326136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2797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2504"/>
                  </a:lnTo>
                  <a:lnTo>
                    <a:pt x="35052" y="205741"/>
                  </a:lnTo>
                  <a:lnTo>
                    <a:pt x="42672" y="190500"/>
                  </a:lnTo>
                  <a:lnTo>
                    <a:pt x="51816" y="175261"/>
                  </a:lnTo>
                  <a:lnTo>
                    <a:pt x="60960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3820"/>
                  </a:lnTo>
                  <a:lnTo>
                    <a:pt x="144780" y="73153"/>
                  </a:lnTo>
                  <a:lnTo>
                    <a:pt x="158496" y="62485"/>
                  </a:lnTo>
                  <a:lnTo>
                    <a:pt x="173736" y="53341"/>
                  </a:lnTo>
                  <a:lnTo>
                    <a:pt x="188976" y="44197"/>
                  </a:lnTo>
                  <a:lnTo>
                    <a:pt x="204216" y="36576"/>
                  </a:lnTo>
                  <a:lnTo>
                    <a:pt x="220980" y="28956"/>
                  </a:lnTo>
                  <a:lnTo>
                    <a:pt x="236220" y="22861"/>
                  </a:lnTo>
                  <a:lnTo>
                    <a:pt x="252984" y="16764"/>
                  </a:lnTo>
                  <a:lnTo>
                    <a:pt x="271272" y="12192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1525"/>
                  </a:lnTo>
                  <a:lnTo>
                    <a:pt x="361188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Shape 69"/>
            <p:cNvSpPr/>
            <p:nvPr/>
          </p:nvSpPr>
          <p:spPr>
            <a:xfrm>
              <a:off x="1033272" y="2599944"/>
              <a:ext cx="362712" cy="725425"/>
            </a:xfrm>
            <a:custGeom>
              <a:avLst/>
              <a:gdLst/>
              <a:ahLst/>
              <a:cxnLst/>
              <a:rect l="0" t="0" r="0" b="0"/>
              <a:pathLst>
                <a:path w="362712" h="725425">
                  <a:moveTo>
                    <a:pt x="0" y="0"/>
                  </a:moveTo>
                  <a:lnTo>
                    <a:pt x="18288" y="0"/>
                  </a:lnTo>
                  <a:lnTo>
                    <a:pt x="36576" y="1525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1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7"/>
                  </a:lnTo>
                  <a:lnTo>
                    <a:pt x="187452" y="53341"/>
                  </a:lnTo>
                  <a:lnTo>
                    <a:pt x="202692" y="62485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5" y="118872"/>
                  </a:lnTo>
                  <a:lnTo>
                    <a:pt x="280416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5741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9561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9685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5405"/>
                  </a:lnTo>
                  <a:lnTo>
                    <a:pt x="291084" y="579120"/>
                  </a:lnTo>
                  <a:lnTo>
                    <a:pt x="280416" y="592837"/>
                  </a:lnTo>
                  <a:lnTo>
                    <a:pt x="268225" y="606552"/>
                  </a:lnTo>
                  <a:lnTo>
                    <a:pt x="256032" y="618744"/>
                  </a:lnTo>
                  <a:lnTo>
                    <a:pt x="243840" y="630937"/>
                  </a:lnTo>
                  <a:lnTo>
                    <a:pt x="231648" y="641605"/>
                  </a:lnTo>
                  <a:lnTo>
                    <a:pt x="217932" y="652273"/>
                  </a:lnTo>
                  <a:lnTo>
                    <a:pt x="202692" y="662941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1"/>
                  </a:lnTo>
                  <a:lnTo>
                    <a:pt x="91440" y="713232"/>
                  </a:lnTo>
                  <a:lnTo>
                    <a:pt x="73152" y="717805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5"/>
                  </a:lnTo>
                  <a:lnTo>
                    <a:pt x="0" y="725425"/>
                  </a:lnTo>
                  <a:lnTo>
                    <a:pt x="0" y="699516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9705"/>
                  </a:lnTo>
                  <a:lnTo>
                    <a:pt x="131064" y="673609"/>
                  </a:lnTo>
                  <a:lnTo>
                    <a:pt x="146304" y="665989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5"/>
                  </a:lnTo>
                  <a:lnTo>
                    <a:pt x="201168" y="632461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9"/>
                  </a:lnTo>
                  <a:lnTo>
                    <a:pt x="260604" y="577597"/>
                  </a:lnTo>
                  <a:lnTo>
                    <a:pt x="269748" y="563880"/>
                  </a:lnTo>
                  <a:lnTo>
                    <a:pt x="278892" y="551689"/>
                  </a:lnTo>
                  <a:lnTo>
                    <a:pt x="288036" y="537972"/>
                  </a:lnTo>
                  <a:lnTo>
                    <a:pt x="297180" y="522732"/>
                  </a:lnTo>
                  <a:lnTo>
                    <a:pt x="303276" y="509017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7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5"/>
                  </a:lnTo>
                  <a:lnTo>
                    <a:pt x="333756" y="310897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2692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4968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2590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Shape 7491"/>
            <p:cNvSpPr/>
            <p:nvPr/>
          </p:nvSpPr>
          <p:spPr>
            <a:xfrm>
              <a:off x="822960" y="3521965"/>
              <a:ext cx="8139097" cy="559308"/>
            </a:xfrm>
            <a:custGeom>
              <a:avLst/>
              <a:gdLst/>
              <a:ahLst/>
              <a:cxnLst/>
              <a:rect l="0" t="0" r="0" b="0"/>
              <a:pathLst>
                <a:path w="7459981" h="559308">
                  <a:moveTo>
                    <a:pt x="0" y="0"/>
                  </a:moveTo>
                  <a:lnTo>
                    <a:pt x="7459981" y="0"/>
                  </a:lnTo>
                  <a:lnTo>
                    <a:pt x="7459981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5C70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Shape 71"/>
            <p:cNvSpPr/>
            <p:nvPr/>
          </p:nvSpPr>
          <p:spPr>
            <a:xfrm>
              <a:off x="810768" y="3509772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9"/>
                  </a:lnTo>
                  <a:lnTo>
                    <a:pt x="3742182" y="559309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Shape 72"/>
            <p:cNvSpPr/>
            <p:nvPr/>
          </p:nvSpPr>
          <p:spPr>
            <a:xfrm>
              <a:off x="4552950" y="3509772"/>
              <a:ext cx="3742183" cy="585216"/>
            </a:xfrm>
            <a:custGeom>
              <a:avLst/>
              <a:gdLst/>
              <a:ahLst/>
              <a:cxnLst/>
              <a:rect l="0" t="0" r="0" b="0"/>
              <a:pathLst>
                <a:path w="3742183" h="585216">
                  <a:moveTo>
                    <a:pt x="0" y="0"/>
                  </a:moveTo>
                  <a:lnTo>
                    <a:pt x="3729990" y="0"/>
                  </a:lnTo>
                  <a:cubicBezTo>
                    <a:pt x="3736085" y="0"/>
                    <a:pt x="3742183" y="6096"/>
                    <a:pt x="3742183" y="12192"/>
                  </a:cubicBezTo>
                  <a:lnTo>
                    <a:pt x="3742183" y="571500"/>
                  </a:lnTo>
                  <a:cubicBezTo>
                    <a:pt x="3742183" y="579120"/>
                    <a:pt x="3736085" y="585216"/>
                    <a:pt x="3729990" y="585216"/>
                  </a:cubicBezTo>
                  <a:lnTo>
                    <a:pt x="0" y="585216"/>
                  </a:lnTo>
                  <a:lnTo>
                    <a:pt x="0" y="559309"/>
                  </a:lnTo>
                  <a:lnTo>
                    <a:pt x="3716274" y="559309"/>
                  </a:lnTo>
                  <a:lnTo>
                    <a:pt x="3716274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391506" y="3520441"/>
              <a:ext cx="6374247" cy="47629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Времеви график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1" name="Shape 74"/>
            <p:cNvSpPr/>
            <p:nvPr/>
          </p:nvSpPr>
          <p:spPr>
            <a:xfrm>
              <a:off x="473964" y="3451861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2" name="Shape 75"/>
            <p:cNvSpPr/>
            <p:nvPr/>
          </p:nvSpPr>
          <p:spPr>
            <a:xfrm>
              <a:off x="460248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1"/>
                  </a:lnTo>
                  <a:lnTo>
                    <a:pt x="312420" y="28956"/>
                  </a:lnTo>
                  <a:lnTo>
                    <a:pt x="295656" y="32003"/>
                  </a:lnTo>
                  <a:lnTo>
                    <a:pt x="278892" y="36575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1"/>
                  </a:lnTo>
                  <a:lnTo>
                    <a:pt x="188976" y="74675"/>
                  </a:lnTo>
                  <a:lnTo>
                    <a:pt x="175260" y="82295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5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7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7"/>
                  </a:lnTo>
                  <a:lnTo>
                    <a:pt x="59436" y="216408"/>
                  </a:lnTo>
                  <a:lnTo>
                    <a:pt x="51816" y="231648"/>
                  </a:lnTo>
                  <a:lnTo>
                    <a:pt x="47244" y="246888"/>
                  </a:lnTo>
                  <a:lnTo>
                    <a:pt x="41148" y="262127"/>
                  </a:lnTo>
                  <a:lnTo>
                    <a:pt x="36576" y="277367"/>
                  </a:lnTo>
                  <a:lnTo>
                    <a:pt x="33528" y="294131"/>
                  </a:lnTo>
                  <a:lnTo>
                    <a:pt x="30480" y="310895"/>
                  </a:lnTo>
                  <a:lnTo>
                    <a:pt x="27432" y="327659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5"/>
                  </a:lnTo>
                  <a:lnTo>
                    <a:pt x="27432" y="396239"/>
                  </a:lnTo>
                  <a:lnTo>
                    <a:pt x="28956" y="413003"/>
                  </a:lnTo>
                  <a:lnTo>
                    <a:pt x="32004" y="429767"/>
                  </a:lnTo>
                  <a:lnTo>
                    <a:pt x="36576" y="446531"/>
                  </a:lnTo>
                  <a:lnTo>
                    <a:pt x="41148" y="461772"/>
                  </a:lnTo>
                  <a:lnTo>
                    <a:pt x="45720" y="478536"/>
                  </a:lnTo>
                  <a:lnTo>
                    <a:pt x="51816" y="493775"/>
                  </a:lnTo>
                  <a:lnTo>
                    <a:pt x="59436" y="507492"/>
                  </a:lnTo>
                  <a:lnTo>
                    <a:pt x="67056" y="522731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3"/>
                  </a:lnTo>
                  <a:lnTo>
                    <a:pt x="187452" y="650748"/>
                  </a:lnTo>
                  <a:lnTo>
                    <a:pt x="202692" y="658367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5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5"/>
                  </a:lnTo>
                  <a:lnTo>
                    <a:pt x="307848" y="720852"/>
                  </a:lnTo>
                  <a:lnTo>
                    <a:pt x="289560" y="717803"/>
                  </a:lnTo>
                  <a:lnTo>
                    <a:pt x="272796" y="713231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7"/>
                  </a:lnTo>
                  <a:lnTo>
                    <a:pt x="205740" y="688848"/>
                  </a:lnTo>
                  <a:lnTo>
                    <a:pt x="190500" y="681227"/>
                  </a:lnTo>
                  <a:lnTo>
                    <a:pt x="175260" y="672084"/>
                  </a:lnTo>
                  <a:lnTo>
                    <a:pt x="160020" y="662939"/>
                  </a:lnTo>
                  <a:lnTo>
                    <a:pt x="146304" y="652272"/>
                  </a:lnTo>
                  <a:lnTo>
                    <a:pt x="132588" y="641603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3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2627"/>
                  </a:lnTo>
                  <a:lnTo>
                    <a:pt x="7620" y="435864"/>
                  </a:lnTo>
                  <a:lnTo>
                    <a:pt x="4572" y="417575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59"/>
                  </a:lnTo>
                  <a:lnTo>
                    <a:pt x="12192" y="272795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39"/>
                  </a:lnTo>
                  <a:lnTo>
                    <a:pt x="44196" y="190500"/>
                  </a:lnTo>
                  <a:lnTo>
                    <a:pt x="53340" y="175259"/>
                  </a:lnTo>
                  <a:lnTo>
                    <a:pt x="62484" y="160020"/>
                  </a:lnTo>
                  <a:lnTo>
                    <a:pt x="71628" y="146303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5"/>
                  </a:lnTo>
                  <a:lnTo>
                    <a:pt x="146304" y="71627"/>
                  </a:lnTo>
                  <a:lnTo>
                    <a:pt x="160020" y="62484"/>
                  </a:lnTo>
                  <a:lnTo>
                    <a:pt x="175260" y="53339"/>
                  </a:lnTo>
                  <a:lnTo>
                    <a:pt x="190500" y="44195"/>
                  </a:lnTo>
                  <a:lnTo>
                    <a:pt x="205740" y="36575"/>
                  </a:lnTo>
                  <a:lnTo>
                    <a:pt x="220980" y="28956"/>
                  </a:lnTo>
                  <a:lnTo>
                    <a:pt x="237744" y="22859"/>
                  </a:lnTo>
                  <a:lnTo>
                    <a:pt x="254508" y="16764"/>
                  </a:lnTo>
                  <a:lnTo>
                    <a:pt x="271272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Shape 76"/>
            <p:cNvSpPr/>
            <p:nvPr/>
          </p:nvSpPr>
          <p:spPr>
            <a:xfrm>
              <a:off x="822960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5"/>
                  </a:lnTo>
                  <a:lnTo>
                    <a:pt x="187452" y="51816"/>
                  </a:lnTo>
                  <a:lnTo>
                    <a:pt x="202692" y="62484"/>
                  </a:lnTo>
                  <a:lnTo>
                    <a:pt x="216408" y="71627"/>
                  </a:lnTo>
                  <a:lnTo>
                    <a:pt x="230124" y="82295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5"/>
                  </a:lnTo>
                  <a:lnTo>
                    <a:pt x="326136" y="205739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59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2712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5"/>
                  </a:lnTo>
                  <a:lnTo>
                    <a:pt x="355092" y="435864"/>
                  </a:lnTo>
                  <a:lnTo>
                    <a:pt x="350520" y="452627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5403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7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3"/>
                  </a:lnTo>
                  <a:lnTo>
                    <a:pt x="216408" y="652272"/>
                  </a:lnTo>
                  <a:lnTo>
                    <a:pt x="202692" y="662939"/>
                  </a:lnTo>
                  <a:lnTo>
                    <a:pt x="187452" y="672084"/>
                  </a:lnTo>
                  <a:lnTo>
                    <a:pt x="172212" y="681227"/>
                  </a:lnTo>
                  <a:lnTo>
                    <a:pt x="156972" y="688848"/>
                  </a:lnTo>
                  <a:lnTo>
                    <a:pt x="141732" y="696467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1"/>
                  </a:lnTo>
                  <a:lnTo>
                    <a:pt x="73152" y="717803"/>
                  </a:lnTo>
                  <a:lnTo>
                    <a:pt x="54864" y="720852"/>
                  </a:lnTo>
                  <a:lnTo>
                    <a:pt x="38100" y="722375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5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7"/>
                  </a:lnTo>
                  <a:lnTo>
                    <a:pt x="173736" y="650748"/>
                  </a:lnTo>
                  <a:lnTo>
                    <a:pt x="187452" y="641603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7972"/>
                  </a:lnTo>
                  <a:lnTo>
                    <a:pt x="295656" y="522731"/>
                  </a:lnTo>
                  <a:lnTo>
                    <a:pt x="303276" y="509016"/>
                  </a:lnTo>
                  <a:lnTo>
                    <a:pt x="310896" y="493775"/>
                  </a:lnTo>
                  <a:lnTo>
                    <a:pt x="316992" y="478536"/>
                  </a:lnTo>
                  <a:lnTo>
                    <a:pt x="321564" y="463295"/>
                  </a:lnTo>
                  <a:lnTo>
                    <a:pt x="326136" y="446531"/>
                  </a:lnTo>
                  <a:lnTo>
                    <a:pt x="330708" y="431292"/>
                  </a:lnTo>
                  <a:lnTo>
                    <a:pt x="333756" y="414527"/>
                  </a:lnTo>
                  <a:lnTo>
                    <a:pt x="335280" y="397764"/>
                  </a:lnTo>
                  <a:lnTo>
                    <a:pt x="336804" y="379475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7659"/>
                  </a:lnTo>
                  <a:lnTo>
                    <a:pt x="333756" y="310895"/>
                  </a:lnTo>
                  <a:lnTo>
                    <a:pt x="330708" y="294131"/>
                  </a:lnTo>
                  <a:lnTo>
                    <a:pt x="326136" y="278892"/>
                  </a:lnTo>
                  <a:lnTo>
                    <a:pt x="321564" y="262127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7"/>
                  </a:lnTo>
                  <a:lnTo>
                    <a:pt x="249936" y="135636"/>
                  </a:lnTo>
                  <a:lnTo>
                    <a:pt x="237744" y="124967"/>
                  </a:lnTo>
                  <a:lnTo>
                    <a:pt x="227076" y="112775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3820"/>
                  </a:lnTo>
                  <a:lnTo>
                    <a:pt x="175260" y="74675"/>
                  </a:lnTo>
                  <a:lnTo>
                    <a:pt x="161544" y="65531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5"/>
                  </a:lnTo>
                  <a:lnTo>
                    <a:pt x="68580" y="32003"/>
                  </a:lnTo>
                  <a:lnTo>
                    <a:pt x="51816" y="28956"/>
                  </a:lnTo>
                  <a:lnTo>
                    <a:pt x="35052" y="27431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4" name="Shape 7494"/>
            <p:cNvSpPr/>
            <p:nvPr/>
          </p:nvSpPr>
          <p:spPr>
            <a:xfrm>
              <a:off x="460248" y="4373880"/>
              <a:ext cx="8501809" cy="559308"/>
            </a:xfrm>
            <a:custGeom>
              <a:avLst/>
              <a:gdLst/>
              <a:ahLst/>
              <a:cxnLst/>
              <a:rect l="0" t="0" r="0" b="0"/>
              <a:pathLst>
                <a:path w="7920228" h="559308">
                  <a:moveTo>
                    <a:pt x="0" y="0"/>
                  </a:moveTo>
                  <a:lnTo>
                    <a:pt x="7920228" y="0"/>
                  </a:lnTo>
                  <a:lnTo>
                    <a:pt x="7920228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5C70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5" name="Shape 78"/>
            <p:cNvSpPr/>
            <p:nvPr/>
          </p:nvSpPr>
          <p:spPr>
            <a:xfrm>
              <a:off x="350520" y="4349497"/>
              <a:ext cx="3971545" cy="583692"/>
            </a:xfrm>
            <a:custGeom>
              <a:avLst/>
              <a:gdLst/>
              <a:ahLst/>
              <a:cxnLst/>
              <a:rect l="0" t="0" r="0" b="0"/>
              <a:pathLst>
                <a:path w="3971545" h="583692">
                  <a:moveTo>
                    <a:pt x="12192" y="0"/>
                  </a:moveTo>
                  <a:lnTo>
                    <a:pt x="3971545" y="0"/>
                  </a:lnTo>
                  <a:lnTo>
                    <a:pt x="3971545" y="24384"/>
                  </a:lnTo>
                  <a:lnTo>
                    <a:pt x="24384" y="24384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6" name="Shape 79"/>
            <p:cNvSpPr/>
            <p:nvPr/>
          </p:nvSpPr>
          <p:spPr>
            <a:xfrm>
              <a:off x="4322064" y="4349497"/>
              <a:ext cx="3973067" cy="583692"/>
            </a:xfrm>
            <a:custGeom>
              <a:avLst/>
              <a:gdLst/>
              <a:ahLst/>
              <a:cxnLst/>
              <a:rect l="0" t="0" r="0" b="0"/>
              <a:pathLst>
                <a:path w="3973067" h="583692">
                  <a:moveTo>
                    <a:pt x="0" y="0"/>
                  </a:moveTo>
                  <a:lnTo>
                    <a:pt x="3960875" y="0"/>
                  </a:lnTo>
                  <a:cubicBezTo>
                    <a:pt x="3966972" y="0"/>
                    <a:pt x="3973067" y="4572"/>
                    <a:pt x="3973067" y="12192"/>
                  </a:cubicBezTo>
                  <a:lnTo>
                    <a:pt x="3973067" y="571500"/>
                  </a:lnTo>
                  <a:cubicBezTo>
                    <a:pt x="3973067" y="579120"/>
                    <a:pt x="3966972" y="583692"/>
                    <a:pt x="3960875" y="583692"/>
                  </a:cubicBezTo>
                  <a:lnTo>
                    <a:pt x="0" y="583692"/>
                  </a:lnTo>
                  <a:lnTo>
                    <a:pt x="0" y="559308"/>
                  </a:lnTo>
                  <a:lnTo>
                    <a:pt x="3947160" y="559308"/>
                  </a:lnTo>
                  <a:lnTo>
                    <a:pt x="3947160" y="24384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04785" y="4360165"/>
              <a:ext cx="6129962" cy="47629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Подход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8" name="Shape 81"/>
            <p:cNvSpPr/>
            <p:nvPr/>
          </p:nvSpPr>
          <p:spPr>
            <a:xfrm>
              <a:off x="13716" y="4291585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48996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9" name="Shape 82"/>
            <p:cNvSpPr/>
            <p:nvPr/>
          </p:nvSpPr>
          <p:spPr>
            <a:xfrm>
              <a:off x="0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4384"/>
                  </a:lnTo>
                  <a:lnTo>
                    <a:pt x="345948" y="25908"/>
                  </a:lnTo>
                  <a:lnTo>
                    <a:pt x="329184" y="25908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5051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5"/>
                  </a:lnTo>
                  <a:lnTo>
                    <a:pt x="217932" y="57912"/>
                  </a:lnTo>
                  <a:lnTo>
                    <a:pt x="202692" y="65532"/>
                  </a:lnTo>
                  <a:lnTo>
                    <a:pt x="188976" y="73151"/>
                  </a:lnTo>
                  <a:lnTo>
                    <a:pt x="175260" y="82296"/>
                  </a:lnTo>
                  <a:lnTo>
                    <a:pt x="161544" y="91441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1"/>
                  </a:lnTo>
                  <a:lnTo>
                    <a:pt x="67056" y="201168"/>
                  </a:lnTo>
                  <a:lnTo>
                    <a:pt x="59436" y="214884"/>
                  </a:lnTo>
                  <a:lnTo>
                    <a:pt x="53340" y="230124"/>
                  </a:lnTo>
                  <a:lnTo>
                    <a:pt x="47244" y="245364"/>
                  </a:lnTo>
                  <a:lnTo>
                    <a:pt x="41148" y="260604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09372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1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5008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2357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7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0936"/>
                  </a:lnTo>
                  <a:lnTo>
                    <a:pt x="173736" y="641604"/>
                  </a:lnTo>
                  <a:lnTo>
                    <a:pt x="187452" y="649224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2752"/>
                  </a:lnTo>
                  <a:lnTo>
                    <a:pt x="278892" y="687324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6468"/>
                  </a:lnTo>
                  <a:lnTo>
                    <a:pt x="345948" y="697992"/>
                  </a:lnTo>
                  <a:lnTo>
                    <a:pt x="362712" y="697992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19329"/>
                  </a:lnTo>
                  <a:lnTo>
                    <a:pt x="289560" y="716280"/>
                  </a:lnTo>
                  <a:lnTo>
                    <a:pt x="272796" y="713232"/>
                  </a:lnTo>
                  <a:lnTo>
                    <a:pt x="256032" y="707136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79704"/>
                  </a:lnTo>
                  <a:lnTo>
                    <a:pt x="175260" y="672084"/>
                  </a:lnTo>
                  <a:lnTo>
                    <a:pt x="160020" y="662941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5029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3880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6156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4341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2900"/>
                  </a:lnTo>
                  <a:lnTo>
                    <a:pt x="3048" y="324612"/>
                  </a:lnTo>
                  <a:lnTo>
                    <a:pt x="4572" y="306324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1"/>
                  </a:lnTo>
                  <a:lnTo>
                    <a:pt x="44196" y="188976"/>
                  </a:lnTo>
                  <a:lnTo>
                    <a:pt x="53340" y="173736"/>
                  </a:lnTo>
                  <a:lnTo>
                    <a:pt x="62484" y="160020"/>
                  </a:lnTo>
                  <a:lnTo>
                    <a:pt x="73152" y="144780"/>
                  </a:lnTo>
                  <a:lnTo>
                    <a:pt x="83820" y="131064"/>
                  </a:lnTo>
                  <a:lnTo>
                    <a:pt x="94488" y="118872"/>
                  </a:lnTo>
                  <a:lnTo>
                    <a:pt x="106680" y="105156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0960"/>
                  </a:lnTo>
                  <a:lnTo>
                    <a:pt x="175260" y="51815"/>
                  </a:lnTo>
                  <a:lnTo>
                    <a:pt x="190500" y="42672"/>
                  </a:lnTo>
                  <a:lnTo>
                    <a:pt x="205740" y="35051"/>
                  </a:lnTo>
                  <a:lnTo>
                    <a:pt x="222504" y="27432"/>
                  </a:lnTo>
                  <a:lnTo>
                    <a:pt x="237744" y="21336"/>
                  </a:lnTo>
                  <a:lnTo>
                    <a:pt x="254508" y="15241"/>
                  </a:lnTo>
                  <a:lnTo>
                    <a:pt x="272796" y="10668"/>
                  </a:lnTo>
                  <a:lnTo>
                    <a:pt x="289560" y="7620"/>
                  </a:lnTo>
                  <a:lnTo>
                    <a:pt x="307848" y="3048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0" name="Shape 83"/>
            <p:cNvSpPr/>
            <p:nvPr/>
          </p:nvSpPr>
          <p:spPr>
            <a:xfrm>
              <a:off x="362712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1"/>
                  </a:lnTo>
                  <a:lnTo>
                    <a:pt x="172212" y="42672"/>
                  </a:lnTo>
                  <a:lnTo>
                    <a:pt x="187452" y="51815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4" y="117348"/>
                  </a:lnTo>
                  <a:lnTo>
                    <a:pt x="278892" y="131064"/>
                  </a:lnTo>
                  <a:lnTo>
                    <a:pt x="291084" y="144780"/>
                  </a:lnTo>
                  <a:lnTo>
                    <a:pt x="300228" y="158496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5"/>
                  </a:lnTo>
                  <a:lnTo>
                    <a:pt x="333756" y="220980"/>
                  </a:lnTo>
                  <a:lnTo>
                    <a:pt x="339852" y="236220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4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79476"/>
                  </a:lnTo>
                  <a:lnTo>
                    <a:pt x="361188" y="397764"/>
                  </a:lnTo>
                  <a:lnTo>
                    <a:pt x="358140" y="416052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8160"/>
                  </a:lnTo>
                  <a:lnTo>
                    <a:pt x="318516" y="534924"/>
                  </a:lnTo>
                  <a:lnTo>
                    <a:pt x="310896" y="548641"/>
                  </a:lnTo>
                  <a:lnTo>
                    <a:pt x="300228" y="563880"/>
                  </a:lnTo>
                  <a:lnTo>
                    <a:pt x="291084" y="577596"/>
                  </a:lnTo>
                  <a:lnTo>
                    <a:pt x="280416" y="591312"/>
                  </a:lnTo>
                  <a:lnTo>
                    <a:pt x="268224" y="605029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1416"/>
                  </a:lnTo>
                  <a:lnTo>
                    <a:pt x="188976" y="672084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9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697992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7056" y="691896"/>
                  </a:lnTo>
                  <a:lnTo>
                    <a:pt x="83820" y="687324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1792"/>
                  </a:lnTo>
                  <a:lnTo>
                    <a:pt x="227076" y="611124"/>
                  </a:lnTo>
                  <a:lnTo>
                    <a:pt x="237744" y="600457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1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2692" y="91441"/>
                  </a:lnTo>
                  <a:lnTo>
                    <a:pt x="188976" y="82296"/>
                  </a:lnTo>
                  <a:lnTo>
                    <a:pt x="175260" y="73151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5"/>
                  </a:lnTo>
                  <a:lnTo>
                    <a:pt x="115824" y="45720"/>
                  </a:lnTo>
                  <a:lnTo>
                    <a:pt x="100584" y="39624"/>
                  </a:lnTo>
                  <a:lnTo>
                    <a:pt x="85344" y="35051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825412" y="191371"/>
            <a:ext cx="5813204" cy="927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1224" tIns="45720" rIns="91440" bIns="445947" numCol="1" anchor="ctr" anchorCtr="0" compatLnSpc="1">
            <a:prstTxWarp prst="textNoShape">
              <a:avLst/>
            </a:prstTxWarp>
            <a:spAutoFit/>
          </a:bodyPr>
          <a:lstStyle>
            <a:lvl1pPr indent="265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ПОДХОД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89869" y="1155664"/>
            <a:ext cx="8037195" cy="5504180"/>
            <a:chOff x="0" y="0"/>
            <a:chExt cx="8037576" cy="5504689"/>
          </a:xfrm>
        </p:grpSpPr>
        <p:sp>
          <p:nvSpPr>
            <p:cNvPr id="8" name="Shape 1232"/>
            <p:cNvSpPr/>
            <p:nvPr/>
          </p:nvSpPr>
          <p:spPr>
            <a:xfrm>
              <a:off x="13716" y="12192"/>
              <a:ext cx="8011668" cy="1545788"/>
            </a:xfrm>
            <a:custGeom>
              <a:avLst/>
              <a:gdLst/>
              <a:ahLst/>
              <a:cxnLst/>
              <a:rect l="0" t="0" r="0" b="0"/>
              <a:pathLst>
                <a:path w="8011668" h="1370076">
                  <a:moveTo>
                    <a:pt x="137160" y="0"/>
                  </a:moveTo>
                  <a:lnTo>
                    <a:pt x="7874508" y="0"/>
                  </a:lnTo>
                  <a:cubicBezTo>
                    <a:pt x="7949185" y="0"/>
                    <a:pt x="8011668" y="60960"/>
                    <a:pt x="8011668" y="137160"/>
                  </a:cubicBezTo>
                  <a:lnTo>
                    <a:pt x="8011668" y="1232916"/>
                  </a:lnTo>
                  <a:cubicBezTo>
                    <a:pt x="8011668" y="1309116"/>
                    <a:pt x="7949185" y="1370076"/>
                    <a:pt x="7874508" y="1370076"/>
                  </a:cubicBezTo>
                  <a:lnTo>
                    <a:pt x="137160" y="1370076"/>
                  </a:lnTo>
                  <a:cubicBezTo>
                    <a:pt x="60960" y="1370076"/>
                    <a:pt x="0" y="1309116"/>
                    <a:pt x="0" y="1232916"/>
                  </a:cubicBezTo>
                  <a:lnTo>
                    <a:pt x="0" y="137160"/>
                  </a:lnTo>
                  <a:cubicBezTo>
                    <a:pt x="0" y="60960"/>
                    <a:pt x="60960" y="0"/>
                    <a:pt x="137160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0504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1233"/>
            <p:cNvSpPr/>
            <p:nvPr/>
          </p:nvSpPr>
          <p:spPr>
            <a:xfrm>
              <a:off x="0" y="0"/>
              <a:ext cx="4018788" cy="1394461"/>
            </a:xfrm>
            <a:custGeom>
              <a:avLst/>
              <a:gdLst/>
              <a:ahLst/>
              <a:cxnLst/>
              <a:rect l="0" t="0" r="0" b="0"/>
              <a:pathLst>
                <a:path w="4018788" h="1394461">
                  <a:moveTo>
                    <a:pt x="134112" y="0"/>
                  </a:moveTo>
                  <a:lnTo>
                    <a:pt x="149352" y="0"/>
                  </a:lnTo>
                  <a:lnTo>
                    <a:pt x="4018788" y="0"/>
                  </a:lnTo>
                  <a:lnTo>
                    <a:pt x="4018788" y="24385"/>
                  </a:lnTo>
                  <a:lnTo>
                    <a:pt x="150876" y="24385"/>
                  </a:lnTo>
                  <a:lnTo>
                    <a:pt x="138684" y="25908"/>
                  </a:lnTo>
                  <a:lnTo>
                    <a:pt x="126492" y="27432"/>
                  </a:lnTo>
                  <a:lnTo>
                    <a:pt x="114300" y="30481"/>
                  </a:lnTo>
                  <a:lnTo>
                    <a:pt x="102108" y="35053"/>
                  </a:lnTo>
                  <a:lnTo>
                    <a:pt x="91440" y="39624"/>
                  </a:lnTo>
                  <a:lnTo>
                    <a:pt x="80772" y="45720"/>
                  </a:lnTo>
                  <a:lnTo>
                    <a:pt x="71628" y="53340"/>
                  </a:lnTo>
                  <a:lnTo>
                    <a:pt x="62484" y="60960"/>
                  </a:lnTo>
                  <a:lnTo>
                    <a:pt x="54864" y="70104"/>
                  </a:lnTo>
                  <a:lnTo>
                    <a:pt x="47244" y="79249"/>
                  </a:lnTo>
                  <a:lnTo>
                    <a:pt x="41148" y="89917"/>
                  </a:lnTo>
                  <a:lnTo>
                    <a:pt x="36576" y="100585"/>
                  </a:lnTo>
                  <a:lnTo>
                    <a:pt x="32004" y="111253"/>
                  </a:lnTo>
                  <a:lnTo>
                    <a:pt x="28956" y="123444"/>
                  </a:lnTo>
                  <a:lnTo>
                    <a:pt x="27432" y="135636"/>
                  </a:lnTo>
                  <a:lnTo>
                    <a:pt x="25908" y="149353"/>
                  </a:lnTo>
                  <a:lnTo>
                    <a:pt x="25908" y="1245108"/>
                  </a:lnTo>
                  <a:lnTo>
                    <a:pt x="25908" y="1257300"/>
                  </a:lnTo>
                  <a:lnTo>
                    <a:pt x="28956" y="1269492"/>
                  </a:lnTo>
                  <a:lnTo>
                    <a:pt x="32004" y="1281685"/>
                  </a:lnTo>
                  <a:lnTo>
                    <a:pt x="35052" y="1292353"/>
                  </a:lnTo>
                  <a:lnTo>
                    <a:pt x="41148" y="1304544"/>
                  </a:lnTo>
                  <a:lnTo>
                    <a:pt x="47244" y="1313688"/>
                  </a:lnTo>
                  <a:lnTo>
                    <a:pt x="54864" y="1324356"/>
                  </a:lnTo>
                  <a:lnTo>
                    <a:pt x="62484" y="1331976"/>
                  </a:lnTo>
                  <a:lnTo>
                    <a:pt x="71628" y="1341121"/>
                  </a:lnTo>
                  <a:lnTo>
                    <a:pt x="80772" y="1347217"/>
                  </a:lnTo>
                  <a:lnTo>
                    <a:pt x="89916" y="1354837"/>
                  </a:lnTo>
                  <a:lnTo>
                    <a:pt x="102108" y="1359408"/>
                  </a:lnTo>
                  <a:lnTo>
                    <a:pt x="112776" y="1363980"/>
                  </a:lnTo>
                  <a:lnTo>
                    <a:pt x="124968" y="1367029"/>
                  </a:lnTo>
                  <a:lnTo>
                    <a:pt x="137160" y="1368553"/>
                  </a:lnTo>
                  <a:lnTo>
                    <a:pt x="150876" y="1370076"/>
                  </a:lnTo>
                  <a:lnTo>
                    <a:pt x="4018788" y="1370076"/>
                  </a:lnTo>
                  <a:lnTo>
                    <a:pt x="4018788" y="1394461"/>
                  </a:lnTo>
                  <a:lnTo>
                    <a:pt x="150876" y="1394461"/>
                  </a:lnTo>
                  <a:lnTo>
                    <a:pt x="135636" y="1394461"/>
                  </a:lnTo>
                  <a:lnTo>
                    <a:pt x="120396" y="1391412"/>
                  </a:lnTo>
                  <a:lnTo>
                    <a:pt x="106680" y="1388365"/>
                  </a:lnTo>
                  <a:lnTo>
                    <a:pt x="92964" y="1383793"/>
                  </a:lnTo>
                  <a:lnTo>
                    <a:pt x="79248" y="1377697"/>
                  </a:lnTo>
                  <a:lnTo>
                    <a:pt x="67056" y="1370076"/>
                  </a:lnTo>
                  <a:lnTo>
                    <a:pt x="54864" y="1360932"/>
                  </a:lnTo>
                  <a:lnTo>
                    <a:pt x="45720" y="1351788"/>
                  </a:lnTo>
                  <a:lnTo>
                    <a:pt x="35052" y="1341121"/>
                  </a:lnTo>
                  <a:lnTo>
                    <a:pt x="25908" y="1328929"/>
                  </a:lnTo>
                  <a:lnTo>
                    <a:pt x="18288" y="1316737"/>
                  </a:lnTo>
                  <a:lnTo>
                    <a:pt x="12192" y="1304544"/>
                  </a:lnTo>
                  <a:lnTo>
                    <a:pt x="7620" y="1290829"/>
                  </a:lnTo>
                  <a:lnTo>
                    <a:pt x="4572" y="1275588"/>
                  </a:lnTo>
                  <a:lnTo>
                    <a:pt x="1524" y="1260349"/>
                  </a:lnTo>
                  <a:lnTo>
                    <a:pt x="0" y="1245108"/>
                  </a:lnTo>
                  <a:lnTo>
                    <a:pt x="0" y="149353"/>
                  </a:lnTo>
                  <a:lnTo>
                    <a:pt x="1524" y="134112"/>
                  </a:lnTo>
                  <a:lnTo>
                    <a:pt x="3048" y="120396"/>
                  </a:lnTo>
                  <a:lnTo>
                    <a:pt x="7620" y="105156"/>
                  </a:lnTo>
                  <a:lnTo>
                    <a:pt x="12192" y="91440"/>
                  </a:lnTo>
                  <a:lnTo>
                    <a:pt x="18288" y="79249"/>
                  </a:lnTo>
                  <a:lnTo>
                    <a:pt x="25908" y="65532"/>
                  </a:lnTo>
                  <a:lnTo>
                    <a:pt x="35052" y="54864"/>
                  </a:lnTo>
                  <a:lnTo>
                    <a:pt x="44196" y="44196"/>
                  </a:lnTo>
                  <a:lnTo>
                    <a:pt x="54864" y="33528"/>
                  </a:lnTo>
                  <a:lnTo>
                    <a:pt x="65532" y="25908"/>
                  </a:lnTo>
                  <a:lnTo>
                    <a:pt x="79248" y="18288"/>
                  </a:lnTo>
                  <a:lnTo>
                    <a:pt x="91440" y="12192"/>
                  </a:lnTo>
                  <a:lnTo>
                    <a:pt x="105156" y="6096"/>
                  </a:lnTo>
                  <a:lnTo>
                    <a:pt x="118872" y="3049"/>
                  </a:lnTo>
                  <a:lnTo>
                    <a:pt x="13411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Shape 1234"/>
            <p:cNvSpPr/>
            <p:nvPr/>
          </p:nvSpPr>
          <p:spPr>
            <a:xfrm>
              <a:off x="4018788" y="0"/>
              <a:ext cx="4018788" cy="1394461"/>
            </a:xfrm>
            <a:custGeom>
              <a:avLst/>
              <a:gdLst/>
              <a:ahLst/>
              <a:cxnLst/>
              <a:rect l="0" t="0" r="0" b="0"/>
              <a:pathLst>
                <a:path w="4018788" h="1394461">
                  <a:moveTo>
                    <a:pt x="0" y="0"/>
                  </a:moveTo>
                  <a:lnTo>
                    <a:pt x="3869436" y="0"/>
                  </a:lnTo>
                  <a:lnTo>
                    <a:pt x="3883151" y="0"/>
                  </a:lnTo>
                  <a:lnTo>
                    <a:pt x="3898392" y="3049"/>
                  </a:lnTo>
                  <a:lnTo>
                    <a:pt x="3913632" y="6096"/>
                  </a:lnTo>
                  <a:lnTo>
                    <a:pt x="3927348" y="10668"/>
                  </a:lnTo>
                  <a:lnTo>
                    <a:pt x="3939540" y="16764"/>
                  </a:lnTo>
                  <a:lnTo>
                    <a:pt x="3951732" y="24385"/>
                  </a:lnTo>
                  <a:lnTo>
                    <a:pt x="3963923" y="33528"/>
                  </a:lnTo>
                  <a:lnTo>
                    <a:pt x="3974592" y="42672"/>
                  </a:lnTo>
                  <a:lnTo>
                    <a:pt x="3983736" y="53340"/>
                  </a:lnTo>
                  <a:lnTo>
                    <a:pt x="3992880" y="65532"/>
                  </a:lnTo>
                  <a:lnTo>
                    <a:pt x="4000501" y="77724"/>
                  </a:lnTo>
                  <a:lnTo>
                    <a:pt x="4006595" y="89917"/>
                  </a:lnTo>
                  <a:lnTo>
                    <a:pt x="4011167" y="103632"/>
                  </a:lnTo>
                  <a:lnTo>
                    <a:pt x="4015740" y="118872"/>
                  </a:lnTo>
                  <a:lnTo>
                    <a:pt x="4017264" y="134112"/>
                  </a:lnTo>
                  <a:lnTo>
                    <a:pt x="4018788" y="149353"/>
                  </a:lnTo>
                  <a:lnTo>
                    <a:pt x="4018788" y="1245108"/>
                  </a:lnTo>
                  <a:lnTo>
                    <a:pt x="4018788" y="1260349"/>
                  </a:lnTo>
                  <a:lnTo>
                    <a:pt x="4015740" y="1274065"/>
                  </a:lnTo>
                  <a:lnTo>
                    <a:pt x="4012692" y="1289305"/>
                  </a:lnTo>
                  <a:lnTo>
                    <a:pt x="4006595" y="1303021"/>
                  </a:lnTo>
                  <a:lnTo>
                    <a:pt x="4000501" y="1316737"/>
                  </a:lnTo>
                  <a:lnTo>
                    <a:pt x="3992880" y="1328929"/>
                  </a:lnTo>
                  <a:lnTo>
                    <a:pt x="3985260" y="1339597"/>
                  </a:lnTo>
                  <a:lnTo>
                    <a:pt x="3974592" y="1350265"/>
                  </a:lnTo>
                  <a:lnTo>
                    <a:pt x="3965448" y="1360932"/>
                  </a:lnTo>
                  <a:lnTo>
                    <a:pt x="3953257" y="1368553"/>
                  </a:lnTo>
                  <a:lnTo>
                    <a:pt x="3941064" y="1376172"/>
                  </a:lnTo>
                  <a:lnTo>
                    <a:pt x="3927348" y="1382268"/>
                  </a:lnTo>
                  <a:lnTo>
                    <a:pt x="3913632" y="1388365"/>
                  </a:lnTo>
                  <a:lnTo>
                    <a:pt x="3899916" y="1391412"/>
                  </a:lnTo>
                  <a:lnTo>
                    <a:pt x="3884676" y="1394461"/>
                  </a:lnTo>
                  <a:lnTo>
                    <a:pt x="3869436" y="1394461"/>
                  </a:lnTo>
                  <a:lnTo>
                    <a:pt x="0" y="1394461"/>
                  </a:lnTo>
                  <a:lnTo>
                    <a:pt x="0" y="1370076"/>
                  </a:lnTo>
                  <a:lnTo>
                    <a:pt x="3867912" y="1370076"/>
                  </a:lnTo>
                  <a:lnTo>
                    <a:pt x="3881629" y="1368553"/>
                  </a:lnTo>
                  <a:lnTo>
                    <a:pt x="3893820" y="1367029"/>
                  </a:lnTo>
                  <a:lnTo>
                    <a:pt x="3906012" y="1363980"/>
                  </a:lnTo>
                  <a:lnTo>
                    <a:pt x="3916680" y="1359408"/>
                  </a:lnTo>
                  <a:lnTo>
                    <a:pt x="3927348" y="1354837"/>
                  </a:lnTo>
                  <a:lnTo>
                    <a:pt x="3938016" y="1348740"/>
                  </a:lnTo>
                  <a:lnTo>
                    <a:pt x="3947160" y="1341121"/>
                  </a:lnTo>
                  <a:lnTo>
                    <a:pt x="3956304" y="1333500"/>
                  </a:lnTo>
                  <a:lnTo>
                    <a:pt x="3963923" y="1324356"/>
                  </a:lnTo>
                  <a:lnTo>
                    <a:pt x="3971545" y="1315213"/>
                  </a:lnTo>
                  <a:lnTo>
                    <a:pt x="3977640" y="1304544"/>
                  </a:lnTo>
                  <a:lnTo>
                    <a:pt x="3983736" y="1293876"/>
                  </a:lnTo>
                  <a:lnTo>
                    <a:pt x="3986784" y="1283208"/>
                  </a:lnTo>
                  <a:lnTo>
                    <a:pt x="3991357" y="1271017"/>
                  </a:lnTo>
                  <a:lnTo>
                    <a:pt x="3992880" y="1258825"/>
                  </a:lnTo>
                  <a:lnTo>
                    <a:pt x="3992880" y="1245108"/>
                  </a:lnTo>
                  <a:lnTo>
                    <a:pt x="3992880" y="149353"/>
                  </a:lnTo>
                  <a:lnTo>
                    <a:pt x="3992880" y="137160"/>
                  </a:lnTo>
                  <a:lnTo>
                    <a:pt x="3991357" y="124968"/>
                  </a:lnTo>
                  <a:lnTo>
                    <a:pt x="3988308" y="112776"/>
                  </a:lnTo>
                  <a:lnTo>
                    <a:pt x="3983736" y="102108"/>
                  </a:lnTo>
                  <a:lnTo>
                    <a:pt x="3979164" y="89917"/>
                  </a:lnTo>
                  <a:lnTo>
                    <a:pt x="3973067" y="80772"/>
                  </a:lnTo>
                  <a:lnTo>
                    <a:pt x="3965448" y="70104"/>
                  </a:lnTo>
                  <a:lnTo>
                    <a:pt x="3957829" y="62485"/>
                  </a:lnTo>
                  <a:lnTo>
                    <a:pt x="3948684" y="53340"/>
                  </a:lnTo>
                  <a:lnTo>
                    <a:pt x="3939540" y="47244"/>
                  </a:lnTo>
                  <a:lnTo>
                    <a:pt x="3928873" y="39624"/>
                  </a:lnTo>
                  <a:lnTo>
                    <a:pt x="3918204" y="35053"/>
                  </a:lnTo>
                  <a:lnTo>
                    <a:pt x="3906012" y="30481"/>
                  </a:lnTo>
                  <a:lnTo>
                    <a:pt x="3895345" y="27432"/>
                  </a:lnTo>
                  <a:lnTo>
                    <a:pt x="3883151" y="25908"/>
                  </a:lnTo>
                  <a:lnTo>
                    <a:pt x="3869436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Shape 1240"/>
            <p:cNvSpPr/>
            <p:nvPr/>
          </p:nvSpPr>
          <p:spPr>
            <a:xfrm>
              <a:off x="3710940" y="1467612"/>
              <a:ext cx="617220" cy="513589"/>
            </a:xfrm>
            <a:custGeom>
              <a:avLst/>
              <a:gdLst/>
              <a:ahLst/>
              <a:cxnLst/>
              <a:rect l="0" t="0" r="0" b="0"/>
              <a:pathLst>
                <a:path w="617220" h="513589">
                  <a:moveTo>
                    <a:pt x="123444" y="0"/>
                  </a:moveTo>
                  <a:lnTo>
                    <a:pt x="493776" y="0"/>
                  </a:lnTo>
                  <a:lnTo>
                    <a:pt x="493776" y="257556"/>
                  </a:lnTo>
                  <a:lnTo>
                    <a:pt x="617220" y="257556"/>
                  </a:lnTo>
                  <a:lnTo>
                    <a:pt x="307848" y="513589"/>
                  </a:lnTo>
                  <a:lnTo>
                    <a:pt x="0" y="257556"/>
                  </a:lnTo>
                  <a:lnTo>
                    <a:pt x="123444" y="257556"/>
                  </a:lnTo>
                  <a:lnTo>
                    <a:pt x="12344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0504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Shape 1241"/>
            <p:cNvSpPr/>
            <p:nvPr/>
          </p:nvSpPr>
          <p:spPr>
            <a:xfrm>
              <a:off x="13716" y="2068068"/>
              <a:ext cx="8011668" cy="1370076"/>
            </a:xfrm>
            <a:custGeom>
              <a:avLst/>
              <a:gdLst/>
              <a:ahLst/>
              <a:cxnLst/>
              <a:rect l="0" t="0" r="0" b="0"/>
              <a:pathLst>
                <a:path w="8011668" h="1370076">
                  <a:moveTo>
                    <a:pt x="137160" y="0"/>
                  </a:moveTo>
                  <a:lnTo>
                    <a:pt x="7874508" y="0"/>
                  </a:lnTo>
                  <a:cubicBezTo>
                    <a:pt x="7949185" y="0"/>
                    <a:pt x="8011668" y="60960"/>
                    <a:pt x="8011668" y="137160"/>
                  </a:cubicBezTo>
                  <a:lnTo>
                    <a:pt x="8011668" y="1232916"/>
                  </a:lnTo>
                  <a:cubicBezTo>
                    <a:pt x="8011668" y="1307592"/>
                    <a:pt x="7949185" y="1370076"/>
                    <a:pt x="7874508" y="1370076"/>
                  </a:cubicBezTo>
                  <a:lnTo>
                    <a:pt x="137160" y="1370076"/>
                  </a:lnTo>
                  <a:cubicBezTo>
                    <a:pt x="60960" y="1370076"/>
                    <a:pt x="0" y="1307592"/>
                    <a:pt x="0" y="1232916"/>
                  </a:cubicBezTo>
                  <a:lnTo>
                    <a:pt x="0" y="137160"/>
                  </a:lnTo>
                  <a:cubicBezTo>
                    <a:pt x="0" y="60960"/>
                    <a:pt x="60960" y="0"/>
                    <a:pt x="137160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BD9B5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Shape 1242"/>
            <p:cNvSpPr/>
            <p:nvPr/>
          </p:nvSpPr>
          <p:spPr>
            <a:xfrm>
              <a:off x="0" y="2054352"/>
              <a:ext cx="4018788" cy="1395984"/>
            </a:xfrm>
            <a:custGeom>
              <a:avLst/>
              <a:gdLst/>
              <a:ahLst/>
              <a:cxnLst/>
              <a:rect l="0" t="0" r="0" b="0"/>
              <a:pathLst>
                <a:path w="4018788" h="1395984">
                  <a:moveTo>
                    <a:pt x="149352" y="0"/>
                  </a:moveTo>
                  <a:lnTo>
                    <a:pt x="4018788" y="0"/>
                  </a:lnTo>
                  <a:lnTo>
                    <a:pt x="4018788" y="25908"/>
                  </a:lnTo>
                  <a:lnTo>
                    <a:pt x="150876" y="25908"/>
                  </a:lnTo>
                  <a:lnTo>
                    <a:pt x="138684" y="25908"/>
                  </a:lnTo>
                  <a:lnTo>
                    <a:pt x="126492" y="28956"/>
                  </a:lnTo>
                  <a:lnTo>
                    <a:pt x="114300" y="32004"/>
                  </a:lnTo>
                  <a:lnTo>
                    <a:pt x="102108" y="35052"/>
                  </a:lnTo>
                  <a:lnTo>
                    <a:pt x="91440" y="41148"/>
                  </a:lnTo>
                  <a:lnTo>
                    <a:pt x="80772" y="47244"/>
                  </a:lnTo>
                  <a:lnTo>
                    <a:pt x="71628" y="53340"/>
                  </a:lnTo>
                  <a:lnTo>
                    <a:pt x="62484" y="62484"/>
                  </a:lnTo>
                  <a:lnTo>
                    <a:pt x="54864" y="70104"/>
                  </a:lnTo>
                  <a:lnTo>
                    <a:pt x="47244" y="80772"/>
                  </a:lnTo>
                  <a:lnTo>
                    <a:pt x="41148" y="89916"/>
                  </a:lnTo>
                  <a:lnTo>
                    <a:pt x="36576" y="100584"/>
                  </a:lnTo>
                  <a:lnTo>
                    <a:pt x="32004" y="112776"/>
                  </a:lnTo>
                  <a:lnTo>
                    <a:pt x="28956" y="124968"/>
                  </a:lnTo>
                  <a:lnTo>
                    <a:pt x="27432" y="137161"/>
                  </a:lnTo>
                  <a:lnTo>
                    <a:pt x="25908" y="150876"/>
                  </a:lnTo>
                  <a:lnTo>
                    <a:pt x="25908" y="1245108"/>
                  </a:lnTo>
                  <a:lnTo>
                    <a:pt x="25908" y="1258824"/>
                  </a:lnTo>
                  <a:lnTo>
                    <a:pt x="28956" y="1271016"/>
                  </a:lnTo>
                  <a:lnTo>
                    <a:pt x="32004" y="1283208"/>
                  </a:lnTo>
                  <a:lnTo>
                    <a:pt x="35052" y="1293876"/>
                  </a:lnTo>
                  <a:lnTo>
                    <a:pt x="41148" y="1304544"/>
                  </a:lnTo>
                  <a:lnTo>
                    <a:pt x="47244" y="1315212"/>
                  </a:lnTo>
                  <a:lnTo>
                    <a:pt x="54864" y="1324356"/>
                  </a:lnTo>
                  <a:lnTo>
                    <a:pt x="62484" y="1333500"/>
                  </a:lnTo>
                  <a:lnTo>
                    <a:pt x="71628" y="1341120"/>
                  </a:lnTo>
                  <a:lnTo>
                    <a:pt x="80772" y="1348740"/>
                  </a:lnTo>
                  <a:lnTo>
                    <a:pt x="89916" y="1354836"/>
                  </a:lnTo>
                  <a:lnTo>
                    <a:pt x="102108" y="1360932"/>
                  </a:lnTo>
                  <a:lnTo>
                    <a:pt x="112776" y="1363980"/>
                  </a:lnTo>
                  <a:lnTo>
                    <a:pt x="124968" y="1368552"/>
                  </a:lnTo>
                  <a:lnTo>
                    <a:pt x="137160" y="1370076"/>
                  </a:lnTo>
                  <a:lnTo>
                    <a:pt x="150876" y="1370076"/>
                  </a:lnTo>
                  <a:lnTo>
                    <a:pt x="4018788" y="1370076"/>
                  </a:lnTo>
                  <a:lnTo>
                    <a:pt x="4018788" y="1395984"/>
                  </a:lnTo>
                  <a:lnTo>
                    <a:pt x="150876" y="1395984"/>
                  </a:lnTo>
                  <a:lnTo>
                    <a:pt x="135636" y="1394460"/>
                  </a:lnTo>
                  <a:lnTo>
                    <a:pt x="120396" y="1392936"/>
                  </a:lnTo>
                  <a:lnTo>
                    <a:pt x="106680" y="1389888"/>
                  </a:lnTo>
                  <a:lnTo>
                    <a:pt x="92964" y="1383792"/>
                  </a:lnTo>
                  <a:lnTo>
                    <a:pt x="79248" y="1377697"/>
                  </a:lnTo>
                  <a:lnTo>
                    <a:pt x="67056" y="1370076"/>
                  </a:lnTo>
                  <a:lnTo>
                    <a:pt x="54864" y="1362456"/>
                  </a:lnTo>
                  <a:lnTo>
                    <a:pt x="45720" y="1351788"/>
                  </a:lnTo>
                  <a:lnTo>
                    <a:pt x="35052" y="1341120"/>
                  </a:lnTo>
                  <a:lnTo>
                    <a:pt x="25908" y="1330452"/>
                  </a:lnTo>
                  <a:lnTo>
                    <a:pt x="18288" y="1318260"/>
                  </a:lnTo>
                  <a:lnTo>
                    <a:pt x="12192" y="1304544"/>
                  </a:lnTo>
                  <a:lnTo>
                    <a:pt x="7620" y="1290828"/>
                  </a:lnTo>
                  <a:lnTo>
                    <a:pt x="4572" y="1277112"/>
                  </a:lnTo>
                  <a:lnTo>
                    <a:pt x="1524" y="1261872"/>
                  </a:lnTo>
                  <a:lnTo>
                    <a:pt x="0" y="1246632"/>
                  </a:lnTo>
                  <a:lnTo>
                    <a:pt x="0" y="150876"/>
                  </a:lnTo>
                  <a:lnTo>
                    <a:pt x="1524" y="135636"/>
                  </a:lnTo>
                  <a:lnTo>
                    <a:pt x="3048" y="120397"/>
                  </a:lnTo>
                  <a:lnTo>
                    <a:pt x="7620" y="106680"/>
                  </a:lnTo>
                  <a:lnTo>
                    <a:pt x="12192" y="92964"/>
                  </a:lnTo>
                  <a:lnTo>
                    <a:pt x="18288" y="79248"/>
                  </a:lnTo>
                  <a:lnTo>
                    <a:pt x="25908" y="67056"/>
                  </a:lnTo>
                  <a:lnTo>
                    <a:pt x="35052" y="54864"/>
                  </a:lnTo>
                  <a:lnTo>
                    <a:pt x="44196" y="44197"/>
                  </a:lnTo>
                  <a:lnTo>
                    <a:pt x="54864" y="35052"/>
                  </a:lnTo>
                  <a:lnTo>
                    <a:pt x="65532" y="25908"/>
                  </a:lnTo>
                  <a:lnTo>
                    <a:pt x="79248" y="18288"/>
                  </a:lnTo>
                  <a:lnTo>
                    <a:pt x="91440" y="12192"/>
                  </a:lnTo>
                  <a:lnTo>
                    <a:pt x="105156" y="7620"/>
                  </a:lnTo>
                  <a:lnTo>
                    <a:pt x="118872" y="3048"/>
                  </a:lnTo>
                  <a:lnTo>
                    <a:pt x="134112" y="1524"/>
                  </a:lnTo>
                  <a:lnTo>
                    <a:pt x="14935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Shape 1243"/>
            <p:cNvSpPr/>
            <p:nvPr/>
          </p:nvSpPr>
          <p:spPr>
            <a:xfrm>
              <a:off x="4018788" y="2054352"/>
              <a:ext cx="4018788" cy="1395984"/>
            </a:xfrm>
            <a:custGeom>
              <a:avLst/>
              <a:gdLst/>
              <a:ahLst/>
              <a:cxnLst/>
              <a:rect l="0" t="0" r="0" b="0"/>
              <a:pathLst>
                <a:path w="4018788" h="1395984">
                  <a:moveTo>
                    <a:pt x="0" y="0"/>
                  </a:moveTo>
                  <a:lnTo>
                    <a:pt x="3869436" y="0"/>
                  </a:lnTo>
                  <a:lnTo>
                    <a:pt x="3883151" y="1524"/>
                  </a:lnTo>
                  <a:lnTo>
                    <a:pt x="3898392" y="3048"/>
                  </a:lnTo>
                  <a:lnTo>
                    <a:pt x="3913632" y="7620"/>
                  </a:lnTo>
                  <a:lnTo>
                    <a:pt x="3927348" y="12192"/>
                  </a:lnTo>
                  <a:lnTo>
                    <a:pt x="3939540" y="18288"/>
                  </a:lnTo>
                  <a:lnTo>
                    <a:pt x="3951732" y="25908"/>
                  </a:lnTo>
                  <a:lnTo>
                    <a:pt x="3963923" y="35052"/>
                  </a:lnTo>
                  <a:lnTo>
                    <a:pt x="3974592" y="44197"/>
                  </a:lnTo>
                  <a:lnTo>
                    <a:pt x="3983736" y="54864"/>
                  </a:lnTo>
                  <a:lnTo>
                    <a:pt x="3992880" y="65532"/>
                  </a:lnTo>
                  <a:lnTo>
                    <a:pt x="4000501" y="77724"/>
                  </a:lnTo>
                  <a:lnTo>
                    <a:pt x="4006595" y="91440"/>
                  </a:lnTo>
                  <a:lnTo>
                    <a:pt x="4011167" y="105156"/>
                  </a:lnTo>
                  <a:lnTo>
                    <a:pt x="4015740" y="118872"/>
                  </a:lnTo>
                  <a:lnTo>
                    <a:pt x="4017264" y="134112"/>
                  </a:lnTo>
                  <a:lnTo>
                    <a:pt x="4018788" y="149352"/>
                  </a:lnTo>
                  <a:lnTo>
                    <a:pt x="4018788" y="1246632"/>
                  </a:lnTo>
                  <a:lnTo>
                    <a:pt x="4018788" y="1260348"/>
                  </a:lnTo>
                  <a:lnTo>
                    <a:pt x="4015740" y="1275588"/>
                  </a:lnTo>
                  <a:lnTo>
                    <a:pt x="4012692" y="1289304"/>
                  </a:lnTo>
                  <a:lnTo>
                    <a:pt x="4006595" y="1303020"/>
                  </a:lnTo>
                  <a:lnTo>
                    <a:pt x="4000501" y="1316736"/>
                  </a:lnTo>
                  <a:lnTo>
                    <a:pt x="3992880" y="1328928"/>
                  </a:lnTo>
                  <a:lnTo>
                    <a:pt x="3985260" y="1341120"/>
                  </a:lnTo>
                  <a:lnTo>
                    <a:pt x="3974592" y="1351788"/>
                  </a:lnTo>
                  <a:lnTo>
                    <a:pt x="3965448" y="1360932"/>
                  </a:lnTo>
                  <a:lnTo>
                    <a:pt x="3953257" y="1370076"/>
                  </a:lnTo>
                  <a:lnTo>
                    <a:pt x="3941064" y="1377697"/>
                  </a:lnTo>
                  <a:lnTo>
                    <a:pt x="3927348" y="1383792"/>
                  </a:lnTo>
                  <a:lnTo>
                    <a:pt x="3913632" y="1388364"/>
                  </a:lnTo>
                  <a:lnTo>
                    <a:pt x="3899916" y="1392936"/>
                  </a:lnTo>
                  <a:lnTo>
                    <a:pt x="3884676" y="1394460"/>
                  </a:lnTo>
                  <a:lnTo>
                    <a:pt x="3869436" y="1395984"/>
                  </a:lnTo>
                  <a:lnTo>
                    <a:pt x="0" y="1395984"/>
                  </a:lnTo>
                  <a:lnTo>
                    <a:pt x="0" y="1370076"/>
                  </a:lnTo>
                  <a:lnTo>
                    <a:pt x="3867912" y="1370076"/>
                  </a:lnTo>
                  <a:lnTo>
                    <a:pt x="3881629" y="1370076"/>
                  </a:lnTo>
                  <a:lnTo>
                    <a:pt x="3893820" y="1368552"/>
                  </a:lnTo>
                  <a:lnTo>
                    <a:pt x="3906012" y="1365504"/>
                  </a:lnTo>
                  <a:lnTo>
                    <a:pt x="3916680" y="1360932"/>
                  </a:lnTo>
                  <a:lnTo>
                    <a:pt x="3927348" y="1356360"/>
                  </a:lnTo>
                  <a:lnTo>
                    <a:pt x="3938016" y="1350264"/>
                  </a:lnTo>
                  <a:lnTo>
                    <a:pt x="3947160" y="1342644"/>
                  </a:lnTo>
                  <a:lnTo>
                    <a:pt x="3956304" y="1335024"/>
                  </a:lnTo>
                  <a:lnTo>
                    <a:pt x="3963923" y="1325880"/>
                  </a:lnTo>
                  <a:lnTo>
                    <a:pt x="3971545" y="1316736"/>
                  </a:lnTo>
                  <a:lnTo>
                    <a:pt x="3977640" y="1306068"/>
                  </a:lnTo>
                  <a:lnTo>
                    <a:pt x="3983736" y="1295400"/>
                  </a:lnTo>
                  <a:lnTo>
                    <a:pt x="3986784" y="1283208"/>
                  </a:lnTo>
                  <a:lnTo>
                    <a:pt x="3991357" y="1271016"/>
                  </a:lnTo>
                  <a:lnTo>
                    <a:pt x="3992880" y="1258824"/>
                  </a:lnTo>
                  <a:lnTo>
                    <a:pt x="3992880" y="1246632"/>
                  </a:lnTo>
                  <a:lnTo>
                    <a:pt x="3992880" y="150876"/>
                  </a:lnTo>
                  <a:lnTo>
                    <a:pt x="3992880" y="138684"/>
                  </a:lnTo>
                  <a:lnTo>
                    <a:pt x="3991357" y="126492"/>
                  </a:lnTo>
                  <a:lnTo>
                    <a:pt x="3988308" y="114300"/>
                  </a:lnTo>
                  <a:lnTo>
                    <a:pt x="3983736" y="102108"/>
                  </a:lnTo>
                  <a:lnTo>
                    <a:pt x="3979164" y="91440"/>
                  </a:lnTo>
                  <a:lnTo>
                    <a:pt x="3973067" y="80772"/>
                  </a:lnTo>
                  <a:lnTo>
                    <a:pt x="3965448" y="71628"/>
                  </a:lnTo>
                  <a:lnTo>
                    <a:pt x="3957829" y="62484"/>
                  </a:lnTo>
                  <a:lnTo>
                    <a:pt x="3948684" y="54864"/>
                  </a:lnTo>
                  <a:lnTo>
                    <a:pt x="3939540" y="47244"/>
                  </a:lnTo>
                  <a:lnTo>
                    <a:pt x="3928873" y="41148"/>
                  </a:lnTo>
                  <a:lnTo>
                    <a:pt x="3918204" y="36576"/>
                  </a:lnTo>
                  <a:lnTo>
                    <a:pt x="3906012" y="32004"/>
                  </a:lnTo>
                  <a:lnTo>
                    <a:pt x="3895345" y="28956"/>
                  </a:lnTo>
                  <a:lnTo>
                    <a:pt x="3883151" y="25908"/>
                  </a:lnTo>
                  <a:lnTo>
                    <a:pt x="3869436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Shape 1250"/>
            <p:cNvSpPr/>
            <p:nvPr/>
          </p:nvSpPr>
          <p:spPr>
            <a:xfrm>
              <a:off x="3710940" y="3523489"/>
              <a:ext cx="617220" cy="513587"/>
            </a:xfrm>
            <a:custGeom>
              <a:avLst/>
              <a:gdLst/>
              <a:ahLst/>
              <a:cxnLst/>
              <a:rect l="0" t="0" r="0" b="0"/>
              <a:pathLst>
                <a:path w="617220" h="513587">
                  <a:moveTo>
                    <a:pt x="123444" y="0"/>
                  </a:moveTo>
                  <a:lnTo>
                    <a:pt x="493776" y="0"/>
                  </a:lnTo>
                  <a:lnTo>
                    <a:pt x="493776" y="256032"/>
                  </a:lnTo>
                  <a:lnTo>
                    <a:pt x="617220" y="256032"/>
                  </a:lnTo>
                  <a:lnTo>
                    <a:pt x="307848" y="513587"/>
                  </a:lnTo>
                  <a:lnTo>
                    <a:pt x="0" y="256032"/>
                  </a:lnTo>
                  <a:lnTo>
                    <a:pt x="123444" y="256032"/>
                  </a:lnTo>
                  <a:lnTo>
                    <a:pt x="12344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9BBB59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Shape 1251"/>
            <p:cNvSpPr/>
            <p:nvPr/>
          </p:nvSpPr>
          <p:spPr>
            <a:xfrm>
              <a:off x="13716" y="4122421"/>
              <a:ext cx="8011668" cy="1370076"/>
            </a:xfrm>
            <a:custGeom>
              <a:avLst/>
              <a:gdLst/>
              <a:ahLst/>
              <a:cxnLst/>
              <a:rect l="0" t="0" r="0" b="0"/>
              <a:pathLst>
                <a:path w="8011668" h="1370076">
                  <a:moveTo>
                    <a:pt x="137160" y="0"/>
                  </a:moveTo>
                  <a:lnTo>
                    <a:pt x="7874508" y="0"/>
                  </a:lnTo>
                  <a:cubicBezTo>
                    <a:pt x="7949185" y="0"/>
                    <a:pt x="8011668" y="62484"/>
                    <a:pt x="8011668" y="137160"/>
                  </a:cubicBezTo>
                  <a:lnTo>
                    <a:pt x="8011668" y="1232916"/>
                  </a:lnTo>
                  <a:cubicBezTo>
                    <a:pt x="8011668" y="1309116"/>
                    <a:pt x="7949185" y="1370076"/>
                    <a:pt x="7874508" y="1370076"/>
                  </a:cubicBezTo>
                  <a:lnTo>
                    <a:pt x="137160" y="1370076"/>
                  </a:lnTo>
                  <a:cubicBezTo>
                    <a:pt x="60960" y="1370076"/>
                    <a:pt x="0" y="1309116"/>
                    <a:pt x="0" y="1232916"/>
                  </a:cubicBezTo>
                  <a:lnTo>
                    <a:pt x="0" y="137160"/>
                  </a:lnTo>
                  <a:cubicBezTo>
                    <a:pt x="0" y="62484"/>
                    <a:pt x="60960" y="0"/>
                    <a:pt x="137160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9BBB59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Shape 1252"/>
            <p:cNvSpPr/>
            <p:nvPr/>
          </p:nvSpPr>
          <p:spPr>
            <a:xfrm>
              <a:off x="0" y="4110229"/>
              <a:ext cx="4018788" cy="1394460"/>
            </a:xfrm>
            <a:custGeom>
              <a:avLst/>
              <a:gdLst/>
              <a:ahLst/>
              <a:cxnLst/>
              <a:rect l="0" t="0" r="0" b="0"/>
              <a:pathLst>
                <a:path w="4018788" h="1394460">
                  <a:moveTo>
                    <a:pt x="134112" y="0"/>
                  </a:moveTo>
                  <a:lnTo>
                    <a:pt x="149352" y="0"/>
                  </a:lnTo>
                  <a:lnTo>
                    <a:pt x="4018788" y="0"/>
                  </a:lnTo>
                  <a:lnTo>
                    <a:pt x="4018788" y="25908"/>
                  </a:lnTo>
                  <a:lnTo>
                    <a:pt x="150876" y="25908"/>
                  </a:lnTo>
                  <a:lnTo>
                    <a:pt x="138684" y="25908"/>
                  </a:lnTo>
                  <a:lnTo>
                    <a:pt x="126492" y="27432"/>
                  </a:lnTo>
                  <a:lnTo>
                    <a:pt x="114300" y="30480"/>
                  </a:lnTo>
                  <a:lnTo>
                    <a:pt x="102108" y="35052"/>
                  </a:lnTo>
                  <a:lnTo>
                    <a:pt x="91440" y="39624"/>
                  </a:lnTo>
                  <a:lnTo>
                    <a:pt x="80772" y="45720"/>
                  </a:lnTo>
                  <a:lnTo>
                    <a:pt x="71628" y="53340"/>
                  </a:lnTo>
                  <a:lnTo>
                    <a:pt x="62484" y="60959"/>
                  </a:lnTo>
                  <a:lnTo>
                    <a:pt x="54864" y="70103"/>
                  </a:lnTo>
                  <a:lnTo>
                    <a:pt x="47244" y="79247"/>
                  </a:lnTo>
                  <a:lnTo>
                    <a:pt x="41148" y="89916"/>
                  </a:lnTo>
                  <a:lnTo>
                    <a:pt x="36576" y="100584"/>
                  </a:lnTo>
                  <a:lnTo>
                    <a:pt x="32004" y="112776"/>
                  </a:lnTo>
                  <a:lnTo>
                    <a:pt x="28956" y="123444"/>
                  </a:lnTo>
                  <a:lnTo>
                    <a:pt x="27432" y="135636"/>
                  </a:lnTo>
                  <a:lnTo>
                    <a:pt x="25908" y="149352"/>
                  </a:lnTo>
                  <a:lnTo>
                    <a:pt x="25908" y="1245108"/>
                  </a:lnTo>
                  <a:lnTo>
                    <a:pt x="25908" y="1257300"/>
                  </a:lnTo>
                  <a:lnTo>
                    <a:pt x="28956" y="1269492"/>
                  </a:lnTo>
                  <a:lnTo>
                    <a:pt x="32004" y="1281684"/>
                  </a:lnTo>
                  <a:lnTo>
                    <a:pt x="35052" y="1293876"/>
                  </a:lnTo>
                  <a:lnTo>
                    <a:pt x="41148" y="1304544"/>
                  </a:lnTo>
                  <a:lnTo>
                    <a:pt x="47244" y="1315212"/>
                  </a:lnTo>
                  <a:lnTo>
                    <a:pt x="54864" y="1324356"/>
                  </a:lnTo>
                  <a:lnTo>
                    <a:pt x="62484" y="1333500"/>
                  </a:lnTo>
                  <a:lnTo>
                    <a:pt x="71628" y="1341120"/>
                  </a:lnTo>
                  <a:lnTo>
                    <a:pt x="80772" y="1348739"/>
                  </a:lnTo>
                  <a:lnTo>
                    <a:pt x="89916" y="1354836"/>
                  </a:lnTo>
                  <a:lnTo>
                    <a:pt x="102108" y="1359408"/>
                  </a:lnTo>
                  <a:lnTo>
                    <a:pt x="112776" y="1363980"/>
                  </a:lnTo>
                  <a:lnTo>
                    <a:pt x="124968" y="1367027"/>
                  </a:lnTo>
                  <a:lnTo>
                    <a:pt x="137160" y="1368552"/>
                  </a:lnTo>
                  <a:lnTo>
                    <a:pt x="150876" y="1370076"/>
                  </a:lnTo>
                  <a:lnTo>
                    <a:pt x="4018788" y="1370076"/>
                  </a:lnTo>
                  <a:lnTo>
                    <a:pt x="4018788" y="1394460"/>
                  </a:lnTo>
                  <a:lnTo>
                    <a:pt x="150876" y="1394460"/>
                  </a:lnTo>
                  <a:lnTo>
                    <a:pt x="135636" y="1394460"/>
                  </a:lnTo>
                  <a:lnTo>
                    <a:pt x="120396" y="1392936"/>
                  </a:lnTo>
                  <a:lnTo>
                    <a:pt x="106680" y="1388363"/>
                  </a:lnTo>
                  <a:lnTo>
                    <a:pt x="92964" y="1383792"/>
                  </a:lnTo>
                  <a:lnTo>
                    <a:pt x="79248" y="1377696"/>
                  </a:lnTo>
                  <a:lnTo>
                    <a:pt x="67056" y="1370076"/>
                  </a:lnTo>
                  <a:lnTo>
                    <a:pt x="54864" y="1360932"/>
                  </a:lnTo>
                  <a:lnTo>
                    <a:pt x="45720" y="1351788"/>
                  </a:lnTo>
                  <a:lnTo>
                    <a:pt x="35052" y="1341120"/>
                  </a:lnTo>
                  <a:lnTo>
                    <a:pt x="25908" y="1330452"/>
                  </a:lnTo>
                  <a:lnTo>
                    <a:pt x="18288" y="1316736"/>
                  </a:lnTo>
                  <a:lnTo>
                    <a:pt x="12192" y="1304544"/>
                  </a:lnTo>
                  <a:lnTo>
                    <a:pt x="7620" y="1290827"/>
                  </a:lnTo>
                  <a:lnTo>
                    <a:pt x="4572" y="1275588"/>
                  </a:lnTo>
                  <a:lnTo>
                    <a:pt x="1524" y="1261872"/>
                  </a:lnTo>
                  <a:lnTo>
                    <a:pt x="0" y="1246632"/>
                  </a:lnTo>
                  <a:lnTo>
                    <a:pt x="0" y="149352"/>
                  </a:lnTo>
                  <a:lnTo>
                    <a:pt x="1524" y="135636"/>
                  </a:lnTo>
                  <a:lnTo>
                    <a:pt x="3048" y="120396"/>
                  </a:lnTo>
                  <a:lnTo>
                    <a:pt x="7620" y="105156"/>
                  </a:lnTo>
                  <a:lnTo>
                    <a:pt x="12192" y="91440"/>
                  </a:lnTo>
                  <a:lnTo>
                    <a:pt x="18288" y="79247"/>
                  </a:lnTo>
                  <a:lnTo>
                    <a:pt x="25908" y="67056"/>
                  </a:lnTo>
                  <a:lnTo>
                    <a:pt x="35052" y="54864"/>
                  </a:lnTo>
                  <a:lnTo>
                    <a:pt x="44196" y="44196"/>
                  </a:lnTo>
                  <a:lnTo>
                    <a:pt x="54864" y="35052"/>
                  </a:lnTo>
                  <a:lnTo>
                    <a:pt x="65532" y="25908"/>
                  </a:lnTo>
                  <a:lnTo>
                    <a:pt x="79248" y="18288"/>
                  </a:lnTo>
                  <a:lnTo>
                    <a:pt x="91440" y="12192"/>
                  </a:lnTo>
                  <a:lnTo>
                    <a:pt x="105156" y="7620"/>
                  </a:lnTo>
                  <a:lnTo>
                    <a:pt x="118872" y="3047"/>
                  </a:lnTo>
                  <a:lnTo>
                    <a:pt x="13411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Shape 1253"/>
            <p:cNvSpPr/>
            <p:nvPr/>
          </p:nvSpPr>
          <p:spPr>
            <a:xfrm>
              <a:off x="4018788" y="4110229"/>
              <a:ext cx="4018788" cy="1394460"/>
            </a:xfrm>
            <a:custGeom>
              <a:avLst/>
              <a:gdLst/>
              <a:ahLst/>
              <a:cxnLst/>
              <a:rect l="0" t="0" r="0" b="0"/>
              <a:pathLst>
                <a:path w="4018788" h="1394460">
                  <a:moveTo>
                    <a:pt x="0" y="0"/>
                  </a:moveTo>
                  <a:lnTo>
                    <a:pt x="3869436" y="0"/>
                  </a:lnTo>
                  <a:lnTo>
                    <a:pt x="3883151" y="0"/>
                  </a:lnTo>
                  <a:lnTo>
                    <a:pt x="3898392" y="3047"/>
                  </a:lnTo>
                  <a:lnTo>
                    <a:pt x="3913632" y="6096"/>
                  </a:lnTo>
                  <a:lnTo>
                    <a:pt x="3927348" y="12192"/>
                  </a:lnTo>
                  <a:lnTo>
                    <a:pt x="3939540" y="18288"/>
                  </a:lnTo>
                  <a:lnTo>
                    <a:pt x="3951732" y="25908"/>
                  </a:lnTo>
                  <a:lnTo>
                    <a:pt x="3963923" y="33528"/>
                  </a:lnTo>
                  <a:lnTo>
                    <a:pt x="3974592" y="42672"/>
                  </a:lnTo>
                  <a:lnTo>
                    <a:pt x="3983736" y="53340"/>
                  </a:lnTo>
                  <a:lnTo>
                    <a:pt x="3992880" y="65532"/>
                  </a:lnTo>
                  <a:lnTo>
                    <a:pt x="4000501" y="77724"/>
                  </a:lnTo>
                  <a:lnTo>
                    <a:pt x="4006595" y="91440"/>
                  </a:lnTo>
                  <a:lnTo>
                    <a:pt x="4011167" y="105156"/>
                  </a:lnTo>
                  <a:lnTo>
                    <a:pt x="4015740" y="118872"/>
                  </a:lnTo>
                  <a:lnTo>
                    <a:pt x="4017264" y="134112"/>
                  </a:lnTo>
                  <a:lnTo>
                    <a:pt x="4018788" y="149352"/>
                  </a:lnTo>
                  <a:lnTo>
                    <a:pt x="4018788" y="1245108"/>
                  </a:lnTo>
                  <a:lnTo>
                    <a:pt x="4018788" y="1260348"/>
                  </a:lnTo>
                  <a:lnTo>
                    <a:pt x="4015740" y="1275588"/>
                  </a:lnTo>
                  <a:lnTo>
                    <a:pt x="4012692" y="1289304"/>
                  </a:lnTo>
                  <a:lnTo>
                    <a:pt x="4006595" y="1303020"/>
                  </a:lnTo>
                  <a:lnTo>
                    <a:pt x="4000501" y="1316736"/>
                  </a:lnTo>
                  <a:lnTo>
                    <a:pt x="3992880" y="1328927"/>
                  </a:lnTo>
                  <a:lnTo>
                    <a:pt x="3985260" y="1339596"/>
                  </a:lnTo>
                  <a:lnTo>
                    <a:pt x="3974592" y="1350263"/>
                  </a:lnTo>
                  <a:lnTo>
                    <a:pt x="3965448" y="1360932"/>
                  </a:lnTo>
                  <a:lnTo>
                    <a:pt x="3953257" y="1368552"/>
                  </a:lnTo>
                  <a:lnTo>
                    <a:pt x="3941064" y="1376172"/>
                  </a:lnTo>
                  <a:lnTo>
                    <a:pt x="3927348" y="1383792"/>
                  </a:lnTo>
                  <a:lnTo>
                    <a:pt x="3913632" y="1388363"/>
                  </a:lnTo>
                  <a:lnTo>
                    <a:pt x="3899916" y="1391412"/>
                  </a:lnTo>
                  <a:lnTo>
                    <a:pt x="3884676" y="1394460"/>
                  </a:lnTo>
                  <a:lnTo>
                    <a:pt x="3869436" y="1394460"/>
                  </a:lnTo>
                  <a:lnTo>
                    <a:pt x="0" y="1394460"/>
                  </a:lnTo>
                  <a:lnTo>
                    <a:pt x="0" y="1370076"/>
                  </a:lnTo>
                  <a:lnTo>
                    <a:pt x="3867912" y="1370076"/>
                  </a:lnTo>
                  <a:lnTo>
                    <a:pt x="3881629" y="1368552"/>
                  </a:lnTo>
                  <a:lnTo>
                    <a:pt x="3893820" y="1367027"/>
                  </a:lnTo>
                  <a:lnTo>
                    <a:pt x="3906012" y="1363980"/>
                  </a:lnTo>
                  <a:lnTo>
                    <a:pt x="3916680" y="1360932"/>
                  </a:lnTo>
                  <a:lnTo>
                    <a:pt x="3927348" y="1354836"/>
                  </a:lnTo>
                  <a:lnTo>
                    <a:pt x="3938016" y="1348739"/>
                  </a:lnTo>
                  <a:lnTo>
                    <a:pt x="3947160" y="1341120"/>
                  </a:lnTo>
                  <a:lnTo>
                    <a:pt x="3956304" y="1333500"/>
                  </a:lnTo>
                  <a:lnTo>
                    <a:pt x="3963923" y="1324356"/>
                  </a:lnTo>
                  <a:lnTo>
                    <a:pt x="3971545" y="1315212"/>
                  </a:lnTo>
                  <a:lnTo>
                    <a:pt x="3977640" y="1304544"/>
                  </a:lnTo>
                  <a:lnTo>
                    <a:pt x="3983736" y="1293876"/>
                  </a:lnTo>
                  <a:lnTo>
                    <a:pt x="3986784" y="1283208"/>
                  </a:lnTo>
                  <a:lnTo>
                    <a:pt x="3991357" y="1271016"/>
                  </a:lnTo>
                  <a:lnTo>
                    <a:pt x="3992880" y="1258824"/>
                  </a:lnTo>
                  <a:lnTo>
                    <a:pt x="3992880" y="1245108"/>
                  </a:lnTo>
                  <a:lnTo>
                    <a:pt x="3992880" y="150876"/>
                  </a:lnTo>
                  <a:lnTo>
                    <a:pt x="3992880" y="137159"/>
                  </a:lnTo>
                  <a:lnTo>
                    <a:pt x="3991357" y="124968"/>
                  </a:lnTo>
                  <a:lnTo>
                    <a:pt x="3988308" y="112776"/>
                  </a:lnTo>
                  <a:lnTo>
                    <a:pt x="3983736" y="102108"/>
                  </a:lnTo>
                  <a:lnTo>
                    <a:pt x="3979164" y="91440"/>
                  </a:lnTo>
                  <a:lnTo>
                    <a:pt x="3973067" y="80772"/>
                  </a:lnTo>
                  <a:lnTo>
                    <a:pt x="3965448" y="71628"/>
                  </a:lnTo>
                  <a:lnTo>
                    <a:pt x="3957829" y="62484"/>
                  </a:lnTo>
                  <a:lnTo>
                    <a:pt x="3948684" y="54864"/>
                  </a:lnTo>
                  <a:lnTo>
                    <a:pt x="3939540" y="47244"/>
                  </a:lnTo>
                  <a:lnTo>
                    <a:pt x="3928873" y="41147"/>
                  </a:lnTo>
                  <a:lnTo>
                    <a:pt x="3918204" y="35052"/>
                  </a:lnTo>
                  <a:lnTo>
                    <a:pt x="3906012" y="30480"/>
                  </a:lnTo>
                  <a:lnTo>
                    <a:pt x="3895345" y="27432"/>
                  </a:lnTo>
                  <a:lnTo>
                    <a:pt x="3883151" y="25908"/>
                  </a:lnTo>
                  <a:lnTo>
                    <a:pt x="3869436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690718" y="1143762"/>
            <a:ext cx="77934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ИДЕНТИФИКАЦИЯ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  <a:r>
              <a:rPr lang="ru-RU" sz="1600" dirty="0" smtClean="0">
                <a:solidFill>
                  <a:schemeClr val="bg1"/>
                </a:solidFill>
              </a:rPr>
              <a:t> ВОДЕЩИЯ ПАРТНЬОР </a:t>
            </a:r>
            <a:r>
              <a:rPr lang="ru-RU" sz="1600" dirty="0">
                <a:solidFill>
                  <a:schemeClr val="bg1"/>
                </a:solidFill>
              </a:rPr>
              <a:t>ще разработи методология за идентифициране на регионалните нужди и пропуски за отключване на иновационния потенциал на хранителната </a:t>
            </a:r>
            <a:r>
              <a:rPr lang="ru-RU" sz="1600" dirty="0" smtClean="0">
                <a:solidFill>
                  <a:schemeClr val="bg1"/>
                </a:solidFill>
              </a:rPr>
              <a:t>верига. </a:t>
            </a:r>
            <a:r>
              <a:rPr lang="ru-RU" sz="1600" dirty="0">
                <a:solidFill>
                  <a:schemeClr val="bg1"/>
                </a:solidFill>
              </a:rPr>
              <a:t>Заинтересованите страни ще участват в изготвянето на </a:t>
            </a:r>
            <a:r>
              <a:rPr lang="ru-RU" sz="1600" dirty="0" smtClean="0">
                <a:solidFill>
                  <a:schemeClr val="bg1"/>
                </a:solidFill>
              </a:rPr>
              <a:t>картирането на настоящето състояние на сектора, </a:t>
            </a:r>
            <a:r>
              <a:rPr lang="ru-RU" sz="1600" dirty="0">
                <a:solidFill>
                  <a:schemeClr val="bg1"/>
                </a:solidFill>
              </a:rPr>
              <a:t>идентифицирането на добри практики и процеса на вземане на решения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14011" y="3136682"/>
            <a:ext cx="798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ОБМЕН. </a:t>
            </a:r>
            <a:r>
              <a:rPr lang="ru-RU" sz="1600" dirty="0"/>
              <a:t>Партньорите по проекта и техните заинтересовани страни ще идентифицират </a:t>
            </a:r>
            <a:r>
              <a:rPr lang="bg-BG" sz="1600" dirty="0"/>
              <a:t>Д</a:t>
            </a:r>
            <a:r>
              <a:rPr lang="ru-RU" sz="1600" dirty="0" smtClean="0"/>
              <a:t>обрите Практики</a:t>
            </a:r>
            <a:r>
              <a:rPr lang="ru-RU" sz="1600" dirty="0"/>
              <a:t>, насочени към подобряване на инструментите на политиката. </a:t>
            </a:r>
            <a:r>
              <a:rPr lang="ru-RU" sz="1600" dirty="0" smtClean="0"/>
              <a:t>Обменът </a:t>
            </a:r>
            <a:r>
              <a:rPr lang="ru-RU" sz="1600" dirty="0"/>
              <a:t>ще бъде организиран чрез учебни посещения и обучение за избрани добри практики и семинар за капитализация. Целта е да се </a:t>
            </a:r>
            <a:r>
              <a:rPr lang="ru-RU" sz="1600" dirty="0" smtClean="0"/>
              <a:t>сподели </a:t>
            </a:r>
            <a:r>
              <a:rPr lang="ru-RU" sz="1600" dirty="0"/>
              <a:t>и </a:t>
            </a:r>
            <a:r>
              <a:rPr lang="ru-RU" sz="1600" dirty="0" smtClean="0"/>
              <a:t>оцени </a:t>
            </a:r>
            <a:r>
              <a:rPr lang="ru-RU" sz="1600" dirty="0"/>
              <a:t>предишната работа за изготвяне на първия проект на </a:t>
            </a:r>
            <a:r>
              <a:rPr lang="ru-RU" sz="1600" dirty="0" smtClean="0"/>
              <a:t>План </a:t>
            </a:r>
            <a:r>
              <a:rPr lang="ru-RU" sz="1600" dirty="0"/>
              <a:t>за действие.</a:t>
            </a:r>
            <a:endParaRPr lang="en-US" sz="1600" dirty="0"/>
          </a:p>
        </p:txBody>
      </p:sp>
      <p:sp>
        <p:nvSpPr>
          <p:cNvPr id="22" name="Rectangle 21"/>
          <p:cNvSpPr/>
          <p:nvPr/>
        </p:nvSpPr>
        <p:spPr>
          <a:xfrm>
            <a:off x="525960" y="5316654"/>
            <a:ext cx="80011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ПОДГОТОВКА </a:t>
            </a:r>
            <a:r>
              <a:rPr lang="ru-RU" sz="1600" dirty="0"/>
              <a:t>НА ПЛАНОВЕТЕ ЗА ДЕЙСТВИЕ. За да се подготвят по-добре 7-те </a:t>
            </a:r>
            <a:r>
              <a:rPr lang="ru-RU" sz="1600" dirty="0" smtClean="0"/>
              <a:t>Плана </a:t>
            </a:r>
            <a:r>
              <a:rPr lang="ru-RU" sz="1600" dirty="0"/>
              <a:t>за </a:t>
            </a:r>
            <a:r>
              <a:rPr lang="ru-RU" sz="1600" dirty="0" smtClean="0"/>
              <a:t>Действие </a:t>
            </a:r>
            <a:r>
              <a:rPr lang="ru-RU" sz="1600" dirty="0"/>
              <a:t>и да се включат изводите от предишните етапи, ще се извършат партньорски проверки на първия проект на </a:t>
            </a:r>
            <a:r>
              <a:rPr lang="ru-RU" sz="1600" dirty="0" smtClean="0"/>
              <a:t>План </a:t>
            </a:r>
            <a:r>
              <a:rPr lang="ru-RU" sz="1600" dirty="0"/>
              <a:t>за </a:t>
            </a:r>
            <a:r>
              <a:rPr lang="ru-RU" sz="1600" dirty="0" smtClean="0"/>
              <a:t>Действие </a:t>
            </a:r>
            <a:r>
              <a:rPr lang="ru-RU" sz="1600" dirty="0"/>
              <a:t>за всеки регион. Окончателният доклад от този процес на партньорска проверка ще бъде насочен към подобряване на </a:t>
            </a:r>
            <a:r>
              <a:rPr lang="ru-RU" sz="1600" dirty="0" smtClean="0"/>
              <a:t>Плановете за Действие на всеки от партньорите </a:t>
            </a:r>
            <a:r>
              <a:rPr lang="ru-RU" sz="1600" dirty="0"/>
              <a:t>по </a:t>
            </a:r>
            <a:r>
              <a:rPr lang="ru-RU" sz="1600" dirty="0" smtClean="0"/>
              <a:t>проекта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0275943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825412" y="191371"/>
            <a:ext cx="5813204" cy="927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1224" tIns="45720" rIns="91440" bIns="445947" numCol="1" anchor="ctr" anchorCtr="0" compatLnSpc="1">
            <a:prstTxWarp prst="textNoShape">
              <a:avLst/>
            </a:prstTxWarp>
            <a:spAutoFit/>
          </a:bodyPr>
          <a:lstStyle>
            <a:lvl1pPr indent="265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МЕТОДИКА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30530" y="1196920"/>
            <a:ext cx="8282941" cy="4774620"/>
            <a:chOff x="0" y="0"/>
            <a:chExt cx="8282941" cy="5085589"/>
          </a:xfrm>
        </p:grpSpPr>
        <p:sp>
          <p:nvSpPr>
            <p:cNvPr id="24" name="Shape 1173"/>
            <p:cNvSpPr/>
            <p:nvPr/>
          </p:nvSpPr>
          <p:spPr>
            <a:xfrm>
              <a:off x="4572" y="0"/>
              <a:ext cx="1089660" cy="5085589"/>
            </a:xfrm>
            <a:custGeom>
              <a:avLst/>
              <a:gdLst/>
              <a:ahLst/>
              <a:cxnLst/>
              <a:rect l="0" t="0" r="0" b="0"/>
              <a:pathLst>
                <a:path w="1089660" h="5085589">
                  <a:moveTo>
                    <a:pt x="28956" y="0"/>
                  </a:moveTo>
                  <a:cubicBezTo>
                    <a:pt x="32004" y="0"/>
                    <a:pt x="35052" y="1524"/>
                    <a:pt x="38100" y="4572"/>
                  </a:cubicBezTo>
                  <a:lnTo>
                    <a:pt x="102108" y="70104"/>
                  </a:lnTo>
                  <a:lnTo>
                    <a:pt x="164592" y="138684"/>
                  </a:lnTo>
                  <a:lnTo>
                    <a:pt x="225552" y="207264"/>
                  </a:lnTo>
                  <a:lnTo>
                    <a:pt x="283464" y="277368"/>
                  </a:lnTo>
                  <a:lnTo>
                    <a:pt x="339852" y="347472"/>
                  </a:lnTo>
                  <a:lnTo>
                    <a:pt x="394716" y="420624"/>
                  </a:lnTo>
                  <a:lnTo>
                    <a:pt x="448056" y="493776"/>
                  </a:lnTo>
                  <a:lnTo>
                    <a:pt x="498348" y="566928"/>
                  </a:lnTo>
                  <a:lnTo>
                    <a:pt x="545592" y="643128"/>
                  </a:lnTo>
                  <a:lnTo>
                    <a:pt x="592836" y="719328"/>
                  </a:lnTo>
                  <a:lnTo>
                    <a:pt x="637032" y="795528"/>
                  </a:lnTo>
                  <a:lnTo>
                    <a:pt x="678180" y="873253"/>
                  </a:lnTo>
                  <a:lnTo>
                    <a:pt x="717804" y="952500"/>
                  </a:lnTo>
                  <a:lnTo>
                    <a:pt x="755904" y="1031748"/>
                  </a:lnTo>
                  <a:lnTo>
                    <a:pt x="792480" y="1110997"/>
                  </a:lnTo>
                  <a:lnTo>
                    <a:pt x="826008" y="1191769"/>
                  </a:lnTo>
                  <a:lnTo>
                    <a:pt x="858012" y="1272540"/>
                  </a:lnTo>
                  <a:lnTo>
                    <a:pt x="888492" y="1354836"/>
                  </a:lnTo>
                  <a:lnTo>
                    <a:pt x="915924" y="1437132"/>
                  </a:lnTo>
                  <a:lnTo>
                    <a:pt x="941832" y="1520953"/>
                  </a:lnTo>
                  <a:lnTo>
                    <a:pt x="964692" y="1604772"/>
                  </a:lnTo>
                  <a:lnTo>
                    <a:pt x="986028" y="1688592"/>
                  </a:lnTo>
                  <a:lnTo>
                    <a:pt x="1005840" y="1772412"/>
                  </a:lnTo>
                  <a:lnTo>
                    <a:pt x="1024128" y="1857756"/>
                  </a:lnTo>
                  <a:lnTo>
                    <a:pt x="1039368" y="1941577"/>
                  </a:lnTo>
                  <a:lnTo>
                    <a:pt x="1051560" y="2026921"/>
                  </a:lnTo>
                  <a:lnTo>
                    <a:pt x="1063752" y="2113789"/>
                  </a:lnTo>
                  <a:lnTo>
                    <a:pt x="1072896" y="2199133"/>
                  </a:lnTo>
                  <a:lnTo>
                    <a:pt x="1080516" y="2284477"/>
                  </a:lnTo>
                  <a:lnTo>
                    <a:pt x="1085088" y="2371344"/>
                  </a:lnTo>
                  <a:lnTo>
                    <a:pt x="1088136" y="2456689"/>
                  </a:lnTo>
                  <a:lnTo>
                    <a:pt x="1089660" y="2543556"/>
                  </a:lnTo>
                  <a:lnTo>
                    <a:pt x="1088136" y="2628901"/>
                  </a:lnTo>
                  <a:lnTo>
                    <a:pt x="1085088" y="2715769"/>
                  </a:lnTo>
                  <a:lnTo>
                    <a:pt x="1080516" y="2801112"/>
                  </a:lnTo>
                  <a:lnTo>
                    <a:pt x="1072896" y="2886456"/>
                  </a:lnTo>
                  <a:lnTo>
                    <a:pt x="1063752" y="2973324"/>
                  </a:lnTo>
                  <a:lnTo>
                    <a:pt x="1051560" y="3058669"/>
                  </a:lnTo>
                  <a:lnTo>
                    <a:pt x="1039368" y="3144012"/>
                  </a:lnTo>
                  <a:lnTo>
                    <a:pt x="1024128" y="3229356"/>
                  </a:lnTo>
                  <a:lnTo>
                    <a:pt x="1005840" y="3313177"/>
                  </a:lnTo>
                  <a:lnTo>
                    <a:pt x="986028" y="3398521"/>
                  </a:lnTo>
                  <a:lnTo>
                    <a:pt x="964692" y="3482341"/>
                  </a:lnTo>
                  <a:lnTo>
                    <a:pt x="941832" y="3564636"/>
                  </a:lnTo>
                  <a:lnTo>
                    <a:pt x="915924" y="3648456"/>
                  </a:lnTo>
                  <a:lnTo>
                    <a:pt x="888492" y="3730753"/>
                  </a:lnTo>
                  <a:lnTo>
                    <a:pt x="858012" y="3813049"/>
                  </a:lnTo>
                  <a:lnTo>
                    <a:pt x="826008" y="3893821"/>
                  </a:lnTo>
                  <a:lnTo>
                    <a:pt x="792480" y="3974592"/>
                  </a:lnTo>
                  <a:lnTo>
                    <a:pt x="755904" y="4055364"/>
                  </a:lnTo>
                  <a:lnTo>
                    <a:pt x="719328" y="4134612"/>
                  </a:lnTo>
                  <a:lnTo>
                    <a:pt x="678180" y="4212336"/>
                  </a:lnTo>
                  <a:lnTo>
                    <a:pt x="637032" y="4290060"/>
                  </a:lnTo>
                  <a:lnTo>
                    <a:pt x="592836" y="4367785"/>
                  </a:lnTo>
                  <a:lnTo>
                    <a:pt x="545592" y="4443985"/>
                  </a:lnTo>
                  <a:lnTo>
                    <a:pt x="498348" y="4518660"/>
                  </a:lnTo>
                  <a:lnTo>
                    <a:pt x="448056" y="4593336"/>
                  </a:lnTo>
                  <a:lnTo>
                    <a:pt x="394716" y="4666489"/>
                  </a:lnTo>
                  <a:lnTo>
                    <a:pt x="341376" y="4738117"/>
                  </a:lnTo>
                  <a:lnTo>
                    <a:pt x="284988" y="4809744"/>
                  </a:lnTo>
                  <a:lnTo>
                    <a:pt x="225552" y="4878325"/>
                  </a:lnTo>
                  <a:lnTo>
                    <a:pt x="164592" y="4948428"/>
                  </a:lnTo>
                  <a:lnTo>
                    <a:pt x="102108" y="5015484"/>
                  </a:lnTo>
                  <a:lnTo>
                    <a:pt x="38100" y="5082541"/>
                  </a:lnTo>
                  <a:cubicBezTo>
                    <a:pt x="35052" y="5084065"/>
                    <a:pt x="32004" y="5085589"/>
                    <a:pt x="28956" y="5085589"/>
                  </a:cubicBezTo>
                  <a:cubicBezTo>
                    <a:pt x="25908" y="5085589"/>
                    <a:pt x="22860" y="5084065"/>
                    <a:pt x="19812" y="5082541"/>
                  </a:cubicBezTo>
                  <a:lnTo>
                    <a:pt x="4572" y="5067301"/>
                  </a:lnTo>
                  <a:cubicBezTo>
                    <a:pt x="0" y="5061205"/>
                    <a:pt x="0" y="5053584"/>
                    <a:pt x="4572" y="5049013"/>
                  </a:cubicBezTo>
                  <a:lnTo>
                    <a:pt x="68580" y="4983481"/>
                  </a:lnTo>
                  <a:lnTo>
                    <a:pt x="129540" y="4916425"/>
                  </a:lnTo>
                  <a:lnTo>
                    <a:pt x="190500" y="4847844"/>
                  </a:lnTo>
                  <a:lnTo>
                    <a:pt x="248412" y="4779265"/>
                  </a:lnTo>
                  <a:lnTo>
                    <a:pt x="303276" y="4709160"/>
                  </a:lnTo>
                  <a:lnTo>
                    <a:pt x="356616" y="4637533"/>
                  </a:lnTo>
                  <a:lnTo>
                    <a:pt x="408432" y="4565905"/>
                  </a:lnTo>
                  <a:lnTo>
                    <a:pt x="458724" y="4492753"/>
                  </a:lnTo>
                  <a:lnTo>
                    <a:pt x="505968" y="4418077"/>
                  </a:lnTo>
                  <a:lnTo>
                    <a:pt x="551688" y="4343400"/>
                  </a:lnTo>
                  <a:lnTo>
                    <a:pt x="595884" y="4267200"/>
                  </a:lnTo>
                  <a:lnTo>
                    <a:pt x="637032" y="4191000"/>
                  </a:lnTo>
                  <a:lnTo>
                    <a:pt x="676656" y="4113277"/>
                  </a:lnTo>
                  <a:lnTo>
                    <a:pt x="714756" y="4035553"/>
                  </a:lnTo>
                  <a:lnTo>
                    <a:pt x="749808" y="3956305"/>
                  </a:lnTo>
                  <a:lnTo>
                    <a:pt x="783336" y="3877056"/>
                  </a:lnTo>
                  <a:lnTo>
                    <a:pt x="813816" y="3796285"/>
                  </a:lnTo>
                  <a:lnTo>
                    <a:pt x="844296" y="3715512"/>
                  </a:lnTo>
                  <a:lnTo>
                    <a:pt x="871728" y="3633217"/>
                  </a:lnTo>
                  <a:lnTo>
                    <a:pt x="896112" y="3552444"/>
                  </a:lnTo>
                  <a:lnTo>
                    <a:pt x="920496" y="3470149"/>
                  </a:lnTo>
                  <a:lnTo>
                    <a:pt x="940308" y="3386328"/>
                  </a:lnTo>
                  <a:lnTo>
                    <a:pt x="960120" y="3304033"/>
                  </a:lnTo>
                  <a:lnTo>
                    <a:pt x="976884" y="3220212"/>
                  </a:lnTo>
                  <a:lnTo>
                    <a:pt x="992124" y="3136392"/>
                  </a:lnTo>
                  <a:lnTo>
                    <a:pt x="1005840" y="3051048"/>
                  </a:lnTo>
                  <a:lnTo>
                    <a:pt x="1016508" y="2967229"/>
                  </a:lnTo>
                  <a:lnTo>
                    <a:pt x="1025652" y="2881885"/>
                  </a:lnTo>
                  <a:lnTo>
                    <a:pt x="1033272" y="2798065"/>
                  </a:lnTo>
                  <a:lnTo>
                    <a:pt x="1037844" y="2712721"/>
                  </a:lnTo>
                  <a:lnTo>
                    <a:pt x="1040892" y="2627377"/>
                  </a:lnTo>
                  <a:lnTo>
                    <a:pt x="1042416" y="2543556"/>
                  </a:lnTo>
                  <a:lnTo>
                    <a:pt x="1040892" y="2458212"/>
                  </a:lnTo>
                  <a:lnTo>
                    <a:pt x="1037844" y="2372869"/>
                  </a:lnTo>
                  <a:lnTo>
                    <a:pt x="1033272" y="2287524"/>
                  </a:lnTo>
                  <a:lnTo>
                    <a:pt x="1025652" y="2203705"/>
                  </a:lnTo>
                  <a:lnTo>
                    <a:pt x="1016508" y="2118361"/>
                  </a:lnTo>
                  <a:lnTo>
                    <a:pt x="1005840" y="2034541"/>
                  </a:lnTo>
                  <a:lnTo>
                    <a:pt x="992124" y="1950721"/>
                  </a:lnTo>
                  <a:lnTo>
                    <a:pt x="976884" y="1866900"/>
                  </a:lnTo>
                  <a:lnTo>
                    <a:pt x="960120" y="1783080"/>
                  </a:lnTo>
                  <a:lnTo>
                    <a:pt x="940308" y="1699261"/>
                  </a:lnTo>
                  <a:lnTo>
                    <a:pt x="918972" y="1616965"/>
                  </a:lnTo>
                  <a:lnTo>
                    <a:pt x="896112" y="1534669"/>
                  </a:lnTo>
                  <a:lnTo>
                    <a:pt x="871728" y="1452372"/>
                  </a:lnTo>
                  <a:lnTo>
                    <a:pt x="844296" y="1370076"/>
                  </a:lnTo>
                  <a:lnTo>
                    <a:pt x="813816" y="1289305"/>
                  </a:lnTo>
                  <a:lnTo>
                    <a:pt x="783336" y="1210056"/>
                  </a:lnTo>
                  <a:lnTo>
                    <a:pt x="749808" y="1129285"/>
                  </a:lnTo>
                  <a:lnTo>
                    <a:pt x="713232" y="1051561"/>
                  </a:lnTo>
                  <a:lnTo>
                    <a:pt x="676656" y="972312"/>
                  </a:lnTo>
                  <a:lnTo>
                    <a:pt x="637032" y="894588"/>
                  </a:lnTo>
                  <a:lnTo>
                    <a:pt x="595884" y="818388"/>
                  </a:lnTo>
                  <a:lnTo>
                    <a:pt x="551688" y="742188"/>
                  </a:lnTo>
                  <a:lnTo>
                    <a:pt x="505968" y="667512"/>
                  </a:lnTo>
                  <a:lnTo>
                    <a:pt x="458724" y="592836"/>
                  </a:lnTo>
                  <a:lnTo>
                    <a:pt x="408432" y="519684"/>
                  </a:lnTo>
                  <a:lnTo>
                    <a:pt x="356616" y="448056"/>
                  </a:lnTo>
                  <a:lnTo>
                    <a:pt x="303276" y="376428"/>
                  </a:lnTo>
                  <a:lnTo>
                    <a:pt x="248412" y="306324"/>
                  </a:lnTo>
                  <a:lnTo>
                    <a:pt x="190500" y="237744"/>
                  </a:lnTo>
                  <a:lnTo>
                    <a:pt x="129540" y="169164"/>
                  </a:lnTo>
                  <a:lnTo>
                    <a:pt x="68580" y="103632"/>
                  </a:lnTo>
                  <a:lnTo>
                    <a:pt x="4572" y="38100"/>
                  </a:lnTo>
                  <a:cubicBezTo>
                    <a:pt x="0" y="32004"/>
                    <a:pt x="0" y="24384"/>
                    <a:pt x="4572" y="19812"/>
                  </a:cubicBezTo>
                  <a:lnTo>
                    <a:pt x="19812" y="4572"/>
                  </a:lnTo>
                  <a:cubicBezTo>
                    <a:pt x="22860" y="1524"/>
                    <a:pt x="25908" y="0"/>
                    <a:pt x="2895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5773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Shape 8279"/>
            <p:cNvSpPr/>
            <p:nvPr/>
          </p:nvSpPr>
          <p:spPr>
            <a:xfrm>
              <a:off x="362712" y="164592"/>
              <a:ext cx="7920228" cy="560832"/>
            </a:xfrm>
            <a:custGeom>
              <a:avLst/>
              <a:gdLst/>
              <a:ahLst/>
              <a:cxnLst/>
              <a:rect l="0" t="0" r="0" b="0"/>
              <a:pathLst>
                <a:path w="7920228" h="560832">
                  <a:moveTo>
                    <a:pt x="0" y="0"/>
                  </a:moveTo>
                  <a:lnTo>
                    <a:pt x="7920228" y="0"/>
                  </a:lnTo>
                  <a:lnTo>
                    <a:pt x="7920228" y="560832"/>
                  </a:lnTo>
                  <a:lnTo>
                    <a:pt x="0" y="56083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Shape 1175"/>
            <p:cNvSpPr/>
            <p:nvPr/>
          </p:nvSpPr>
          <p:spPr>
            <a:xfrm>
              <a:off x="350520" y="152400"/>
              <a:ext cx="3971545" cy="585215"/>
            </a:xfrm>
            <a:custGeom>
              <a:avLst/>
              <a:gdLst/>
              <a:ahLst/>
              <a:cxnLst/>
              <a:rect l="0" t="0" r="0" b="0"/>
              <a:pathLst>
                <a:path w="3971545" h="585215">
                  <a:moveTo>
                    <a:pt x="12192" y="0"/>
                  </a:moveTo>
                  <a:lnTo>
                    <a:pt x="3971545" y="0"/>
                  </a:lnTo>
                  <a:lnTo>
                    <a:pt x="3971545" y="25908"/>
                  </a:lnTo>
                  <a:lnTo>
                    <a:pt x="24384" y="25908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5215"/>
                  </a:lnTo>
                  <a:lnTo>
                    <a:pt x="12192" y="585215"/>
                  </a:lnTo>
                  <a:cubicBezTo>
                    <a:pt x="6096" y="585215"/>
                    <a:pt x="0" y="579120"/>
                    <a:pt x="0" y="573024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Shape 1178"/>
            <p:cNvSpPr/>
            <p:nvPr/>
          </p:nvSpPr>
          <p:spPr>
            <a:xfrm>
              <a:off x="13716" y="96012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5448" y="697992"/>
                    <a:pt x="0" y="542544"/>
                    <a:pt x="0" y="348996"/>
                  </a:cubicBezTo>
                  <a:cubicBezTo>
                    <a:pt x="0" y="155448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Shape 1179"/>
            <p:cNvSpPr/>
            <p:nvPr/>
          </p:nvSpPr>
          <p:spPr>
            <a:xfrm>
              <a:off x="0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362712" y="0"/>
                  </a:move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7932" y="59436"/>
                  </a:lnTo>
                  <a:lnTo>
                    <a:pt x="202692" y="67056"/>
                  </a:lnTo>
                  <a:lnTo>
                    <a:pt x="188976" y="74676"/>
                  </a:lnTo>
                  <a:lnTo>
                    <a:pt x="175260" y="83820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4968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1544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3340" y="231648"/>
                  </a:lnTo>
                  <a:lnTo>
                    <a:pt x="47244" y="246888"/>
                  </a:lnTo>
                  <a:lnTo>
                    <a:pt x="41148" y="262128"/>
                  </a:lnTo>
                  <a:lnTo>
                    <a:pt x="36576" y="278892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6532"/>
                  </a:lnTo>
                  <a:lnTo>
                    <a:pt x="41148" y="463296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9436" y="509016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9788"/>
                  </a:lnTo>
                  <a:lnTo>
                    <a:pt x="124968" y="600456"/>
                  </a:lnTo>
                  <a:lnTo>
                    <a:pt x="135636" y="612648"/>
                  </a:lnTo>
                  <a:lnTo>
                    <a:pt x="147828" y="621792"/>
                  </a:lnTo>
                  <a:lnTo>
                    <a:pt x="161544" y="632460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3608"/>
                  </a:lnTo>
                  <a:lnTo>
                    <a:pt x="246888" y="679704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5948" y="699516"/>
                  </a:lnTo>
                  <a:lnTo>
                    <a:pt x="362712" y="699516"/>
                  </a:lnTo>
                  <a:lnTo>
                    <a:pt x="362712" y="725424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60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3796"/>
                  </a:lnTo>
                  <a:lnTo>
                    <a:pt x="132588" y="643128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4444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4152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2796"/>
                  </a:lnTo>
                  <a:lnTo>
                    <a:pt x="16764" y="256032"/>
                  </a:lnTo>
                  <a:lnTo>
                    <a:pt x="22860" y="237744"/>
                  </a:lnTo>
                  <a:lnTo>
                    <a:pt x="28956" y="222504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3152" y="146304"/>
                  </a:lnTo>
                  <a:lnTo>
                    <a:pt x="83820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3820"/>
                  </a:lnTo>
                  <a:lnTo>
                    <a:pt x="146304" y="73152"/>
                  </a:lnTo>
                  <a:lnTo>
                    <a:pt x="160020" y="62484"/>
                  </a:lnTo>
                  <a:lnTo>
                    <a:pt x="175260" y="53340"/>
                  </a:lnTo>
                  <a:lnTo>
                    <a:pt x="190500" y="44196"/>
                  </a:lnTo>
                  <a:lnTo>
                    <a:pt x="205740" y="36576"/>
                  </a:lnTo>
                  <a:lnTo>
                    <a:pt x="222504" y="28956"/>
                  </a:lnTo>
                  <a:lnTo>
                    <a:pt x="237744" y="22860"/>
                  </a:lnTo>
                  <a:lnTo>
                    <a:pt x="254508" y="16764"/>
                  </a:lnTo>
                  <a:lnTo>
                    <a:pt x="272796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3048"/>
                  </a:lnTo>
                  <a:lnTo>
                    <a:pt x="344424" y="1524"/>
                  </a:lnTo>
                  <a:lnTo>
                    <a:pt x="36271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Shape 1180"/>
            <p:cNvSpPr/>
            <p:nvPr/>
          </p:nvSpPr>
          <p:spPr>
            <a:xfrm>
              <a:off x="362712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0" y="0"/>
                  </a:moveTo>
                  <a:lnTo>
                    <a:pt x="18288" y="1524"/>
                  </a:lnTo>
                  <a:lnTo>
                    <a:pt x="36576" y="3048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0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6"/>
                  </a:lnTo>
                  <a:lnTo>
                    <a:pt x="187452" y="53340"/>
                  </a:lnTo>
                  <a:lnTo>
                    <a:pt x="202692" y="62484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5260"/>
                  </a:lnTo>
                  <a:lnTo>
                    <a:pt x="318516" y="190500"/>
                  </a:lnTo>
                  <a:lnTo>
                    <a:pt x="326136" y="205740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7848"/>
                  </a:lnTo>
                  <a:lnTo>
                    <a:pt x="361188" y="324612"/>
                  </a:lnTo>
                  <a:lnTo>
                    <a:pt x="362712" y="344424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7680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10896" y="550164"/>
                  </a:lnTo>
                  <a:lnTo>
                    <a:pt x="300228" y="565404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6552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2940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0"/>
                  </a:lnTo>
                  <a:lnTo>
                    <a:pt x="91440" y="713232"/>
                  </a:lnTo>
                  <a:lnTo>
                    <a:pt x="73152" y="717804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4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7056" y="693420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9704"/>
                  </a:lnTo>
                  <a:lnTo>
                    <a:pt x="131064" y="673608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7596"/>
                  </a:lnTo>
                  <a:lnTo>
                    <a:pt x="269748" y="563880"/>
                  </a:lnTo>
                  <a:lnTo>
                    <a:pt x="278892" y="551688"/>
                  </a:lnTo>
                  <a:lnTo>
                    <a:pt x="288036" y="537972"/>
                  </a:lnTo>
                  <a:lnTo>
                    <a:pt x="295656" y="524256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81000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4"/>
                  </a:lnTo>
                  <a:lnTo>
                    <a:pt x="333756" y="312420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8976"/>
                  </a:lnTo>
                  <a:lnTo>
                    <a:pt x="280416" y="175260"/>
                  </a:lnTo>
                  <a:lnTo>
                    <a:pt x="269748" y="161544"/>
                  </a:lnTo>
                  <a:lnTo>
                    <a:pt x="260604" y="149352"/>
                  </a:lnTo>
                  <a:lnTo>
                    <a:pt x="249936" y="137160"/>
                  </a:lnTo>
                  <a:lnTo>
                    <a:pt x="239268" y="124968"/>
                  </a:lnTo>
                  <a:lnTo>
                    <a:pt x="227076" y="114300"/>
                  </a:lnTo>
                  <a:lnTo>
                    <a:pt x="214884" y="103632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3528"/>
                  </a:lnTo>
                  <a:lnTo>
                    <a:pt x="51816" y="30480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Shape 8288"/>
            <p:cNvSpPr/>
            <p:nvPr/>
          </p:nvSpPr>
          <p:spPr>
            <a:xfrm>
              <a:off x="822960" y="1004316"/>
              <a:ext cx="7459981" cy="559308"/>
            </a:xfrm>
            <a:custGeom>
              <a:avLst/>
              <a:gdLst/>
              <a:ahLst/>
              <a:cxnLst/>
              <a:rect l="0" t="0" r="0" b="0"/>
              <a:pathLst>
                <a:path w="7459981" h="559308">
                  <a:moveTo>
                    <a:pt x="0" y="0"/>
                  </a:moveTo>
                  <a:lnTo>
                    <a:pt x="7459981" y="0"/>
                  </a:lnTo>
                  <a:lnTo>
                    <a:pt x="7459981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Shape 1182"/>
            <p:cNvSpPr/>
            <p:nvPr/>
          </p:nvSpPr>
          <p:spPr>
            <a:xfrm>
              <a:off x="810768" y="992124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742182" y="559308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Shape 1185"/>
            <p:cNvSpPr/>
            <p:nvPr/>
          </p:nvSpPr>
          <p:spPr>
            <a:xfrm>
              <a:off x="473964" y="934212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Shape 1186"/>
            <p:cNvSpPr/>
            <p:nvPr/>
          </p:nvSpPr>
          <p:spPr>
            <a:xfrm>
              <a:off x="460248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2"/>
                  </a:lnTo>
                  <a:lnTo>
                    <a:pt x="188976" y="74676"/>
                  </a:lnTo>
                  <a:lnTo>
                    <a:pt x="175260" y="82296"/>
                  </a:lnTo>
                  <a:lnTo>
                    <a:pt x="161544" y="91440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1816" y="230124"/>
                  </a:lnTo>
                  <a:lnTo>
                    <a:pt x="47244" y="245364"/>
                  </a:lnTo>
                  <a:lnTo>
                    <a:pt x="41148" y="262128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6576" y="446532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2484"/>
                  </a:lnTo>
                  <a:lnTo>
                    <a:pt x="175260" y="51816"/>
                  </a:lnTo>
                  <a:lnTo>
                    <a:pt x="190500" y="44196"/>
                  </a:lnTo>
                  <a:lnTo>
                    <a:pt x="205740" y="35052"/>
                  </a:lnTo>
                  <a:lnTo>
                    <a:pt x="220980" y="28956"/>
                  </a:lnTo>
                  <a:lnTo>
                    <a:pt x="237744" y="21336"/>
                  </a:lnTo>
                  <a:lnTo>
                    <a:pt x="254508" y="16764"/>
                  </a:lnTo>
                  <a:lnTo>
                    <a:pt x="271272" y="10668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4" name="Shape 1187"/>
            <p:cNvSpPr/>
            <p:nvPr/>
          </p:nvSpPr>
          <p:spPr>
            <a:xfrm>
              <a:off x="822960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6"/>
                  </a:lnTo>
                  <a:lnTo>
                    <a:pt x="187452" y="51816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5156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6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1188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4340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8"/>
                  </a:lnTo>
                  <a:lnTo>
                    <a:pt x="256032" y="618744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6408" y="652272"/>
                  </a:lnTo>
                  <a:lnTo>
                    <a:pt x="202692" y="662940"/>
                  </a:lnTo>
                  <a:lnTo>
                    <a:pt x="187452" y="672084"/>
                  </a:lnTo>
                  <a:lnTo>
                    <a:pt x="172212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4864" y="720852"/>
                  </a:lnTo>
                  <a:lnTo>
                    <a:pt x="38100" y="722376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7992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3736" y="650748"/>
                  </a:lnTo>
                  <a:lnTo>
                    <a:pt x="187452" y="641604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1124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4528"/>
                  </a:lnTo>
                  <a:lnTo>
                    <a:pt x="335280" y="396240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7744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2296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Shape 8295"/>
            <p:cNvSpPr/>
            <p:nvPr/>
          </p:nvSpPr>
          <p:spPr>
            <a:xfrm>
              <a:off x="1033272" y="1844041"/>
              <a:ext cx="7249669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Shape 1189"/>
            <p:cNvSpPr/>
            <p:nvPr/>
          </p:nvSpPr>
          <p:spPr>
            <a:xfrm>
              <a:off x="1021080" y="1831848"/>
              <a:ext cx="3637788" cy="583692"/>
            </a:xfrm>
            <a:custGeom>
              <a:avLst/>
              <a:gdLst/>
              <a:ahLst/>
              <a:cxnLst/>
              <a:rect l="0" t="0" r="0" b="0"/>
              <a:pathLst>
                <a:path w="3637788" h="583692">
                  <a:moveTo>
                    <a:pt x="12192" y="0"/>
                  </a:moveTo>
                  <a:lnTo>
                    <a:pt x="3637788" y="0"/>
                  </a:lnTo>
                  <a:lnTo>
                    <a:pt x="3637788" y="24384"/>
                  </a:lnTo>
                  <a:lnTo>
                    <a:pt x="25908" y="24384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Shape 1192"/>
            <p:cNvSpPr/>
            <p:nvPr/>
          </p:nvSpPr>
          <p:spPr>
            <a:xfrm>
              <a:off x="684276" y="1773936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6972" y="699516"/>
                    <a:pt x="0" y="542544"/>
                    <a:pt x="0" y="348996"/>
                  </a:cubicBezTo>
                  <a:cubicBezTo>
                    <a:pt x="0" y="156972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Shape 1193"/>
            <p:cNvSpPr/>
            <p:nvPr/>
          </p:nvSpPr>
          <p:spPr>
            <a:xfrm>
              <a:off x="672084" y="1761744"/>
              <a:ext cx="361188" cy="723900"/>
            </a:xfrm>
            <a:custGeom>
              <a:avLst/>
              <a:gdLst/>
              <a:ahLst/>
              <a:cxnLst/>
              <a:rect l="0" t="0" r="0" b="0"/>
              <a:pathLst>
                <a:path w="361188" h="723900">
                  <a:moveTo>
                    <a:pt x="342900" y="0"/>
                  </a:moveTo>
                  <a:lnTo>
                    <a:pt x="361188" y="0"/>
                  </a:lnTo>
                  <a:lnTo>
                    <a:pt x="361188" y="24385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5053"/>
                  </a:lnTo>
                  <a:lnTo>
                    <a:pt x="262128" y="39625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7912"/>
                  </a:lnTo>
                  <a:lnTo>
                    <a:pt x="201168" y="65532"/>
                  </a:lnTo>
                  <a:lnTo>
                    <a:pt x="187452" y="73153"/>
                  </a:lnTo>
                  <a:lnTo>
                    <a:pt x="173736" y="82297"/>
                  </a:lnTo>
                  <a:lnTo>
                    <a:pt x="160020" y="91441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0020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4885"/>
                  </a:lnTo>
                  <a:lnTo>
                    <a:pt x="51816" y="230125"/>
                  </a:lnTo>
                  <a:lnTo>
                    <a:pt x="45720" y="245364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1188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7012"/>
                  </a:lnTo>
                  <a:lnTo>
                    <a:pt x="51816" y="492253"/>
                  </a:lnTo>
                  <a:lnTo>
                    <a:pt x="57912" y="507492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4"/>
                  </a:lnTo>
                  <a:lnTo>
                    <a:pt x="185928" y="649225"/>
                  </a:lnTo>
                  <a:lnTo>
                    <a:pt x="201168" y="658368"/>
                  </a:lnTo>
                  <a:lnTo>
                    <a:pt x="214884" y="665988"/>
                  </a:lnTo>
                  <a:lnTo>
                    <a:pt x="230124" y="672085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6468"/>
                  </a:lnTo>
                  <a:lnTo>
                    <a:pt x="344424" y="697992"/>
                  </a:lnTo>
                  <a:lnTo>
                    <a:pt x="361188" y="699517"/>
                  </a:lnTo>
                  <a:lnTo>
                    <a:pt x="361188" y="723900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3"/>
                  </a:lnTo>
                  <a:lnTo>
                    <a:pt x="289560" y="716280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5"/>
                  </a:lnTo>
                  <a:lnTo>
                    <a:pt x="158496" y="662941"/>
                  </a:lnTo>
                  <a:lnTo>
                    <a:pt x="144780" y="652272"/>
                  </a:lnTo>
                  <a:lnTo>
                    <a:pt x="131064" y="641604"/>
                  </a:lnTo>
                  <a:lnTo>
                    <a:pt x="118872" y="630936"/>
                  </a:lnTo>
                  <a:lnTo>
                    <a:pt x="105156" y="618744"/>
                  </a:lnTo>
                  <a:lnTo>
                    <a:pt x="92964" y="605028"/>
                  </a:lnTo>
                  <a:lnTo>
                    <a:pt x="82296" y="592836"/>
                  </a:lnTo>
                  <a:lnTo>
                    <a:pt x="71628" y="579120"/>
                  </a:lnTo>
                  <a:lnTo>
                    <a:pt x="60960" y="565404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2920"/>
                  </a:lnTo>
                  <a:lnTo>
                    <a:pt x="21336" y="486156"/>
                  </a:lnTo>
                  <a:lnTo>
                    <a:pt x="15240" y="469392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2900"/>
                  </a:lnTo>
                  <a:lnTo>
                    <a:pt x="1524" y="324612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1272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0980"/>
                  </a:lnTo>
                  <a:lnTo>
                    <a:pt x="35052" y="205741"/>
                  </a:lnTo>
                  <a:lnTo>
                    <a:pt x="42672" y="188976"/>
                  </a:lnTo>
                  <a:lnTo>
                    <a:pt x="51816" y="173736"/>
                  </a:lnTo>
                  <a:lnTo>
                    <a:pt x="60960" y="160020"/>
                  </a:lnTo>
                  <a:lnTo>
                    <a:pt x="71628" y="144780"/>
                  </a:lnTo>
                  <a:lnTo>
                    <a:pt x="82296" y="131064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2297"/>
                  </a:lnTo>
                  <a:lnTo>
                    <a:pt x="144780" y="71628"/>
                  </a:lnTo>
                  <a:lnTo>
                    <a:pt x="158496" y="62485"/>
                  </a:lnTo>
                  <a:lnTo>
                    <a:pt x="173736" y="51817"/>
                  </a:lnTo>
                  <a:lnTo>
                    <a:pt x="188976" y="44197"/>
                  </a:lnTo>
                  <a:lnTo>
                    <a:pt x="204216" y="35053"/>
                  </a:lnTo>
                  <a:lnTo>
                    <a:pt x="220980" y="28956"/>
                  </a:lnTo>
                  <a:lnTo>
                    <a:pt x="236220" y="21336"/>
                  </a:lnTo>
                  <a:lnTo>
                    <a:pt x="252984" y="16764"/>
                  </a:lnTo>
                  <a:lnTo>
                    <a:pt x="271272" y="10668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Shape 1194"/>
            <p:cNvSpPr/>
            <p:nvPr/>
          </p:nvSpPr>
          <p:spPr>
            <a:xfrm>
              <a:off x="1033272" y="1761744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0" y="0"/>
                  </a:lnTo>
                  <a:lnTo>
                    <a:pt x="18288" y="0"/>
                  </a:lnTo>
                  <a:lnTo>
                    <a:pt x="36576" y="1525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3"/>
                  </a:lnTo>
                  <a:lnTo>
                    <a:pt x="172212" y="42672"/>
                  </a:lnTo>
                  <a:lnTo>
                    <a:pt x="187452" y="51817"/>
                  </a:lnTo>
                  <a:lnTo>
                    <a:pt x="202692" y="60961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5" y="118872"/>
                  </a:lnTo>
                  <a:lnTo>
                    <a:pt x="280416" y="131064"/>
                  </a:lnTo>
                  <a:lnTo>
                    <a:pt x="291084" y="144780"/>
                  </a:lnTo>
                  <a:lnTo>
                    <a:pt x="300228" y="158497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7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6053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8161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5" y="605028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1648" y="641604"/>
                  </a:lnTo>
                  <a:lnTo>
                    <a:pt x="217932" y="652272"/>
                  </a:lnTo>
                  <a:lnTo>
                    <a:pt x="202692" y="661417"/>
                  </a:lnTo>
                  <a:lnTo>
                    <a:pt x="188976" y="672085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8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723900"/>
                  </a:lnTo>
                  <a:lnTo>
                    <a:pt x="0" y="699517"/>
                  </a:lnTo>
                  <a:lnTo>
                    <a:pt x="0" y="699517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8180"/>
                  </a:lnTo>
                  <a:lnTo>
                    <a:pt x="131064" y="672085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1"/>
                  </a:lnTo>
                  <a:lnTo>
                    <a:pt x="214884" y="621792"/>
                  </a:lnTo>
                  <a:lnTo>
                    <a:pt x="227076" y="611125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7180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5"/>
                  </a:lnTo>
                  <a:lnTo>
                    <a:pt x="335280" y="327661"/>
                  </a:lnTo>
                  <a:lnTo>
                    <a:pt x="333756" y="310897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1168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1441"/>
                  </a:lnTo>
                  <a:lnTo>
                    <a:pt x="188976" y="82297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39625"/>
                  </a:lnTo>
                  <a:lnTo>
                    <a:pt x="85344" y="35053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0" name="Shape 8302"/>
            <p:cNvSpPr/>
            <p:nvPr/>
          </p:nvSpPr>
          <p:spPr>
            <a:xfrm>
              <a:off x="1033272" y="2682241"/>
              <a:ext cx="7249669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1" name="Shape 1196"/>
            <p:cNvSpPr/>
            <p:nvPr/>
          </p:nvSpPr>
          <p:spPr>
            <a:xfrm>
              <a:off x="1021080" y="2670048"/>
              <a:ext cx="3637788" cy="585216"/>
            </a:xfrm>
            <a:custGeom>
              <a:avLst/>
              <a:gdLst/>
              <a:ahLst/>
              <a:cxnLst/>
              <a:rect l="0" t="0" r="0" b="0"/>
              <a:pathLst>
                <a:path w="3637788" h="585216">
                  <a:moveTo>
                    <a:pt x="12192" y="0"/>
                  </a:moveTo>
                  <a:lnTo>
                    <a:pt x="3637788" y="0"/>
                  </a:lnTo>
                  <a:lnTo>
                    <a:pt x="3637788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2" name="Shape 1199"/>
            <p:cNvSpPr/>
            <p:nvPr/>
          </p:nvSpPr>
          <p:spPr>
            <a:xfrm>
              <a:off x="684276" y="2613661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6972" y="697992"/>
                    <a:pt x="0" y="542544"/>
                    <a:pt x="0" y="348996"/>
                  </a:cubicBezTo>
                  <a:cubicBezTo>
                    <a:pt x="0" y="155448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Shape 1200"/>
            <p:cNvSpPr/>
            <p:nvPr/>
          </p:nvSpPr>
          <p:spPr>
            <a:xfrm>
              <a:off x="672084" y="2599944"/>
              <a:ext cx="361188" cy="725425"/>
            </a:xfrm>
            <a:custGeom>
              <a:avLst/>
              <a:gdLst/>
              <a:ahLst/>
              <a:cxnLst/>
              <a:rect l="0" t="0" r="0" b="0"/>
              <a:pathLst>
                <a:path w="361188" h="725425">
                  <a:moveTo>
                    <a:pt x="361188" y="0"/>
                  </a:moveTo>
                  <a:lnTo>
                    <a:pt x="361188" y="25908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6576"/>
                  </a:lnTo>
                  <a:lnTo>
                    <a:pt x="262128" y="41148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9436"/>
                  </a:lnTo>
                  <a:lnTo>
                    <a:pt x="201168" y="65532"/>
                  </a:lnTo>
                  <a:lnTo>
                    <a:pt x="187452" y="74676"/>
                  </a:lnTo>
                  <a:lnTo>
                    <a:pt x="173736" y="82297"/>
                  </a:lnTo>
                  <a:lnTo>
                    <a:pt x="160020" y="92964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1544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6409"/>
                  </a:lnTo>
                  <a:lnTo>
                    <a:pt x="51816" y="231648"/>
                  </a:lnTo>
                  <a:lnTo>
                    <a:pt x="45720" y="246888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2712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7912" y="509017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3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5"/>
                  </a:lnTo>
                  <a:lnTo>
                    <a:pt x="185928" y="650748"/>
                  </a:lnTo>
                  <a:lnTo>
                    <a:pt x="201168" y="658368"/>
                  </a:lnTo>
                  <a:lnTo>
                    <a:pt x="214884" y="665989"/>
                  </a:lnTo>
                  <a:lnTo>
                    <a:pt x="230124" y="673609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7992"/>
                  </a:lnTo>
                  <a:lnTo>
                    <a:pt x="344424" y="699516"/>
                  </a:lnTo>
                  <a:lnTo>
                    <a:pt x="361188" y="699516"/>
                  </a:lnTo>
                  <a:lnTo>
                    <a:pt x="361188" y="725425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2"/>
                  </a:lnTo>
                  <a:lnTo>
                    <a:pt x="289560" y="717805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4"/>
                  </a:lnTo>
                  <a:lnTo>
                    <a:pt x="158496" y="662941"/>
                  </a:lnTo>
                  <a:lnTo>
                    <a:pt x="144780" y="652273"/>
                  </a:lnTo>
                  <a:lnTo>
                    <a:pt x="131064" y="641605"/>
                  </a:lnTo>
                  <a:lnTo>
                    <a:pt x="118872" y="630937"/>
                  </a:lnTo>
                  <a:lnTo>
                    <a:pt x="105156" y="618744"/>
                  </a:lnTo>
                  <a:lnTo>
                    <a:pt x="92964" y="606552"/>
                  </a:lnTo>
                  <a:lnTo>
                    <a:pt x="82296" y="592837"/>
                  </a:lnTo>
                  <a:lnTo>
                    <a:pt x="71628" y="579120"/>
                  </a:lnTo>
                  <a:lnTo>
                    <a:pt x="60960" y="565405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4444"/>
                  </a:lnTo>
                  <a:lnTo>
                    <a:pt x="21336" y="487680"/>
                  </a:lnTo>
                  <a:lnTo>
                    <a:pt x="15240" y="470917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4425"/>
                  </a:lnTo>
                  <a:lnTo>
                    <a:pt x="1524" y="326136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2797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2504"/>
                  </a:lnTo>
                  <a:lnTo>
                    <a:pt x="35052" y="205741"/>
                  </a:lnTo>
                  <a:lnTo>
                    <a:pt x="42672" y="190500"/>
                  </a:lnTo>
                  <a:lnTo>
                    <a:pt x="51816" y="175261"/>
                  </a:lnTo>
                  <a:lnTo>
                    <a:pt x="60960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3820"/>
                  </a:lnTo>
                  <a:lnTo>
                    <a:pt x="144780" y="73153"/>
                  </a:lnTo>
                  <a:lnTo>
                    <a:pt x="158496" y="62485"/>
                  </a:lnTo>
                  <a:lnTo>
                    <a:pt x="173736" y="53341"/>
                  </a:lnTo>
                  <a:lnTo>
                    <a:pt x="188976" y="44197"/>
                  </a:lnTo>
                  <a:lnTo>
                    <a:pt x="204216" y="36576"/>
                  </a:lnTo>
                  <a:lnTo>
                    <a:pt x="220980" y="28956"/>
                  </a:lnTo>
                  <a:lnTo>
                    <a:pt x="236220" y="22861"/>
                  </a:lnTo>
                  <a:lnTo>
                    <a:pt x="252984" y="16764"/>
                  </a:lnTo>
                  <a:lnTo>
                    <a:pt x="271272" y="12192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1525"/>
                  </a:lnTo>
                  <a:lnTo>
                    <a:pt x="361188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4" name="Shape 1201"/>
            <p:cNvSpPr/>
            <p:nvPr/>
          </p:nvSpPr>
          <p:spPr>
            <a:xfrm>
              <a:off x="1033272" y="2599944"/>
              <a:ext cx="362712" cy="725425"/>
            </a:xfrm>
            <a:custGeom>
              <a:avLst/>
              <a:gdLst/>
              <a:ahLst/>
              <a:cxnLst/>
              <a:rect l="0" t="0" r="0" b="0"/>
              <a:pathLst>
                <a:path w="362712" h="725425">
                  <a:moveTo>
                    <a:pt x="0" y="0"/>
                  </a:moveTo>
                  <a:lnTo>
                    <a:pt x="18288" y="0"/>
                  </a:lnTo>
                  <a:lnTo>
                    <a:pt x="36576" y="1525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1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7"/>
                  </a:lnTo>
                  <a:lnTo>
                    <a:pt x="187452" y="53341"/>
                  </a:lnTo>
                  <a:lnTo>
                    <a:pt x="202692" y="62485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5" y="118872"/>
                  </a:lnTo>
                  <a:lnTo>
                    <a:pt x="280416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5741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9561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9685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5405"/>
                  </a:lnTo>
                  <a:lnTo>
                    <a:pt x="291084" y="579120"/>
                  </a:lnTo>
                  <a:lnTo>
                    <a:pt x="280416" y="592837"/>
                  </a:lnTo>
                  <a:lnTo>
                    <a:pt x="268225" y="606552"/>
                  </a:lnTo>
                  <a:lnTo>
                    <a:pt x="256032" y="618744"/>
                  </a:lnTo>
                  <a:lnTo>
                    <a:pt x="243840" y="630937"/>
                  </a:lnTo>
                  <a:lnTo>
                    <a:pt x="231648" y="641605"/>
                  </a:lnTo>
                  <a:lnTo>
                    <a:pt x="217932" y="652273"/>
                  </a:lnTo>
                  <a:lnTo>
                    <a:pt x="202692" y="662941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1"/>
                  </a:lnTo>
                  <a:lnTo>
                    <a:pt x="91440" y="713232"/>
                  </a:lnTo>
                  <a:lnTo>
                    <a:pt x="73152" y="717805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5"/>
                  </a:lnTo>
                  <a:lnTo>
                    <a:pt x="0" y="725425"/>
                  </a:lnTo>
                  <a:lnTo>
                    <a:pt x="0" y="699516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9705"/>
                  </a:lnTo>
                  <a:lnTo>
                    <a:pt x="131064" y="673609"/>
                  </a:lnTo>
                  <a:lnTo>
                    <a:pt x="146304" y="665989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5"/>
                  </a:lnTo>
                  <a:lnTo>
                    <a:pt x="201168" y="632461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9"/>
                  </a:lnTo>
                  <a:lnTo>
                    <a:pt x="260604" y="577597"/>
                  </a:lnTo>
                  <a:lnTo>
                    <a:pt x="269748" y="563880"/>
                  </a:lnTo>
                  <a:lnTo>
                    <a:pt x="278892" y="551689"/>
                  </a:lnTo>
                  <a:lnTo>
                    <a:pt x="288036" y="537972"/>
                  </a:lnTo>
                  <a:lnTo>
                    <a:pt x="297180" y="522732"/>
                  </a:lnTo>
                  <a:lnTo>
                    <a:pt x="303276" y="509017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7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5"/>
                  </a:lnTo>
                  <a:lnTo>
                    <a:pt x="333756" y="310897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2692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4968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2590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5" name="Shape 8307"/>
            <p:cNvSpPr/>
            <p:nvPr/>
          </p:nvSpPr>
          <p:spPr>
            <a:xfrm>
              <a:off x="822960" y="3521965"/>
              <a:ext cx="7459981" cy="559308"/>
            </a:xfrm>
            <a:custGeom>
              <a:avLst/>
              <a:gdLst/>
              <a:ahLst/>
              <a:cxnLst/>
              <a:rect l="0" t="0" r="0" b="0"/>
              <a:pathLst>
                <a:path w="7459981" h="559308">
                  <a:moveTo>
                    <a:pt x="0" y="0"/>
                  </a:moveTo>
                  <a:lnTo>
                    <a:pt x="7459981" y="0"/>
                  </a:lnTo>
                  <a:lnTo>
                    <a:pt x="7459981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6" name="Shape 1203"/>
            <p:cNvSpPr/>
            <p:nvPr/>
          </p:nvSpPr>
          <p:spPr>
            <a:xfrm>
              <a:off x="810768" y="3509772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9"/>
                  </a:lnTo>
                  <a:lnTo>
                    <a:pt x="3742182" y="559309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7" name="Shape 1206"/>
            <p:cNvSpPr/>
            <p:nvPr/>
          </p:nvSpPr>
          <p:spPr>
            <a:xfrm>
              <a:off x="473964" y="3451861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8" name="Shape 1207"/>
            <p:cNvSpPr/>
            <p:nvPr/>
          </p:nvSpPr>
          <p:spPr>
            <a:xfrm>
              <a:off x="460248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1"/>
                  </a:lnTo>
                  <a:lnTo>
                    <a:pt x="312420" y="28956"/>
                  </a:lnTo>
                  <a:lnTo>
                    <a:pt x="295656" y="32003"/>
                  </a:lnTo>
                  <a:lnTo>
                    <a:pt x="278892" y="36575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1"/>
                  </a:lnTo>
                  <a:lnTo>
                    <a:pt x="188976" y="74675"/>
                  </a:lnTo>
                  <a:lnTo>
                    <a:pt x="175260" y="82295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5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7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7"/>
                  </a:lnTo>
                  <a:lnTo>
                    <a:pt x="59436" y="216408"/>
                  </a:lnTo>
                  <a:lnTo>
                    <a:pt x="51816" y="231648"/>
                  </a:lnTo>
                  <a:lnTo>
                    <a:pt x="47244" y="246888"/>
                  </a:lnTo>
                  <a:lnTo>
                    <a:pt x="41148" y="262127"/>
                  </a:lnTo>
                  <a:lnTo>
                    <a:pt x="36576" y="277367"/>
                  </a:lnTo>
                  <a:lnTo>
                    <a:pt x="33528" y="294131"/>
                  </a:lnTo>
                  <a:lnTo>
                    <a:pt x="30480" y="310895"/>
                  </a:lnTo>
                  <a:lnTo>
                    <a:pt x="27432" y="327659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5"/>
                  </a:lnTo>
                  <a:lnTo>
                    <a:pt x="27432" y="396239"/>
                  </a:lnTo>
                  <a:lnTo>
                    <a:pt x="28956" y="413003"/>
                  </a:lnTo>
                  <a:lnTo>
                    <a:pt x="32004" y="429767"/>
                  </a:lnTo>
                  <a:lnTo>
                    <a:pt x="36576" y="446531"/>
                  </a:lnTo>
                  <a:lnTo>
                    <a:pt x="41148" y="461772"/>
                  </a:lnTo>
                  <a:lnTo>
                    <a:pt x="45720" y="478536"/>
                  </a:lnTo>
                  <a:lnTo>
                    <a:pt x="51816" y="493775"/>
                  </a:lnTo>
                  <a:lnTo>
                    <a:pt x="59436" y="507492"/>
                  </a:lnTo>
                  <a:lnTo>
                    <a:pt x="67056" y="522731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3"/>
                  </a:lnTo>
                  <a:lnTo>
                    <a:pt x="187452" y="650748"/>
                  </a:lnTo>
                  <a:lnTo>
                    <a:pt x="202692" y="658367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5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5"/>
                  </a:lnTo>
                  <a:lnTo>
                    <a:pt x="307848" y="720852"/>
                  </a:lnTo>
                  <a:lnTo>
                    <a:pt x="289560" y="717803"/>
                  </a:lnTo>
                  <a:lnTo>
                    <a:pt x="272796" y="713231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7"/>
                  </a:lnTo>
                  <a:lnTo>
                    <a:pt x="205740" y="688848"/>
                  </a:lnTo>
                  <a:lnTo>
                    <a:pt x="190500" y="681227"/>
                  </a:lnTo>
                  <a:lnTo>
                    <a:pt x="175260" y="672084"/>
                  </a:lnTo>
                  <a:lnTo>
                    <a:pt x="160020" y="662939"/>
                  </a:lnTo>
                  <a:lnTo>
                    <a:pt x="146304" y="652272"/>
                  </a:lnTo>
                  <a:lnTo>
                    <a:pt x="132588" y="641603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3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2627"/>
                  </a:lnTo>
                  <a:lnTo>
                    <a:pt x="7620" y="435864"/>
                  </a:lnTo>
                  <a:lnTo>
                    <a:pt x="4572" y="417575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59"/>
                  </a:lnTo>
                  <a:lnTo>
                    <a:pt x="12192" y="272795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39"/>
                  </a:lnTo>
                  <a:lnTo>
                    <a:pt x="44196" y="190500"/>
                  </a:lnTo>
                  <a:lnTo>
                    <a:pt x="53340" y="175259"/>
                  </a:lnTo>
                  <a:lnTo>
                    <a:pt x="62484" y="160020"/>
                  </a:lnTo>
                  <a:lnTo>
                    <a:pt x="71628" y="146303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5"/>
                  </a:lnTo>
                  <a:lnTo>
                    <a:pt x="146304" y="71627"/>
                  </a:lnTo>
                  <a:lnTo>
                    <a:pt x="160020" y="62484"/>
                  </a:lnTo>
                  <a:lnTo>
                    <a:pt x="175260" y="53339"/>
                  </a:lnTo>
                  <a:lnTo>
                    <a:pt x="190500" y="44195"/>
                  </a:lnTo>
                  <a:lnTo>
                    <a:pt x="205740" y="36575"/>
                  </a:lnTo>
                  <a:lnTo>
                    <a:pt x="220980" y="28956"/>
                  </a:lnTo>
                  <a:lnTo>
                    <a:pt x="237744" y="22859"/>
                  </a:lnTo>
                  <a:lnTo>
                    <a:pt x="254508" y="16764"/>
                  </a:lnTo>
                  <a:lnTo>
                    <a:pt x="271272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9" name="Shape 1208"/>
            <p:cNvSpPr/>
            <p:nvPr/>
          </p:nvSpPr>
          <p:spPr>
            <a:xfrm>
              <a:off x="822960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5"/>
                  </a:lnTo>
                  <a:lnTo>
                    <a:pt x="187452" y="51816"/>
                  </a:lnTo>
                  <a:lnTo>
                    <a:pt x="202692" y="62484"/>
                  </a:lnTo>
                  <a:lnTo>
                    <a:pt x="216408" y="71627"/>
                  </a:lnTo>
                  <a:lnTo>
                    <a:pt x="230124" y="82295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5"/>
                  </a:lnTo>
                  <a:lnTo>
                    <a:pt x="326136" y="205739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59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2712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5"/>
                  </a:lnTo>
                  <a:lnTo>
                    <a:pt x="355092" y="435864"/>
                  </a:lnTo>
                  <a:lnTo>
                    <a:pt x="350520" y="452627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5403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7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3"/>
                  </a:lnTo>
                  <a:lnTo>
                    <a:pt x="216408" y="652272"/>
                  </a:lnTo>
                  <a:lnTo>
                    <a:pt x="202692" y="662939"/>
                  </a:lnTo>
                  <a:lnTo>
                    <a:pt x="187452" y="672084"/>
                  </a:lnTo>
                  <a:lnTo>
                    <a:pt x="172212" y="681227"/>
                  </a:lnTo>
                  <a:lnTo>
                    <a:pt x="156972" y="688848"/>
                  </a:lnTo>
                  <a:lnTo>
                    <a:pt x="141732" y="696467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1"/>
                  </a:lnTo>
                  <a:lnTo>
                    <a:pt x="73152" y="717803"/>
                  </a:lnTo>
                  <a:lnTo>
                    <a:pt x="54864" y="720852"/>
                  </a:lnTo>
                  <a:lnTo>
                    <a:pt x="38100" y="722375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5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7"/>
                  </a:lnTo>
                  <a:lnTo>
                    <a:pt x="173736" y="650748"/>
                  </a:lnTo>
                  <a:lnTo>
                    <a:pt x="187452" y="641603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7972"/>
                  </a:lnTo>
                  <a:lnTo>
                    <a:pt x="295656" y="522731"/>
                  </a:lnTo>
                  <a:lnTo>
                    <a:pt x="303276" y="509016"/>
                  </a:lnTo>
                  <a:lnTo>
                    <a:pt x="310896" y="493775"/>
                  </a:lnTo>
                  <a:lnTo>
                    <a:pt x="316992" y="478536"/>
                  </a:lnTo>
                  <a:lnTo>
                    <a:pt x="321564" y="463295"/>
                  </a:lnTo>
                  <a:lnTo>
                    <a:pt x="326136" y="446531"/>
                  </a:lnTo>
                  <a:lnTo>
                    <a:pt x="330708" y="431292"/>
                  </a:lnTo>
                  <a:lnTo>
                    <a:pt x="333756" y="414527"/>
                  </a:lnTo>
                  <a:lnTo>
                    <a:pt x="335280" y="397764"/>
                  </a:lnTo>
                  <a:lnTo>
                    <a:pt x="336804" y="379475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7659"/>
                  </a:lnTo>
                  <a:lnTo>
                    <a:pt x="333756" y="310895"/>
                  </a:lnTo>
                  <a:lnTo>
                    <a:pt x="330708" y="294131"/>
                  </a:lnTo>
                  <a:lnTo>
                    <a:pt x="326136" y="278892"/>
                  </a:lnTo>
                  <a:lnTo>
                    <a:pt x="321564" y="262127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7"/>
                  </a:lnTo>
                  <a:lnTo>
                    <a:pt x="249936" y="135636"/>
                  </a:lnTo>
                  <a:lnTo>
                    <a:pt x="237744" y="124967"/>
                  </a:lnTo>
                  <a:lnTo>
                    <a:pt x="227076" y="112775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3820"/>
                  </a:lnTo>
                  <a:lnTo>
                    <a:pt x="175260" y="74675"/>
                  </a:lnTo>
                  <a:lnTo>
                    <a:pt x="161544" y="65531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5"/>
                  </a:lnTo>
                  <a:lnTo>
                    <a:pt x="68580" y="32003"/>
                  </a:lnTo>
                  <a:lnTo>
                    <a:pt x="51816" y="28956"/>
                  </a:lnTo>
                  <a:lnTo>
                    <a:pt x="35052" y="27431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0" name="Shape 1210"/>
            <p:cNvSpPr/>
            <p:nvPr/>
          </p:nvSpPr>
          <p:spPr>
            <a:xfrm>
              <a:off x="350520" y="4349497"/>
              <a:ext cx="3971545" cy="583692"/>
            </a:xfrm>
            <a:custGeom>
              <a:avLst/>
              <a:gdLst/>
              <a:ahLst/>
              <a:cxnLst/>
              <a:rect l="0" t="0" r="0" b="0"/>
              <a:pathLst>
                <a:path w="3971545" h="583692">
                  <a:moveTo>
                    <a:pt x="12192" y="0"/>
                  </a:moveTo>
                  <a:lnTo>
                    <a:pt x="3971545" y="0"/>
                  </a:lnTo>
                  <a:lnTo>
                    <a:pt x="3971545" y="24384"/>
                  </a:lnTo>
                  <a:lnTo>
                    <a:pt x="24384" y="24384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807757" y="4482037"/>
              <a:ext cx="4314429" cy="47629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lvl="0" indent="265113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en-US" sz="32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МЕТОДИКА</a:t>
              </a:r>
              <a:endParaRPr lang="en-US" altLang="en-US" sz="2000" dirty="0">
                <a:latin typeface="Arial" panose="020B0604020202020204" pitchFamily="34" charset="0"/>
              </a:endParaRPr>
            </a:p>
          </p:txBody>
        </p:sp>
        <p:sp>
          <p:nvSpPr>
            <p:cNvPr id="52" name="Shape 1213"/>
            <p:cNvSpPr/>
            <p:nvPr/>
          </p:nvSpPr>
          <p:spPr>
            <a:xfrm>
              <a:off x="13716" y="4291585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48996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3" name="Shape 1214"/>
            <p:cNvSpPr/>
            <p:nvPr/>
          </p:nvSpPr>
          <p:spPr>
            <a:xfrm>
              <a:off x="0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4384"/>
                  </a:lnTo>
                  <a:lnTo>
                    <a:pt x="345948" y="25908"/>
                  </a:lnTo>
                  <a:lnTo>
                    <a:pt x="329184" y="25908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5051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5"/>
                  </a:lnTo>
                  <a:lnTo>
                    <a:pt x="217932" y="57912"/>
                  </a:lnTo>
                  <a:lnTo>
                    <a:pt x="202692" y="65532"/>
                  </a:lnTo>
                  <a:lnTo>
                    <a:pt x="188976" y="73151"/>
                  </a:lnTo>
                  <a:lnTo>
                    <a:pt x="175260" y="82296"/>
                  </a:lnTo>
                  <a:lnTo>
                    <a:pt x="161544" y="91441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1"/>
                  </a:lnTo>
                  <a:lnTo>
                    <a:pt x="67056" y="201168"/>
                  </a:lnTo>
                  <a:lnTo>
                    <a:pt x="59436" y="214884"/>
                  </a:lnTo>
                  <a:lnTo>
                    <a:pt x="53340" y="230124"/>
                  </a:lnTo>
                  <a:lnTo>
                    <a:pt x="47244" y="245364"/>
                  </a:lnTo>
                  <a:lnTo>
                    <a:pt x="41148" y="260604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09372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1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5008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2357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7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0936"/>
                  </a:lnTo>
                  <a:lnTo>
                    <a:pt x="173736" y="641604"/>
                  </a:lnTo>
                  <a:lnTo>
                    <a:pt x="187452" y="649224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2752"/>
                  </a:lnTo>
                  <a:lnTo>
                    <a:pt x="278892" y="687324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6468"/>
                  </a:lnTo>
                  <a:lnTo>
                    <a:pt x="345948" y="697992"/>
                  </a:lnTo>
                  <a:lnTo>
                    <a:pt x="362712" y="697992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19329"/>
                  </a:lnTo>
                  <a:lnTo>
                    <a:pt x="289560" y="716280"/>
                  </a:lnTo>
                  <a:lnTo>
                    <a:pt x="272796" y="713232"/>
                  </a:lnTo>
                  <a:lnTo>
                    <a:pt x="256032" y="707136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79704"/>
                  </a:lnTo>
                  <a:lnTo>
                    <a:pt x="175260" y="672084"/>
                  </a:lnTo>
                  <a:lnTo>
                    <a:pt x="160020" y="662941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5029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3880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6156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4341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2900"/>
                  </a:lnTo>
                  <a:lnTo>
                    <a:pt x="3048" y="324612"/>
                  </a:lnTo>
                  <a:lnTo>
                    <a:pt x="4572" y="306324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1"/>
                  </a:lnTo>
                  <a:lnTo>
                    <a:pt x="44196" y="188976"/>
                  </a:lnTo>
                  <a:lnTo>
                    <a:pt x="53340" y="173736"/>
                  </a:lnTo>
                  <a:lnTo>
                    <a:pt x="62484" y="160020"/>
                  </a:lnTo>
                  <a:lnTo>
                    <a:pt x="73152" y="144780"/>
                  </a:lnTo>
                  <a:lnTo>
                    <a:pt x="83820" y="131064"/>
                  </a:lnTo>
                  <a:lnTo>
                    <a:pt x="94488" y="118872"/>
                  </a:lnTo>
                  <a:lnTo>
                    <a:pt x="106680" y="105156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0960"/>
                  </a:lnTo>
                  <a:lnTo>
                    <a:pt x="175260" y="51815"/>
                  </a:lnTo>
                  <a:lnTo>
                    <a:pt x="190500" y="42672"/>
                  </a:lnTo>
                  <a:lnTo>
                    <a:pt x="205740" y="35051"/>
                  </a:lnTo>
                  <a:lnTo>
                    <a:pt x="222504" y="27432"/>
                  </a:lnTo>
                  <a:lnTo>
                    <a:pt x="237744" y="21336"/>
                  </a:lnTo>
                  <a:lnTo>
                    <a:pt x="254508" y="15241"/>
                  </a:lnTo>
                  <a:lnTo>
                    <a:pt x="272796" y="10668"/>
                  </a:lnTo>
                  <a:lnTo>
                    <a:pt x="289560" y="7620"/>
                  </a:lnTo>
                  <a:lnTo>
                    <a:pt x="307848" y="3048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54" name="Shape 1215"/>
            <p:cNvSpPr/>
            <p:nvPr/>
          </p:nvSpPr>
          <p:spPr>
            <a:xfrm>
              <a:off x="362712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1"/>
                  </a:lnTo>
                  <a:lnTo>
                    <a:pt x="172212" y="42672"/>
                  </a:lnTo>
                  <a:lnTo>
                    <a:pt x="187452" y="51815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4" y="117348"/>
                  </a:lnTo>
                  <a:lnTo>
                    <a:pt x="278892" y="131064"/>
                  </a:lnTo>
                  <a:lnTo>
                    <a:pt x="291084" y="144780"/>
                  </a:lnTo>
                  <a:lnTo>
                    <a:pt x="300228" y="158496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5"/>
                  </a:lnTo>
                  <a:lnTo>
                    <a:pt x="333756" y="220980"/>
                  </a:lnTo>
                  <a:lnTo>
                    <a:pt x="339852" y="236220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4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79476"/>
                  </a:lnTo>
                  <a:lnTo>
                    <a:pt x="361188" y="397764"/>
                  </a:lnTo>
                  <a:lnTo>
                    <a:pt x="358140" y="416052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8160"/>
                  </a:lnTo>
                  <a:lnTo>
                    <a:pt x="318516" y="534924"/>
                  </a:lnTo>
                  <a:lnTo>
                    <a:pt x="310896" y="548641"/>
                  </a:lnTo>
                  <a:lnTo>
                    <a:pt x="300228" y="563880"/>
                  </a:lnTo>
                  <a:lnTo>
                    <a:pt x="291084" y="577596"/>
                  </a:lnTo>
                  <a:lnTo>
                    <a:pt x="280416" y="591312"/>
                  </a:lnTo>
                  <a:lnTo>
                    <a:pt x="268224" y="605029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1416"/>
                  </a:lnTo>
                  <a:lnTo>
                    <a:pt x="188976" y="672084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9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697992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7056" y="691896"/>
                  </a:lnTo>
                  <a:lnTo>
                    <a:pt x="83820" y="687324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1792"/>
                  </a:lnTo>
                  <a:lnTo>
                    <a:pt x="227076" y="611124"/>
                  </a:lnTo>
                  <a:lnTo>
                    <a:pt x="237744" y="600457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1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2692" y="91441"/>
                  </a:lnTo>
                  <a:lnTo>
                    <a:pt x="188976" y="82296"/>
                  </a:lnTo>
                  <a:lnTo>
                    <a:pt x="175260" y="73151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5"/>
                  </a:lnTo>
                  <a:lnTo>
                    <a:pt x="115824" y="45720"/>
                  </a:lnTo>
                  <a:lnTo>
                    <a:pt x="100584" y="39624"/>
                  </a:lnTo>
                  <a:lnTo>
                    <a:pt x="85344" y="35051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418620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825412" y="191371"/>
            <a:ext cx="5813204" cy="927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1224" tIns="45720" rIns="91440" bIns="445947" numCol="1" anchor="ctr" anchorCtr="0" compatLnSpc="1">
            <a:prstTxWarp prst="textNoShape">
              <a:avLst/>
            </a:prstTxWarp>
            <a:spAutoFit/>
          </a:bodyPr>
          <a:lstStyle>
            <a:lvl1pPr indent="265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МЕТОДИКА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7200" y="530064"/>
            <a:ext cx="75317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bg-BG" dirty="0" smtClean="0"/>
              <a:t>Определяне </a:t>
            </a:r>
            <a:r>
              <a:rPr lang="bg-BG" dirty="0"/>
              <a:t>на </a:t>
            </a:r>
            <a:r>
              <a:rPr lang="bg-BG" b="1" dirty="0"/>
              <a:t>потребностите</a:t>
            </a:r>
            <a:r>
              <a:rPr lang="bg-BG" dirty="0"/>
              <a:t> </a:t>
            </a:r>
            <a:r>
              <a:rPr lang="bg-BG" b="1" dirty="0" smtClean="0"/>
              <a:t>и </a:t>
            </a:r>
            <a:r>
              <a:rPr lang="bg-BG" b="1" dirty="0"/>
              <a:t>пречките</a:t>
            </a:r>
            <a:r>
              <a:rPr lang="bg-BG" dirty="0"/>
              <a:t> пред цифровизацията в </a:t>
            </a:r>
            <a:r>
              <a:rPr lang="bg-BG" dirty="0" err="1"/>
              <a:t>агро</a:t>
            </a:r>
            <a:r>
              <a:rPr lang="bg-BG" dirty="0"/>
              <a:t>-хранителния сектор</a:t>
            </a:r>
            <a:r>
              <a:rPr lang="bg-BG" sz="1600" dirty="0"/>
              <a:t>:</a:t>
            </a:r>
            <a:endParaRPr lang="en-US" sz="1600" dirty="0"/>
          </a:p>
          <a:p>
            <a:pPr algn="ctr"/>
            <a:endParaRPr lang="en-US" sz="1600" dirty="0"/>
          </a:p>
        </p:txBody>
      </p:sp>
      <p:grpSp>
        <p:nvGrpSpPr>
          <p:cNvPr id="55" name="Group 54"/>
          <p:cNvGrpSpPr/>
          <p:nvPr/>
        </p:nvGrpSpPr>
        <p:grpSpPr>
          <a:xfrm>
            <a:off x="549797" y="-265478"/>
            <a:ext cx="8221486" cy="6024784"/>
            <a:chOff x="13715" y="0"/>
            <a:chExt cx="8221875" cy="6025341"/>
          </a:xfrm>
        </p:grpSpPr>
        <p:sp>
          <p:nvSpPr>
            <p:cNvPr id="58" name="Shape 1234"/>
            <p:cNvSpPr/>
            <p:nvPr/>
          </p:nvSpPr>
          <p:spPr>
            <a:xfrm>
              <a:off x="4018788" y="0"/>
              <a:ext cx="4018788" cy="1394461"/>
            </a:xfrm>
            <a:custGeom>
              <a:avLst/>
              <a:gdLst/>
              <a:ahLst/>
              <a:cxnLst/>
              <a:rect l="0" t="0" r="0" b="0"/>
              <a:pathLst>
                <a:path w="4018788" h="1394461">
                  <a:moveTo>
                    <a:pt x="0" y="0"/>
                  </a:moveTo>
                  <a:lnTo>
                    <a:pt x="3869436" y="0"/>
                  </a:lnTo>
                  <a:lnTo>
                    <a:pt x="3883151" y="0"/>
                  </a:lnTo>
                  <a:lnTo>
                    <a:pt x="3898392" y="3049"/>
                  </a:lnTo>
                  <a:lnTo>
                    <a:pt x="3913632" y="6096"/>
                  </a:lnTo>
                  <a:lnTo>
                    <a:pt x="3927348" y="10668"/>
                  </a:lnTo>
                  <a:lnTo>
                    <a:pt x="3939540" y="16764"/>
                  </a:lnTo>
                  <a:lnTo>
                    <a:pt x="3951732" y="24385"/>
                  </a:lnTo>
                  <a:lnTo>
                    <a:pt x="3963923" y="33528"/>
                  </a:lnTo>
                  <a:lnTo>
                    <a:pt x="3974592" y="42672"/>
                  </a:lnTo>
                  <a:lnTo>
                    <a:pt x="3983736" y="53340"/>
                  </a:lnTo>
                  <a:lnTo>
                    <a:pt x="3992880" y="65532"/>
                  </a:lnTo>
                  <a:lnTo>
                    <a:pt x="4000501" y="77724"/>
                  </a:lnTo>
                  <a:lnTo>
                    <a:pt x="4006595" y="89917"/>
                  </a:lnTo>
                  <a:lnTo>
                    <a:pt x="4011167" y="103632"/>
                  </a:lnTo>
                  <a:lnTo>
                    <a:pt x="4015740" y="118872"/>
                  </a:lnTo>
                  <a:lnTo>
                    <a:pt x="4017264" y="134112"/>
                  </a:lnTo>
                  <a:lnTo>
                    <a:pt x="4018788" y="149353"/>
                  </a:lnTo>
                  <a:lnTo>
                    <a:pt x="4018788" y="1245108"/>
                  </a:lnTo>
                  <a:lnTo>
                    <a:pt x="4018788" y="1260349"/>
                  </a:lnTo>
                  <a:lnTo>
                    <a:pt x="4015740" y="1274065"/>
                  </a:lnTo>
                  <a:lnTo>
                    <a:pt x="4012692" y="1289305"/>
                  </a:lnTo>
                  <a:lnTo>
                    <a:pt x="4006595" y="1303021"/>
                  </a:lnTo>
                  <a:lnTo>
                    <a:pt x="4000501" y="1316737"/>
                  </a:lnTo>
                  <a:lnTo>
                    <a:pt x="3992880" y="1328929"/>
                  </a:lnTo>
                  <a:lnTo>
                    <a:pt x="3985260" y="1339597"/>
                  </a:lnTo>
                  <a:lnTo>
                    <a:pt x="3974592" y="1350265"/>
                  </a:lnTo>
                  <a:lnTo>
                    <a:pt x="3965448" y="1360932"/>
                  </a:lnTo>
                  <a:lnTo>
                    <a:pt x="3953257" y="1368553"/>
                  </a:lnTo>
                  <a:lnTo>
                    <a:pt x="3941064" y="1376172"/>
                  </a:lnTo>
                  <a:lnTo>
                    <a:pt x="3927348" y="1382268"/>
                  </a:lnTo>
                  <a:lnTo>
                    <a:pt x="3913632" y="1388365"/>
                  </a:lnTo>
                  <a:lnTo>
                    <a:pt x="3899916" y="1391412"/>
                  </a:lnTo>
                  <a:lnTo>
                    <a:pt x="3884676" y="1394461"/>
                  </a:lnTo>
                  <a:lnTo>
                    <a:pt x="3869436" y="1394461"/>
                  </a:lnTo>
                  <a:lnTo>
                    <a:pt x="0" y="1394461"/>
                  </a:lnTo>
                  <a:lnTo>
                    <a:pt x="0" y="1370076"/>
                  </a:lnTo>
                  <a:lnTo>
                    <a:pt x="3867912" y="1370076"/>
                  </a:lnTo>
                  <a:lnTo>
                    <a:pt x="3881629" y="1368553"/>
                  </a:lnTo>
                  <a:lnTo>
                    <a:pt x="3893820" y="1367029"/>
                  </a:lnTo>
                  <a:lnTo>
                    <a:pt x="3906012" y="1363980"/>
                  </a:lnTo>
                  <a:lnTo>
                    <a:pt x="3916680" y="1359408"/>
                  </a:lnTo>
                  <a:lnTo>
                    <a:pt x="3927348" y="1354837"/>
                  </a:lnTo>
                  <a:lnTo>
                    <a:pt x="3938016" y="1348740"/>
                  </a:lnTo>
                  <a:lnTo>
                    <a:pt x="3947160" y="1341121"/>
                  </a:lnTo>
                  <a:lnTo>
                    <a:pt x="3956304" y="1333500"/>
                  </a:lnTo>
                  <a:lnTo>
                    <a:pt x="3963923" y="1324356"/>
                  </a:lnTo>
                  <a:lnTo>
                    <a:pt x="3971545" y="1315213"/>
                  </a:lnTo>
                  <a:lnTo>
                    <a:pt x="3977640" y="1304544"/>
                  </a:lnTo>
                  <a:lnTo>
                    <a:pt x="3983736" y="1293876"/>
                  </a:lnTo>
                  <a:lnTo>
                    <a:pt x="3986784" y="1283208"/>
                  </a:lnTo>
                  <a:lnTo>
                    <a:pt x="3991357" y="1271017"/>
                  </a:lnTo>
                  <a:lnTo>
                    <a:pt x="3992880" y="1258825"/>
                  </a:lnTo>
                  <a:lnTo>
                    <a:pt x="3992880" y="1245108"/>
                  </a:lnTo>
                  <a:lnTo>
                    <a:pt x="3992880" y="149353"/>
                  </a:lnTo>
                  <a:lnTo>
                    <a:pt x="3992880" y="137160"/>
                  </a:lnTo>
                  <a:lnTo>
                    <a:pt x="3991357" y="124968"/>
                  </a:lnTo>
                  <a:lnTo>
                    <a:pt x="3988308" y="112776"/>
                  </a:lnTo>
                  <a:lnTo>
                    <a:pt x="3983736" y="102108"/>
                  </a:lnTo>
                  <a:lnTo>
                    <a:pt x="3979164" y="89917"/>
                  </a:lnTo>
                  <a:lnTo>
                    <a:pt x="3973067" y="80772"/>
                  </a:lnTo>
                  <a:lnTo>
                    <a:pt x="3965448" y="70104"/>
                  </a:lnTo>
                  <a:lnTo>
                    <a:pt x="3957829" y="62485"/>
                  </a:lnTo>
                  <a:lnTo>
                    <a:pt x="3948684" y="53340"/>
                  </a:lnTo>
                  <a:lnTo>
                    <a:pt x="3939540" y="47244"/>
                  </a:lnTo>
                  <a:lnTo>
                    <a:pt x="3928873" y="39624"/>
                  </a:lnTo>
                  <a:lnTo>
                    <a:pt x="3918204" y="35053"/>
                  </a:lnTo>
                  <a:lnTo>
                    <a:pt x="3906012" y="30481"/>
                  </a:lnTo>
                  <a:lnTo>
                    <a:pt x="3895345" y="27432"/>
                  </a:lnTo>
                  <a:lnTo>
                    <a:pt x="3883151" y="25908"/>
                  </a:lnTo>
                  <a:lnTo>
                    <a:pt x="3869436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0" name="Shape 1241"/>
            <p:cNvSpPr/>
            <p:nvPr/>
          </p:nvSpPr>
          <p:spPr>
            <a:xfrm>
              <a:off x="13715" y="2068068"/>
              <a:ext cx="8221875" cy="3957273"/>
            </a:xfrm>
            <a:custGeom>
              <a:avLst/>
              <a:gdLst/>
              <a:ahLst/>
              <a:cxnLst/>
              <a:rect l="0" t="0" r="0" b="0"/>
              <a:pathLst>
                <a:path w="8011668" h="1370076">
                  <a:moveTo>
                    <a:pt x="137160" y="0"/>
                  </a:moveTo>
                  <a:lnTo>
                    <a:pt x="7874508" y="0"/>
                  </a:lnTo>
                  <a:cubicBezTo>
                    <a:pt x="7949185" y="0"/>
                    <a:pt x="8011668" y="60960"/>
                    <a:pt x="8011668" y="137160"/>
                  </a:cubicBezTo>
                  <a:lnTo>
                    <a:pt x="8011668" y="1232916"/>
                  </a:lnTo>
                  <a:cubicBezTo>
                    <a:pt x="8011668" y="1307592"/>
                    <a:pt x="7949185" y="1370076"/>
                    <a:pt x="7874508" y="1370076"/>
                  </a:cubicBezTo>
                  <a:lnTo>
                    <a:pt x="137160" y="1370076"/>
                  </a:lnTo>
                  <a:cubicBezTo>
                    <a:pt x="60960" y="1370076"/>
                    <a:pt x="0" y="1307592"/>
                    <a:pt x="0" y="1232916"/>
                  </a:cubicBezTo>
                  <a:lnTo>
                    <a:pt x="0" y="137160"/>
                  </a:lnTo>
                  <a:cubicBezTo>
                    <a:pt x="0" y="60960"/>
                    <a:pt x="60960" y="0"/>
                    <a:pt x="137160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BD9B5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5" name="Rectangle 4"/>
          <p:cNvSpPr/>
          <p:nvPr/>
        </p:nvSpPr>
        <p:spPr>
          <a:xfrm>
            <a:off x="449800" y="3662365"/>
            <a:ext cx="8188816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bg-BG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Въпросници </a:t>
            </a:r>
            <a:r>
              <a:rPr lang="bg-BG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 организации (18 попълнени – по </a:t>
            </a:r>
            <a:r>
              <a:rPr lang="bg-BG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приблиз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4 от публични, академични, бизнес (и ИКТ) и НПО);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bg-BG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Събеседване 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представители на 4 организации – по една от всеки вид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5960" y="1959840"/>
            <a:ext cx="8245323" cy="1574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bg-BG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Проучване на </a:t>
            </a:r>
            <a:r>
              <a:rPr lang="bg-BG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документи</a:t>
            </a:r>
            <a:r>
              <a:rPr lang="bg-B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/интернет 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(проект на Стратегия 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 цифровизация на земеделието и селските райони;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Цифров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иновационен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хъб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земеделие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bg-BG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https://agrohub.bg/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);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 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индекс за цифровата икономика и общество-ЕК; </a:t>
            </a:r>
            <a:r>
              <a:rPr lang="bg-BG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Иновационната 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стратегия за интелигентна специализация 2014-2020 и </a:t>
            </a:r>
            <a:r>
              <a:rPr lang="bg-BG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Програмата 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 развитие </a:t>
            </a:r>
            <a:r>
              <a:rPr lang="bg-BG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селските райони 2014-2020);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51605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825412" y="191371"/>
            <a:ext cx="5813204" cy="927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1224" tIns="45720" rIns="91440" bIns="445947" numCol="1" anchor="ctr" anchorCtr="0" compatLnSpc="1">
            <a:prstTxWarp prst="textNoShape">
              <a:avLst/>
            </a:prstTxWarp>
            <a:spAutoFit/>
          </a:bodyPr>
          <a:lstStyle>
            <a:lvl1pPr indent="265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МЕТОДИКА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7200" y="530064"/>
            <a:ext cx="7531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bg-BG" dirty="0" smtClean="0"/>
              <a:t>Определяне </a:t>
            </a:r>
            <a:r>
              <a:rPr lang="bg-BG" dirty="0"/>
              <a:t>на </a:t>
            </a:r>
            <a:r>
              <a:rPr lang="bg-BG" b="1" dirty="0"/>
              <a:t>потребностите</a:t>
            </a:r>
            <a:r>
              <a:rPr lang="bg-BG" dirty="0"/>
              <a:t> </a:t>
            </a:r>
            <a:r>
              <a:rPr lang="bg-BG" b="1" dirty="0" smtClean="0"/>
              <a:t>и </a:t>
            </a:r>
            <a:r>
              <a:rPr lang="bg-BG" b="1" dirty="0"/>
              <a:t>пречките</a:t>
            </a:r>
            <a:r>
              <a:rPr lang="bg-BG" dirty="0"/>
              <a:t> пред цифровизацията в </a:t>
            </a:r>
            <a:r>
              <a:rPr lang="bg-BG" dirty="0" err="1"/>
              <a:t>агро</a:t>
            </a:r>
            <a:r>
              <a:rPr lang="bg-BG" dirty="0"/>
              <a:t>-хранителния </a:t>
            </a:r>
            <a:r>
              <a:rPr lang="bg-BG" dirty="0" smtClean="0"/>
              <a:t>сектор</a:t>
            </a:r>
            <a:endParaRPr lang="en-US" sz="1600" dirty="0"/>
          </a:p>
        </p:txBody>
      </p:sp>
      <p:grpSp>
        <p:nvGrpSpPr>
          <p:cNvPr id="55" name="Group 54"/>
          <p:cNvGrpSpPr/>
          <p:nvPr/>
        </p:nvGrpSpPr>
        <p:grpSpPr>
          <a:xfrm>
            <a:off x="470914" y="-288126"/>
            <a:ext cx="8221486" cy="6024784"/>
            <a:chOff x="13715" y="0"/>
            <a:chExt cx="8221875" cy="6025341"/>
          </a:xfrm>
        </p:grpSpPr>
        <p:sp>
          <p:nvSpPr>
            <p:cNvPr id="58" name="Shape 1234"/>
            <p:cNvSpPr/>
            <p:nvPr/>
          </p:nvSpPr>
          <p:spPr>
            <a:xfrm>
              <a:off x="4018788" y="0"/>
              <a:ext cx="4018788" cy="1394461"/>
            </a:xfrm>
            <a:custGeom>
              <a:avLst/>
              <a:gdLst/>
              <a:ahLst/>
              <a:cxnLst/>
              <a:rect l="0" t="0" r="0" b="0"/>
              <a:pathLst>
                <a:path w="4018788" h="1394461">
                  <a:moveTo>
                    <a:pt x="0" y="0"/>
                  </a:moveTo>
                  <a:lnTo>
                    <a:pt x="3869436" y="0"/>
                  </a:lnTo>
                  <a:lnTo>
                    <a:pt x="3883151" y="0"/>
                  </a:lnTo>
                  <a:lnTo>
                    <a:pt x="3898392" y="3049"/>
                  </a:lnTo>
                  <a:lnTo>
                    <a:pt x="3913632" y="6096"/>
                  </a:lnTo>
                  <a:lnTo>
                    <a:pt x="3927348" y="10668"/>
                  </a:lnTo>
                  <a:lnTo>
                    <a:pt x="3939540" y="16764"/>
                  </a:lnTo>
                  <a:lnTo>
                    <a:pt x="3951732" y="24385"/>
                  </a:lnTo>
                  <a:lnTo>
                    <a:pt x="3963923" y="33528"/>
                  </a:lnTo>
                  <a:lnTo>
                    <a:pt x="3974592" y="42672"/>
                  </a:lnTo>
                  <a:lnTo>
                    <a:pt x="3983736" y="53340"/>
                  </a:lnTo>
                  <a:lnTo>
                    <a:pt x="3992880" y="65532"/>
                  </a:lnTo>
                  <a:lnTo>
                    <a:pt x="4000501" y="77724"/>
                  </a:lnTo>
                  <a:lnTo>
                    <a:pt x="4006595" y="89917"/>
                  </a:lnTo>
                  <a:lnTo>
                    <a:pt x="4011167" y="103632"/>
                  </a:lnTo>
                  <a:lnTo>
                    <a:pt x="4015740" y="118872"/>
                  </a:lnTo>
                  <a:lnTo>
                    <a:pt x="4017264" y="134112"/>
                  </a:lnTo>
                  <a:lnTo>
                    <a:pt x="4018788" y="149353"/>
                  </a:lnTo>
                  <a:lnTo>
                    <a:pt x="4018788" y="1245108"/>
                  </a:lnTo>
                  <a:lnTo>
                    <a:pt x="4018788" y="1260349"/>
                  </a:lnTo>
                  <a:lnTo>
                    <a:pt x="4015740" y="1274065"/>
                  </a:lnTo>
                  <a:lnTo>
                    <a:pt x="4012692" y="1289305"/>
                  </a:lnTo>
                  <a:lnTo>
                    <a:pt x="4006595" y="1303021"/>
                  </a:lnTo>
                  <a:lnTo>
                    <a:pt x="4000501" y="1316737"/>
                  </a:lnTo>
                  <a:lnTo>
                    <a:pt x="3992880" y="1328929"/>
                  </a:lnTo>
                  <a:lnTo>
                    <a:pt x="3985260" y="1339597"/>
                  </a:lnTo>
                  <a:lnTo>
                    <a:pt x="3974592" y="1350265"/>
                  </a:lnTo>
                  <a:lnTo>
                    <a:pt x="3965448" y="1360932"/>
                  </a:lnTo>
                  <a:lnTo>
                    <a:pt x="3953257" y="1368553"/>
                  </a:lnTo>
                  <a:lnTo>
                    <a:pt x="3941064" y="1376172"/>
                  </a:lnTo>
                  <a:lnTo>
                    <a:pt x="3927348" y="1382268"/>
                  </a:lnTo>
                  <a:lnTo>
                    <a:pt x="3913632" y="1388365"/>
                  </a:lnTo>
                  <a:lnTo>
                    <a:pt x="3899916" y="1391412"/>
                  </a:lnTo>
                  <a:lnTo>
                    <a:pt x="3884676" y="1394461"/>
                  </a:lnTo>
                  <a:lnTo>
                    <a:pt x="3869436" y="1394461"/>
                  </a:lnTo>
                  <a:lnTo>
                    <a:pt x="0" y="1394461"/>
                  </a:lnTo>
                  <a:lnTo>
                    <a:pt x="0" y="1370076"/>
                  </a:lnTo>
                  <a:lnTo>
                    <a:pt x="3867912" y="1370076"/>
                  </a:lnTo>
                  <a:lnTo>
                    <a:pt x="3881629" y="1368553"/>
                  </a:lnTo>
                  <a:lnTo>
                    <a:pt x="3893820" y="1367029"/>
                  </a:lnTo>
                  <a:lnTo>
                    <a:pt x="3906012" y="1363980"/>
                  </a:lnTo>
                  <a:lnTo>
                    <a:pt x="3916680" y="1359408"/>
                  </a:lnTo>
                  <a:lnTo>
                    <a:pt x="3927348" y="1354837"/>
                  </a:lnTo>
                  <a:lnTo>
                    <a:pt x="3938016" y="1348740"/>
                  </a:lnTo>
                  <a:lnTo>
                    <a:pt x="3947160" y="1341121"/>
                  </a:lnTo>
                  <a:lnTo>
                    <a:pt x="3956304" y="1333500"/>
                  </a:lnTo>
                  <a:lnTo>
                    <a:pt x="3963923" y="1324356"/>
                  </a:lnTo>
                  <a:lnTo>
                    <a:pt x="3971545" y="1315213"/>
                  </a:lnTo>
                  <a:lnTo>
                    <a:pt x="3977640" y="1304544"/>
                  </a:lnTo>
                  <a:lnTo>
                    <a:pt x="3983736" y="1293876"/>
                  </a:lnTo>
                  <a:lnTo>
                    <a:pt x="3986784" y="1283208"/>
                  </a:lnTo>
                  <a:lnTo>
                    <a:pt x="3991357" y="1271017"/>
                  </a:lnTo>
                  <a:lnTo>
                    <a:pt x="3992880" y="1258825"/>
                  </a:lnTo>
                  <a:lnTo>
                    <a:pt x="3992880" y="1245108"/>
                  </a:lnTo>
                  <a:lnTo>
                    <a:pt x="3992880" y="149353"/>
                  </a:lnTo>
                  <a:lnTo>
                    <a:pt x="3992880" y="137160"/>
                  </a:lnTo>
                  <a:lnTo>
                    <a:pt x="3991357" y="124968"/>
                  </a:lnTo>
                  <a:lnTo>
                    <a:pt x="3988308" y="112776"/>
                  </a:lnTo>
                  <a:lnTo>
                    <a:pt x="3983736" y="102108"/>
                  </a:lnTo>
                  <a:lnTo>
                    <a:pt x="3979164" y="89917"/>
                  </a:lnTo>
                  <a:lnTo>
                    <a:pt x="3973067" y="80772"/>
                  </a:lnTo>
                  <a:lnTo>
                    <a:pt x="3965448" y="70104"/>
                  </a:lnTo>
                  <a:lnTo>
                    <a:pt x="3957829" y="62485"/>
                  </a:lnTo>
                  <a:lnTo>
                    <a:pt x="3948684" y="53340"/>
                  </a:lnTo>
                  <a:lnTo>
                    <a:pt x="3939540" y="47244"/>
                  </a:lnTo>
                  <a:lnTo>
                    <a:pt x="3928873" y="39624"/>
                  </a:lnTo>
                  <a:lnTo>
                    <a:pt x="3918204" y="35053"/>
                  </a:lnTo>
                  <a:lnTo>
                    <a:pt x="3906012" y="30481"/>
                  </a:lnTo>
                  <a:lnTo>
                    <a:pt x="3895345" y="27432"/>
                  </a:lnTo>
                  <a:lnTo>
                    <a:pt x="3883151" y="25908"/>
                  </a:lnTo>
                  <a:lnTo>
                    <a:pt x="3869436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0" name="Shape 1241"/>
            <p:cNvSpPr/>
            <p:nvPr/>
          </p:nvSpPr>
          <p:spPr>
            <a:xfrm>
              <a:off x="13715" y="2068068"/>
              <a:ext cx="8221875" cy="3957273"/>
            </a:xfrm>
            <a:custGeom>
              <a:avLst/>
              <a:gdLst/>
              <a:ahLst/>
              <a:cxnLst/>
              <a:rect l="0" t="0" r="0" b="0"/>
              <a:pathLst>
                <a:path w="8011668" h="1370076">
                  <a:moveTo>
                    <a:pt x="137160" y="0"/>
                  </a:moveTo>
                  <a:lnTo>
                    <a:pt x="7874508" y="0"/>
                  </a:lnTo>
                  <a:cubicBezTo>
                    <a:pt x="7949185" y="0"/>
                    <a:pt x="8011668" y="60960"/>
                    <a:pt x="8011668" y="137160"/>
                  </a:cubicBezTo>
                  <a:lnTo>
                    <a:pt x="8011668" y="1232916"/>
                  </a:lnTo>
                  <a:cubicBezTo>
                    <a:pt x="8011668" y="1307592"/>
                    <a:pt x="7949185" y="1370076"/>
                    <a:pt x="7874508" y="1370076"/>
                  </a:cubicBezTo>
                  <a:lnTo>
                    <a:pt x="137160" y="1370076"/>
                  </a:lnTo>
                  <a:cubicBezTo>
                    <a:pt x="60960" y="1370076"/>
                    <a:pt x="0" y="1307592"/>
                    <a:pt x="0" y="1232916"/>
                  </a:cubicBezTo>
                  <a:lnTo>
                    <a:pt x="0" y="137160"/>
                  </a:lnTo>
                  <a:cubicBezTo>
                    <a:pt x="0" y="60960"/>
                    <a:pt x="60960" y="0"/>
                    <a:pt x="137160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BD9B5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525960" y="1959840"/>
            <a:ext cx="8245323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9613" y="1921478"/>
            <a:ext cx="7897383" cy="3538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Потребности: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цифрови знания – фермери и </a:t>
            </a:r>
            <a:r>
              <a:rPr lang="bg-BG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агро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бизнес, административно и управленско ниво;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инфраструктура за широколентов интернет в селските райони;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модернизация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технологии и развитие на цифрови мрежи, програмни приложения и събиране и управление на бази данни (вкл. инфраструктура);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връзка м/у съществуващи бази данни за </a:t>
            </a:r>
            <a:r>
              <a:rPr lang="bg-BG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сел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стопанство и </a:t>
            </a:r>
            <a:r>
              <a:rPr lang="bg-BG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хран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промишленост;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публично финансиране за цифровизация на </a:t>
            </a:r>
            <a:r>
              <a:rPr lang="bg-BG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агро</a:t>
            </a: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-хранителния сектор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bg-BG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bg-BG" dirty="0" smtClean="0">
                <a:latin typeface="Calibri" panose="020F0502020204030204" pitchFamily="34" charset="0"/>
                <a:ea typeface="Calibri" panose="020F0502020204030204" pitchFamily="34" charset="0"/>
              </a:rPr>
              <a:t>коопериране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58952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61438" y="668653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825412" y="191371"/>
            <a:ext cx="5813204" cy="927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1224" tIns="45720" rIns="91440" bIns="445947" numCol="1" anchor="ctr" anchorCtr="0" compatLnSpc="1">
            <a:prstTxWarp prst="textNoShape">
              <a:avLst/>
            </a:prstTxWarp>
            <a:spAutoFit/>
          </a:bodyPr>
          <a:lstStyle>
            <a:lvl1pPr indent="265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МЕТОДИКА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3517" y="415381"/>
            <a:ext cx="753176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ИДЕНТИФИКАЦИЯ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  <a:r>
              <a:rPr lang="ru-RU" sz="1600" dirty="0" smtClean="0">
                <a:solidFill>
                  <a:schemeClr val="bg1"/>
                </a:solidFill>
              </a:rPr>
              <a:t> ВОДЕЩИЯ ПАРТНЬОР </a:t>
            </a:r>
            <a:r>
              <a:rPr lang="ru-RU" sz="1600" dirty="0">
                <a:solidFill>
                  <a:schemeClr val="bg1"/>
                </a:solidFill>
              </a:rPr>
              <a:t>ще разработи методология за идентифициране на </a:t>
            </a:r>
            <a:r>
              <a:rPr lang="ru-RU" sz="1600" dirty="0" smtClean="0">
                <a:solidFill>
                  <a:schemeClr val="bg1"/>
                </a:solidFill>
              </a:rPr>
              <a:t>регоналните </a:t>
            </a:r>
            <a:r>
              <a:rPr lang="ru-RU" sz="1600" dirty="0">
                <a:solidFill>
                  <a:schemeClr val="bg1"/>
                </a:solidFill>
              </a:rPr>
              <a:t>нужди и пропуски за отключване на </a:t>
            </a:r>
            <a:r>
              <a:rPr lang="ru-RU" sz="1600" dirty="0" smtClean="0">
                <a:solidFill>
                  <a:schemeClr val="bg1"/>
                </a:solidFill>
              </a:rPr>
              <a:t>инов</a:t>
            </a:r>
            <a:r>
              <a:rPr lang="bg-BG" dirty="0" smtClean="0"/>
              <a:t>Определяне </a:t>
            </a:r>
            <a:r>
              <a:rPr lang="bg-BG" dirty="0"/>
              <a:t>на </a:t>
            </a:r>
            <a:r>
              <a:rPr lang="bg-BG" b="1" dirty="0"/>
              <a:t>връзките</a:t>
            </a:r>
            <a:r>
              <a:rPr lang="bg-BG" dirty="0"/>
              <a:t> между различните участници в процеса на </a:t>
            </a:r>
            <a:r>
              <a:rPr lang="bg-BG" dirty="0" smtClean="0"/>
              <a:t>цифровизация</a:t>
            </a:r>
            <a:endParaRPr lang="en-US" sz="1600" dirty="0"/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ациония пенциал </a:t>
            </a:r>
            <a:r>
              <a:rPr lang="ru-RU" sz="1600" dirty="0">
                <a:solidFill>
                  <a:schemeClr val="bg1"/>
                </a:solidFill>
              </a:rPr>
              <a:t>на хранителната </a:t>
            </a:r>
            <a:r>
              <a:rPr lang="ru-RU" sz="1600" dirty="0" smtClean="0">
                <a:solidFill>
                  <a:schemeClr val="bg1"/>
                </a:solidFill>
              </a:rPr>
              <a:t>верига. </a:t>
            </a:r>
            <a:r>
              <a:rPr lang="ru-RU" sz="1600" dirty="0">
                <a:solidFill>
                  <a:schemeClr val="bg1"/>
                </a:solidFill>
              </a:rPr>
              <a:t>Заинтересованите страни ще участват в изготвянето на </a:t>
            </a:r>
            <a:r>
              <a:rPr lang="ru-RU" sz="1600" dirty="0" smtClean="0">
                <a:solidFill>
                  <a:schemeClr val="bg1"/>
                </a:solidFill>
              </a:rPr>
              <a:t>картирането на настоящето състояние на сектора, </a:t>
            </a:r>
            <a:r>
              <a:rPr lang="ru-RU" sz="1600" dirty="0">
                <a:solidFill>
                  <a:schemeClr val="bg1"/>
                </a:solidFill>
              </a:rPr>
              <a:t>идентифицирането на добри практики и процеса на вземане на решения</a:t>
            </a:r>
            <a:endParaRPr lang="en-US" sz="1600" dirty="0">
              <a:solidFill>
                <a:schemeClr val="bg1"/>
              </a:solidFill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282467" y="356942"/>
            <a:ext cx="7891764" cy="4331999"/>
            <a:chOff x="-92150" y="0"/>
            <a:chExt cx="8221875" cy="5446095"/>
          </a:xfrm>
        </p:grpSpPr>
        <p:sp>
          <p:nvSpPr>
            <p:cNvPr id="58" name="Shape 1234"/>
            <p:cNvSpPr/>
            <p:nvPr/>
          </p:nvSpPr>
          <p:spPr>
            <a:xfrm>
              <a:off x="4018788" y="0"/>
              <a:ext cx="4018788" cy="1394461"/>
            </a:xfrm>
            <a:custGeom>
              <a:avLst/>
              <a:gdLst/>
              <a:ahLst/>
              <a:cxnLst/>
              <a:rect l="0" t="0" r="0" b="0"/>
              <a:pathLst>
                <a:path w="4018788" h="1394461">
                  <a:moveTo>
                    <a:pt x="0" y="0"/>
                  </a:moveTo>
                  <a:lnTo>
                    <a:pt x="3869436" y="0"/>
                  </a:lnTo>
                  <a:lnTo>
                    <a:pt x="3883151" y="0"/>
                  </a:lnTo>
                  <a:lnTo>
                    <a:pt x="3898392" y="3049"/>
                  </a:lnTo>
                  <a:lnTo>
                    <a:pt x="3913632" y="6096"/>
                  </a:lnTo>
                  <a:lnTo>
                    <a:pt x="3927348" y="10668"/>
                  </a:lnTo>
                  <a:lnTo>
                    <a:pt x="3939540" y="16764"/>
                  </a:lnTo>
                  <a:lnTo>
                    <a:pt x="3951732" y="24385"/>
                  </a:lnTo>
                  <a:lnTo>
                    <a:pt x="3963923" y="33528"/>
                  </a:lnTo>
                  <a:lnTo>
                    <a:pt x="3974592" y="42672"/>
                  </a:lnTo>
                  <a:lnTo>
                    <a:pt x="3983736" y="53340"/>
                  </a:lnTo>
                  <a:lnTo>
                    <a:pt x="3992880" y="65532"/>
                  </a:lnTo>
                  <a:lnTo>
                    <a:pt x="4000501" y="77724"/>
                  </a:lnTo>
                  <a:lnTo>
                    <a:pt x="4006595" y="89917"/>
                  </a:lnTo>
                  <a:lnTo>
                    <a:pt x="4011167" y="103632"/>
                  </a:lnTo>
                  <a:lnTo>
                    <a:pt x="4015740" y="118872"/>
                  </a:lnTo>
                  <a:lnTo>
                    <a:pt x="4017264" y="134112"/>
                  </a:lnTo>
                  <a:lnTo>
                    <a:pt x="4018788" y="149353"/>
                  </a:lnTo>
                  <a:lnTo>
                    <a:pt x="4018788" y="1245108"/>
                  </a:lnTo>
                  <a:lnTo>
                    <a:pt x="4018788" y="1260349"/>
                  </a:lnTo>
                  <a:lnTo>
                    <a:pt x="4015740" y="1274065"/>
                  </a:lnTo>
                  <a:lnTo>
                    <a:pt x="4012692" y="1289305"/>
                  </a:lnTo>
                  <a:lnTo>
                    <a:pt x="4006595" y="1303021"/>
                  </a:lnTo>
                  <a:lnTo>
                    <a:pt x="4000501" y="1316737"/>
                  </a:lnTo>
                  <a:lnTo>
                    <a:pt x="3992880" y="1328929"/>
                  </a:lnTo>
                  <a:lnTo>
                    <a:pt x="3985260" y="1339597"/>
                  </a:lnTo>
                  <a:lnTo>
                    <a:pt x="3974592" y="1350265"/>
                  </a:lnTo>
                  <a:lnTo>
                    <a:pt x="3965448" y="1360932"/>
                  </a:lnTo>
                  <a:lnTo>
                    <a:pt x="3953257" y="1368553"/>
                  </a:lnTo>
                  <a:lnTo>
                    <a:pt x="3941064" y="1376172"/>
                  </a:lnTo>
                  <a:lnTo>
                    <a:pt x="3927348" y="1382268"/>
                  </a:lnTo>
                  <a:lnTo>
                    <a:pt x="3913632" y="1388365"/>
                  </a:lnTo>
                  <a:lnTo>
                    <a:pt x="3899916" y="1391412"/>
                  </a:lnTo>
                  <a:lnTo>
                    <a:pt x="3884676" y="1394461"/>
                  </a:lnTo>
                  <a:lnTo>
                    <a:pt x="3869436" y="1394461"/>
                  </a:lnTo>
                  <a:lnTo>
                    <a:pt x="0" y="1394461"/>
                  </a:lnTo>
                  <a:lnTo>
                    <a:pt x="0" y="1370076"/>
                  </a:lnTo>
                  <a:lnTo>
                    <a:pt x="3867912" y="1370076"/>
                  </a:lnTo>
                  <a:lnTo>
                    <a:pt x="3881629" y="1368553"/>
                  </a:lnTo>
                  <a:lnTo>
                    <a:pt x="3893820" y="1367029"/>
                  </a:lnTo>
                  <a:lnTo>
                    <a:pt x="3906012" y="1363980"/>
                  </a:lnTo>
                  <a:lnTo>
                    <a:pt x="3916680" y="1359408"/>
                  </a:lnTo>
                  <a:lnTo>
                    <a:pt x="3927348" y="1354837"/>
                  </a:lnTo>
                  <a:lnTo>
                    <a:pt x="3938016" y="1348740"/>
                  </a:lnTo>
                  <a:lnTo>
                    <a:pt x="3947160" y="1341121"/>
                  </a:lnTo>
                  <a:lnTo>
                    <a:pt x="3956304" y="1333500"/>
                  </a:lnTo>
                  <a:lnTo>
                    <a:pt x="3963923" y="1324356"/>
                  </a:lnTo>
                  <a:lnTo>
                    <a:pt x="3971545" y="1315213"/>
                  </a:lnTo>
                  <a:lnTo>
                    <a:pt x="3977640" y="1304544"/>
                  </a:lnTo>
                  <a:lnTo>
                    <a:pt x="3983736" y="1293876"/>
                  </a:lnTo>
                  <a:lnTo>
                    <a:pt x="3986784" y="1283208"/>
                  </a:lnTo>
                  <a:lnTo>
                    <a:pt x="3991357" y="1271017"/>
                  </a:lnTo>
                  <a:lnTo>
                    <a:pt x="3992880" y="1258825"/>
                  </a:lnTo>
                  <a:lnTo>
                    <a:pt x="3992880" y="1245108"/>
                  </a:lnTo>
                  <a:lnTo>
                    <a:pt x="3992880" y="149353"/>
                  </a:lnTo>
                  <a:lnTo>
                    <a:pt x="3992880" y="137160"/>
                  </a:lnTo>
                  <a:lnTo>
                    <a:pt x="3991357" y="124968"/>
                  </a:lnTo>
                  <a:lnTo>
                    <a:pt x="3988308" y="112776"/>
                  </a:lnTo>
                  <a:lnTo>
                    <a:pt x="3983736" y="102108"/>
                  </a:lnTo>
                  <a:lnTo>
                    <a:pt x="3979164" y="89917"/>
                  </a:lnTo>
                  <a:lnTo>
                    <a:pt x="3973067" y="80772"/>
                  </a:lnTo>
                  <a:lnTo>
                    <a:pt x="3965448" y="70104"/>
                  </a:lnTo>
                  <a:lnTo>
                    <a:pt x="3957829" y="62485"/>
                  </a:lnTo>
                  <a:lnTo>
                    <a:pt x="3948684" y="53340"/>
                  </a:lnTo>
                  <a:lnTo>
                    <a:pt x="3939540" y="47244"/>
                  </a:lnTo>
                  <a:lnTo>
                    <a:pt x="3928873" y="39624"/>
                  </a:lnTo>
                  <a:lnTo>
                    <a:pt x="3918204" y="35053"/>
                  </a:lnTo>
                  <a:lnTo>
                    <a:pt x="3906012" y="30481"/>
                  </a:lnTo>
                  <a:lnTo>
                    <a:pt x="3895345" y="27432"/>
                  </a:lnTo>
                  <a:lnTo>
                    <a:pt x="3883151" y="25908"/>
                  </a:lnTo>
                  <a:lnTo>
                    <a:pt x="3869436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0" name="Shape 1241"/>
            <p:cNvSpPr/>
            <p:nvPr/>
          </p:nvSpPr>
          <p:spPr>
            <a:xfrm>
              <a:off x="-92150" y="1488822"/>
              <a:ext cx="8221875" cy="3957273"/>
            </a:xfrm>
            <a:custGeom>
              <a:avLst/>
              <a:gdLst/>
              <a:ahLst/>
              <a:cxnLst/>
              <a:rect l="0" t="0" r="0" b="0"/>
              <a:pathLst>
                <a:path w="8011668" h="1370076">
                  <a:moveTo>
                    <a:pt x="137160" y="0"/>
                  </a:moveTo>
                  <a:lnTo>
                    <a:pt x="7874508" y="0"/>
                  </a:lnTo>
                  <a:cubicBezTo>
                    <a:pt x="7949185" y="0"/>
                    <a:pt x="8011668" y="60960"/>
                    <a:pt x="8011668" y="137160"/>
                  </a:cubicBezTo>
                  <a:lnTo>
                    <a:pt x="8011668" y="1232916"/>
                  </a:lnTo>
                  <a:cubicBezTo>
                    <a:pt x="8011668" y="1307592"/>
                    <a:pt x="7949185" y="1370076"/>
                    <a:pt x="7874508" y="1370076"/>
                  </a:cubicBezTo>
                  <a:lnTo>
                    <a:pt x="137160" y="1370076"/>
                  </a:lnTo>
                  <a:cubicBezTo>
                    <a:pt x="60960" y="1370076"/>
                    <a:pt x="0" y="1307592"/>
                    <a:pt x="0" y="1232916"/>
                  </a:cubicBezTo>
                  <a:lnTo>
                    <a:pt x="0" y="137160"/>
                  </a:lnTo>
                  <a:cubicBezTo>
                    <a:pt x="0" y="60960"/>
                    <a:pt x="60960" y="0"/>
                    <a:pt x="137160" y="0"/>
                  </a:cubicBezTo>
                  <a:close/>
                </a:path>
              </a:pathLst>
            </a:custGeom>
            <a:solidFill>
              <a:srgbClr val="FFC000"/>
            </a:solidFill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BD9B5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525960" y="1959840"/>
            <a:ext cx="8245323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1063" y="1699627"/>
            <a:ext cx="78866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b="1" dirty="0"/>
              <a:t>Въпросници – </a:t>
            </a:r>
            <a:r>
              <a:rPr lang="bg-BG" dirty="0"/>
              <a:t>35 организации (17 попълнени – по </a:t>
            </a:r>
            <a:r>
              <a:rPr lang="bg-BG" dirty="0" err="1"/>
              <a:t>приблиз</a:t>
            </a:r>
            <a:r>
              <a:rPr lang="bg-BG" dirty="0"/>
              <a:t>. 3 от публични, академични, бизнес (и ИКТ) и НПО);</a:t>
            </a:r>
            <a:endParaRPr lang="en-US" dirty="0"/>
          </a:p>
          <a:p>
            <a:pPr lvl="0"/>
            <a:r>
              <a:rPr lang="bg-BG" b="1" dirty="0"/>
              <a:t>Характеризиране на връзките </a:t>
            </a:r>
            <a:r>
              <a:rPr lang="bg-BG" dirty="0"/>
              <a:t>с останалите и допълнителни участници в процеса</a:t>
            </a:r>
            <a:endParaRPr lang="en-US" dirty="0"/>
          </a:p>
          <a:p>
            <a:pPr lvl="0"/>
            <a:r>
              <a:rPr lang="bg-BG" b="1" dirty="0"/>
              <a:t>Софтуер </a:t>
            </a:r>
            <a:r>
              <a:rPr lang="bg-BG" dirty="0"/>
              <a:t>за графично визуализиране чрез мрежова метрика</a:t>
            </a:r>
            <a:endParaRPr lang="en-US" dirty="0"/>
          </a:p>
          <a:p>
            <a:pPr lvl="0"/>
            <a:r>
              <a:rPr lang="bg-BG" b="1" dirty="0"/>
              <a:t>Събеседване </a:t>
            </a:r>
            <a:r>
              <a:rPr lang="bg-BG" dirty="0"/>
              <a:t>– представители на 4 организации – по една от всеки вид</a:t>
            </a:r>
            <a:endParaRPr lang="en-US" dirty="0"/>
          </a:p>
        </p:txBody>
      </p:sp>
      <p:pic>
        <p:nvPicPr>
          <p:cNvPr id="14" name="Picture 13" descr="C:\Users\usr\Desktop\Proekt -Pazardvik\Doklad 1\Program\Practice-4\Screenshots-4\screenshot_142403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" t="2260" r="10593" b="10735"/>
          <a:stretch/>
        </p:blipFill>
        <p:spPr bwMode="auto">
          <a:xfrm>
            <a:off x="1302269" y="3400353"/>
            <a:ext cx="5852160" cy="30687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3268815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825412" y="191371"/>
            <a:ext cx="5813204" cy="927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1224" tIns="45720" rIns="91440" bIns="445947" numCol="1" anchor="ctr" anchorCtr="0" compatLnSpc="1">
            <a:prstTxWarp prst="textNoShape">
              <a:avLst/>
            </a:prstTxWarp>
            <a:spAutoFit/>
          </a:bodyPr>
          <a:lstStyle>
            <a:lvl1pPr indent="265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МЕТОДИКА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7200" y="530064"/>
            <a:ext cx="753176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600" dirty="0"/>
          </a:p>
          <a:p>
            <a:pPr algn="ctr"/>
            <a:endParaRPr lang="en-US" sz="1600" dirty="0" smtClean="0"/>
          </a:p>
          <a:p>
            <a:pPr algn="ctr"/>
            <a:r>
              <a:rPr lang="bg-BG" dirty="0" smtClean="0"/>
              <a:t>Определяне </a:t>
            </a:r>
            <a:r>
              <a:rPr lang="bg-BG" dirty="0"/>
              <a:t>на </a:t>
            </a:r>
            <a:r>
              <a:rPr lang="bg-BG" b="1" dirty="0"/>
              <a:t>добри практики </a:t>
            </a:r>
            <a:r>
              <a:rPr lang="bg-BG" dirty="0"/>
              <a:t>сред мерки на политиките, доказали своя положителен ефект за цифровизацията на </a:t>
            </a:r>
            <a:r>
              <a:rPr lang="bg-BG" dirty="0" err="1"/>
              <a:t>агро</a:t>
            </a:r>
            <a:r>
              <a:rPr lang="bg-BG" dirty="0"/>
              <a:t>-хранителния </a:t>
            </a:r>
            <a:r>
              <a:rPr lang="bg-BG" dirty="0" smtClean="0"/>
              <a:t>сектор</a:t>
            </a:r>
            <a:endParaRPr lang="en-US" sz="1600" dirty="0"/>
          </a:p>
        </p:txBody>
      </p:sp>
      <p:grpSp>
        <p:nvGrpSpPr>
          <p:cNvPr id="55" name="Group 54"/>
          <p:cNvGrpSpPr/>
          <p:nvPr/>
        </p:nvGrpSpPr>
        <p:grpSpPr>
          <a:xfrm>
            <a:off x="370917" y="2123240"/>
            <a:ext cx="7904928" cy="4027598"/>
            <a:chOff x="0" y="2054352"/>
            <a:chExt cx="8235590" cy="3970989"/>
          </a:xfrm>
          <a:solidFill>
            <a:srgbClr val="92D050"/>
          </a:solidFill>
        </p:grpSpPr>
        <p:sp>
          <p:nvSpPr>
            <p:cNvPr id="60" name="Shape 1241"/>
            <p:cNvSpPr/>
            <p:nvPr/>
          </p:nvSpPr>
          <p:spPr>
            <a:xfrm>
              <a:off x="13715" y="2068068"/>
              <a:ext cx="8221875" cy="3957273"/>
            </a:xfrm>
            <a:custGeom>
              <a:avLst/>
              <a:gdLst/>
              <a:ahLst/>
              <a:cxnLst/>
              <a:rect l="0" t="0" r="0" b="0"/>
              <a:pathLst>
                <a:path w="8011668" h="1370076">
                  <a:moveTo>
                    <a:pt x="137160" y="0"/>
                  </a:moveTo>
                  <a:lnTo>
                    <a:pt x="7874508" y="0"/>
                  </a:lnTo>
                  <a:cubicBezTo>
                    <a:pt x="7949185" y="0"/>
                    <a:pt x="8011668" y="60960"/>
                    <a:pt x="8011668" y="137160"/>
                  </a:cubicBezTo>
                  <a:lnTo>
                    <a:pt x="8011668" y="1232916"/>
                  </a:lnTo>
                  <a:cubicBezTo>
                    <a:pt x="8011668" y="1307592"/>
                    <a:pt x="7949185" y="1370076"/>
                    <a:pt x="7874508" y="1370076"/>
                  </a:cubicBezTo>
                  <a:lnTo>
                    <a:pt x="137160" y="1370076"/>
                  </a:lnTo>
                  <a:cubicBezTo>
                    <a:pt x="60960" y="1370076"/>
                    <a:pt x="0" y="1307592"/>
                    <a:pt x="0" y="1232916"/>
                  </a:cubicBezTo>
                  <a:lnTo>
                    <a:pt x="0" y="137160"/>
                  </a:lnTo>
                  <a:cubicBezTo>
                    <a:pt x="0" y="60960"/>
                    <a:pt x="60960" y="0"/>
                    <a:pt x="13716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BD9B5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1" name="Shape 1242"/>
            <p:cNvSpPr/>
            <p:nvPr/>
          </p:nvSpPr>
          <p:spPr>
            <a:xfrm>
              <a:off x="0" y="2054352"/>
              <a:ext cx="4018788" cy="1395984"/>
            </a:xfrm>
            <a:custGeom>
              <a:avLst/>
              <a:gdLst/>
              <a:ahLst/>
              <a:cxnLst/>
              <a:rect l="0" t="0" r="0" b="0"/>
              <a:pathLst>
                <a:path w="4018788" h="1395984">
                  <a:moveTo>
                    <a:pt x="149352" y="0"/>
                  </a:moveTo>
                  <a:lnTo>
                    <a:pt x="4018788" y="0"/>
                  </a:lnTo>
                  <a:lnTo>
                    <a:pt x="4018788" y="25908"/>
                  </a:lnTo>
                  <a:lnTo>
                    <a:pt x="150876" y="25908"/>
                  </a:lnTo>
                  <a:lnTo>
                    <a:pt x="138684" y="25908"/>
                  </a:lnTo>
                  <a:lnTo>
                    <a:pt x="126492" y="28956"/>
                  </a:lnTo>
                  <a:lnTo>
                    <a:pt x="114300" y="32004"/>
                  </a:lnTo>
                  <a:lnTo>
                    <a:pt x="102108" y="35052"/>
                  </a:lnTo>
                  <a:lnTo>
                    <a:pt x="91440" y="41148"/>
                  </a:lnTo>
                  <a:lnTo>
                    <a:pt x="80772" y="47244"/>
                  </a:lnTo>
                  <a:lnTo>
                    <a:pt x="71628" y="53340"/>
                  </a:lnTo>
                  <a:lnTo>
                    <a:pt x="62484" y="62484"/>
                  </a:lnTo>
                  <a:lnTo>
                    <a:pt x="54864" y="70104"/>
                  </a:lnTo>
                  <a:lnTo>
                    <a:pt x="47244" y="80772"/>
                  </a:lnTo>
                  <a:lnTo>
                    <a:pt x="41148" y="89916"/>
                  </a:lnTo>
                  <a:lnTo>
                    <a:pt x="36576" y="100584"/>
                  </a:lnTo>
                  <a:lnTo>
                    <a:pt x="32004" y="112776"/>
                  </a:lnTo>
                  <a:lnTo>
                    <a:pt x="28956" y="124968"/>
                  </a:lnTo>
                  <a:lnTo>
                    <a:pt x="27432" y="137161"/>
                  </a:lnTo>
                  <a:lnTo>
                    <a:pt x="25908" y="150876"/>
                  </a:lnTo>
                  <a:lnTo>
                    <a:pt x="25908" y="1245108"/>
                  </a:lnTo>
                  <a:lnTo>
                    <a:pt x="25908" y="1258824"/>
                  </a:lnTo>
                  <a:lnTo>
                    <a:pt x="28956" y="1271016"/>
                  </a:lnTo>
                  <a:lnTo>
                    <a:pt x="32004" y="1283208"/>
                  </a:lnTo>
                  <a:lnTo>
                    <a:pt x="35052" y="1293876"/>
                  </a:lnTo>
                  <a:lnTo>
                    <a:pt x="41148" y="1304544"/>
                  </a:lnTo>
                  <a:lnTo>
                    <a:pt x="47244" y="1315212"/>
                  </a:lnTo>
                  <a:lnTo>
                    <a:pt x="54864" y="1324356"/>
                  </a:lnTo>
                  <a:lnTo>
                    <a:pt x="62484" y="1333500"/>
                  </a:lnTo>
                  <a:lnTo>
                    <a:pt x="71628" y="1341120"/>
                  </a:lnTo>
                  <a:lnTo>
                    <a:pt x="80772" y="1348740"/>
                  </a:lnTo>
                  <a:lnTo>
                    <a:pt x="89916" y="1354836"/>
                  </a:lnTo>
                  <a:lnTo>
                    <a:pt x="102108" y="1360932"/>
                  </a:lnTo>
                  <a:lnTo>
                    <a:pt x="112776" y="1363980"/>
                  </a:lnTo>
                  <a:lnTo>
                    <a:pt x="124968" y="1368552"/>
                  </a:lnTo>
                  <a:lnTo>
                    <a:pt x="137160" y="1370076"/>
                  </a:lnTo>
                  <a:lnTo>
                    <a:pt x="150876" y="1370076"/>
                  </a:lnTo>
                  <a:lnTo>
                    <a:pt x="4018788" y="1370076"/>
                  </a:lnTo>
                  <a:lnTo>
                    <a:pt x="4018788" y="1395984"/>
                  </a:lnTo>
                  <a:lnTo>
                    <a:pt x="150876" y="1395984"/>
                  </a:lnTo>
                  <a:lnTo>
                    <a:pt x="135636" y="1394460"/>
                  </a:lnTo>
                  <a:lnTo>
                    <a:pt x="120396" y="1392936"/>
                  </a:lnTo>
                  <a:lnTo>
                    <a:pt x="106680" y="1389888"/>
                  </a:lnTo>
                  <a:lnTo>
                    <a:pt x="92964" y="1383792"/>
                  </a:lnTo>
                  <a:lnTo>
                    <a:pt x="79248" y="1377697"/>
                  </a:lnTo>
                  <a:lnTo>
                    <a:pt x="67056" y="1370076"/>
                  </a:lnTo>
                  <a:lnTo>
                    <a:pt x="54864" y="1362456"/>
                  </a:lnTo>
                  <a:lnTo>
                    <a:pt x="45720" y="1351788"/>
                  </a:lnTo>
                  <a:lnTo>
                    <a:pt x="35052" y="1341120"/>
                  </a:lnTo>
                  <a:lnTo>
                    <a:pt x="25908" y="1330452"/>
                  </a:lnTo>
                  <a:lnTo>
                    <a:pt x="18288" y="1318260"/>
                  </a:lnTo>
                  <a:lnTo>
                    <a:pt x="12192" y="1304544"/>
                  </a:lnTo>
                  <a:lnTo>
                    <a:pt x="7620" y="1290828"/>
                  </a:lnTo>
                  <a:lnTo>
                    <a:pt x="4572" y="1277112"/>
                  </a:lnTo>
                  <a:lnTo>
                    <a:pt x="1524" y="1261872"/>
                  </a:lnTo>
                  <a:lnTo>
                    <a:pt x="0" y="1246632"/>
                  </a:lnTo>
                  <a:lnTo>
                    <a:pt x="0" y="150876"/>
                  </a:lnTo>
                  <a:lnTo>
                    <a:pt x="1524" y="135636"/>
                  </a:lnTo>
                  <a:lnTo>
                    <a:pt x="3048" y="120397"/>
                  </a:lnTo>
                  <a:lnTo>
                    <a:pt x="7620" y="106680"/>
                  </a:lnTo>
                  <a:lnTo>
                    <a:pt x="12192" y="92964"/>
                  </a:lnTo>
                  <a:lnTo>
                    <a:pt x="18288" y="79248"/>
                  </a:lnTo>
                  <a:lnTo>
                    <a:pt x="25908" y="67056"/>
                  </a:lnTo>
                  <a:lnTo>
                    <a:pt x="35052" y="54864"/>
                  </a:lnTo>
                  <a:lnTo>
                    <a:pt x="44196" y="44197"/>
                  </a:lnTo>
                  <a:lnTo>
                    <a:pt x="54864" y="35052"/>
                  </a:lnTo>
                  <a:lnTo>
                    <a:pt x="65532" y="25908"/>
                  </a:lnTo>
                  <a:lnTo>
                    <a:pt x="79248" y="18288"/>
                  </a:lnTo>
                  <a:lnTo>
                    <a:pt x="91440" y="12192"/>
                  </a:lnTo>
                  <a:lnTo>
                    <a:pt x="105156" y="7620"/>
                  </a:lnTo>
                  <a:lnTo>
                    <a:pt x="118872" y="3048"/>
                  </a:lnTo>
                  <a:lnTo>
                    <a:pt x="134112" y="1524"/>
                  </a:lnTo>
                  <a:lnTo>
                    <a:pt x="149352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525960" y="1959840"/>
            <a:ext cx="8245323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5239" y="2294709"/>
            <a:ext cx="78708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b="1" dirty="0"/>
              <a:t>Въпросници – </a:t>
            </a:r>
            <a:r>
              <a:rPr lang="bg-BG" dirty="0"/>
              <a:t>35 организации (17 попълнени – по </a:t>
            </a:r>
            <a:r>
              <a:rPr lang="bg-BG" dirty="0" err="1"/>
              <a:t>приблиз</a:t>
            </a:r>
            <a:r>
              <a:rPr lang="bg-BG" dirty="0"/>
              <a:t>. 3 от публични, академични, бизнес (и ИКТ) и НПО) + </a:t>
            </a:r>
            <a:r>
              <a:rPr lang="bg-BG" dirty="0" smtClean="0"/>
              <a:t>събеседвания</a:t>
            </a:r>
          </a:p>
          <a:p>
            <a:pPr lvl="0"/>
            <a:endParaRPr lang="en-US" dirty="0"/>
          </a:p>
          <a:p>
            <a:r>
              <a:rPr lang="bg-BG" b="1" dirty="0"/>
              <a:t>Добри практики:</a:t>
            </a:r>
            <a:endParaRPr lang="en-US" dirty="0"/>
          </a:p>
          <a:p>
            <a:pPr lvl="0"/>
            <a:r>
              <a:rPr lang="bg-BG" b="1" dirty="0"/>
              <a:t>О</a:t>
            </a:r>
            <a:r>
              <a:rPr lang="en-US" b="1" dirty="0" err="1"/>
              <a:t>блачна</a:t>
            </a:r>
            <a:r>
              <a:rPr lang="en-US" b="1" dirty="0"/>
              <a:t> </a:t>
            </a:r>
            <a:r>
              <a:rPr lang="en-US" b="1" dirty="0" err="1"/>
              <a:t>платформа</a:t>
            </a:r>
            <a:r>
              <a:rPr lang="en-US" dirty="0"/>
              <a:t> </a:t>
            </a:r>
            <a:r>
              <a:rPr lang="bg-BG" dirty="0"/>
              <a:t>- </a:t>
            </a:r>
            <a:r>
              <a:rPr lang="en-US" u="sng" dirty="0">
                <a:hlinkClick r:id="rId3"/>
              </a:rPr>
              <a:t>www.16plus1cloud.org</a:t>
            </a:r>
            <a:r>
              <a:rPr lang="en-US" dirty="0"/>
              <a:t> </a:t>
            </a:r>
            <a:r>
              <a:rPr lang="bg-BG" dirty="0"/>
              <a:t>- Ц</a:t>
            </a:r>
            <a:r>
              <a:rPr lang="en-US" dirty="0" err="1"/>
              <a:t>ентър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насърчаване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сътрудничеството</a:t>
            </a:r>
            <a:r>
              <a:rPr lang="en-US" dirty="0"/>
              <a:t> в </a:t>
            </a:r>
            <a:r>
              <a:rPr lang="en-US" dirty="0" err="1"/>
              <a:t>областта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селското</a:t>
            </a:r>
            <a:r>
              <a:rPr lang="en-US" dirty="0"/>
              <a:t> </a:t>
            </a:r>
            <a:r>
              <a:rPr lang="en-US" dirty="0" err="1"/>
              <a:t>стопанство</a:t>
            </a:r>
            <a:r>
              <a:rPr lang="en-US" dirty="0"/>
              <a:t> </a:t>
            </a:r>
            <a:r>
              <a:rPr lang="en-US" dirty="0" err="1"/>
              <a:t>между</a:t>
            </a:r>
            <a:r>
              <a:rPr lang="en-US" dirty="0"/>
              <a:t> </a:t>
            </a:r>
            <a:r>
              <a:rPr lang="bg-BG" dirty="0"/>
              <a:t>К</a:t>
            </a:r>
            <a:r>
              <a:rPr lang="en-US" dirty="0" err="1"/>
              <a:t>итай</a:t>
            </a:r>
            <a:r>
              <a:rPr lang="en-US" dirty="0"/>
              <a:t> и </a:t>
            </a:r>
            <a:r>
              <a:rPr lang="en-US" dirty="0" err="1"/>
              <a:t>страните</a:t>
            </a:r>
            <a:r>
              <a:rPr lang="en-US" dirty="0"/>
              <a:t> </a:t>
            </a:r>
            <a:r>
              <a:rPr lang="en-US" dirty="0" err="1"/>
              <a:t>от</a:t>
            </a:r>
            <a:r>
              <a:rPr lang="en-US" dirty="0"/>
              <a:t> </a:t>
            </a:r>
            <a:r>
              <a:rPr lang="bg-BG" dirty="0"/>
              <a:t>Ц</a:t>
            </a:r>
            <a:r>
              <a:rPr lang="en-US" dirty="0" err="1"/>
              <a:t>ентрална</a:t>
            </a:r>
            <a:r>
              <a:rPr lang="en-US" dirty="0"/>
              <a:t> и </a:t>
            </a:r>
            <a:r>
              <a:rPr lang="bg-BG" dirty="0"/>
              <a:t>И</a:t>
            </a:r>
            <a:r>
              <a:rPr lang="en-US" dirty="0" err="1"/>
              <a:t>зточна</a:t>
            </a:r>
            <a:r>
              <a:rPr lang="en-US" dirty="0"/>
              <a:t> </a:t>
            </a:r>
            <a:r>
              <a:rPr lang="bg-BG" dirty="0"/>
              <a:t>Е</a:t>
            </a:r>
            <a:r>
              <a:rPr lang="en-US" dirty="0" err="1"/>
              <a:t>вропа</a:t>
            </a:r>
            <a:r>
              <a:rPr lang="bg-BG" dirty="0"/>
              <a:t> към МЗХГ - </a:t>
            </a:r>
            <a:r>
              <a:rPr lang="en-US" dirty="0" err="1"/>
              <a:t>дигитален</a:t>
            </a:r>
            <a:r>
              <a:rPr lang="en-US" dirty="0"/>
              <a:t> </a:t>
            </a:r>
            <a:r>
              <a:rPr lang="en-US" dirty="0" err="1"/>
              <a:t>склад</a:t>
            </a:r>
            <a:r>
              <a:rPr lang="en-US" dirty="0"/>
              <a:t> </a:t>
            </a:r>
            <a:r>
              <a:rPr lang="bg-BG" dirty="0"/>
              <a:t>и </a:t>
            </a:r>
            <a:r>
              <a:rPr lang="en-US" dirty="0" err="1"/>
              <a:t>логистичен</a:t>
            </a:r>
            <a:r>
              <a:rPr lang="en-US" dirty="0"/>
              <a:t> </a:t>
            </a:r>
            <a:r>
              <a:rPr lang="en-US" dirty="0" err="1"/>
              <a:t>хъб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продукти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селскостопански</a:t>
            </a:r>
            <a:r>
              <a:rPr lang="en-US" dirty="0"/>
              <a:t> и </a:t>
            </a:r>
            <a:r>
              <a:rPr lang="en-US" dirty="0" err="1"/>
              <a:t>други</a:t>
            </a:r>
            <a:r>
              <a:rPr lang="en-US" dirty="0"/>
              <a:t> </a:t>
            </a:r>
            <a:r>
              <a:rPr lang="en-US" dirty="0" err="1"/>
              <a:t>производители</a:t>
            </a:r>
            <a:r>
              <a:rPr lang="en-US" dirty="0"/>
              <a:t> </a:t>
            </a:r>
            <a:r>
              <a:rPr lang="en-US" dirty="0" err="1"/>
              <a:t>от</a:t>
            </a:r>
            <a:r>
              <a:rPr lang="en-US" dirty="0"/>
              <a:t> </a:t>
            </a:r>
            <a:r>
              <a:rPr lang="en-US" dirty="0" err="1"/>
              <a:t>Китай</a:t>
            </a:r>
            <a:r>
              <a:rPr lang="en-US" dirty="0"/>
              <a:t> и </a:t>
            </a:r>
            <a:r>
              <a:rPr lang="en-US" dirty="0" err="1"/>
              <a:t>страните</a:t>
            </a:r>
            <a:r>
              <a:rPr lang="en-US" dirty="0"/>
              <a:t> </a:t>
            </a:r>
            <a:r>
              <a:rPr lang="en-US" dirty="0" err="1"/>
              <a:t>от</a:t>
            </a:r>
            <a:r>
              <a:rPr lang="en-US" dirty="0"/>
              <a:t> ЦИЕ</a:t>
            </a:r>
            <a:r>
              <a:rPr lang="bg-BG" dirty="0"/>
              <a:t> - </a:t>
            </a:r>
            <a:r>
              <a:rPr lang="en-US" dirty="0" err="1"/>
              <a:t>всеки</a:t>
            </a:r>
            <a:r>
              <a:rPr lang="en-US" dirty="0"/>
              <a:t> </a:t>
            </a:r>
            <a:r>
              <a:rPr lang="en-US" dirty="0" err="1"/>
              <a:t>производител</a:t>
            </a:r>
            <a:r>
              <a:rPr lang="en-US" dirty="0"/>
              <a:t> </a:t>
            </a:r>
            <a:r>
              <a:rPr lang="en-US" dirty="0" err="1"/>
              <a:t>свър</a:t>
            </a:r>
            <a:r>
              <a:rPr lang="bg-BG" dirty="0" err="1"/>
              <a:t>зва</a:t>
            </a:r>
            <a:r>
              <a:rPr lang="en-US" dirty="0"/>
              <a:t> </a:t>
            </a:r>
            <a:r>
              <a:rPr lang="en-US" dirty="0" err="1"/>
              <a:t>собствената</a:t>
            </a:r>
            <a:r>
              <a:rPr lang="en-US" dirty="0"/>
              <a:t> </a:t>
            </a:r>
            <a:r>
              <a:rPr lang="en-US" dirty="0" err="1"/>
              <a:t>си</a:t>
            </a:r>
            <a:r>
              <a:rPr lang="en-US" dirty="0"/>
              <a:t> </a:t>
            </a:r>
            <a:r>
              <a:rPr lang="en-US" dirty="0" err="1"/>
              <a:t>платформа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bg-BG" dirty="0"/>
              <a:t>Е-</a:t>
            </a:r>
            <a:r>
              <a:rPr lang="en-US" dirty="0"/>
              <a:t> </a:t>
            </a:r>
            <a:r>
              <a:rPr lang="en-US" dirty="0" err="1"/>
              <a:t>търговия</a:t>
            </a:r>
            <a:r>
              <a:rPr lang="en-US" dirty="0"/>
              <a:t> с </a:t>
            </a:r>
            <a:r>
              <a:rPr lang="bg-BG" dirty="0"/>
              <a:t>нея за </a:t>
            </a:r>
            <a:r>
              <a:rPr lang="en-US" dirty="0" err="1"/>
              <a:t>реални</a:t>
            </a:r>
            <a:r>
              <a:rPr lang="en-US" dirty="0"/>
              <a:t> </a:t>
            </a:r>
            <a:r>
              <a:rPr lang="en-US" dirty="0" err="1"/>
              <a:t>търговски</a:t>
            </a:r>
            <a:r>
              <a:rPr lang="en-US" dirty="0"/>
              <a:t> </a:t>
            </a:r>
            <a:r>
              <a:rPr lang="en-US" dirty="0" err="1"/>
              <a:t>сделки</a:t>
            </a:r>
            <a:r>
              <a:rPr lang="en-US" dirty="0"/>
              <a:t>, </a:t>
            </a:r>
            <a:r>
              <a:rPr lang="bg-BG" dirty="0"/>
              <a:t>вкл. </a:t>
            </a:r>
            <a:r>
              <a:rPr lang="en-US" dirty="0" err="1"/>
              <a:t>обмен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сертификати</a:t>
            </a:r>
            <a:r>
              <a:rPr lang="en-US" dirty="0"/>
              <a:t>, </a:t>
            </a:r>
            <a:r>
              <a:rPr lang="en-US" dirty="0" err="1"/>
              <a:t>договори</a:t>
            </a:r>
            <a:r>
              <a:rPr lang="en-US" dirty="0"/>
              <a:t>, </a:t>
            </a:r>
            <a:r>
              <a:rPr lang="en-US" dirty="0" err="1"/>
              <a:t>митнически</a:t>
            </a:r>
            <a:r>
              <a:rPr lang="en-US" dirty="0"/>
              <a:t> </a:t>
            </a:r>
            <a:r>
              <a:rPr lang="en-US" dirty="0" err="1"/>
              <a:t>декларации</a:t>
            </a:r>
            <a:r>
              <a:rPr lang="en-US" dirty="0"/>
              <a:t> </a:t>
            </a:r>
            <a:r>
              <a:rPr lang="bg-BG" dirty="0"/>
              <a:t>.</a:t>
            </a:r>
            <a:endParaRPr lang="en-US" dirty="0"/>
          </a:p>
          <a:p>
            <a:pPr lvl="0"/>
            <a:r>
              <a:rPr lang="bg-BG" b="1" dirty="0"/>
              <a:t>Демо-център „16+1“</a:t>
            </a:r>
            <a:r>
              <a:rPr lang="bg-BG" dirty="0"/>
              <a:t> за електронна търговия в Аграрен университет Пловдив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46712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825412" y="191371"/>
            <a:ext cx="5813204" cy="927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1224" tIns="45720" rIns="91440" bIns="445947" numCol="1" anchor="ctr" anchorCtr="0" compatLnSpc="1">
            <a:prstTxWarp prst="textNoShape">
              <a:avLst/>
            </a:prstTxWarp>
            <a:spAutoFit/>
          </a:bodyPr>
          <a:lstStyle>
            <a:lvl1pPr indent="265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МЕТОДИКА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7200" y="530064"/>
            <a:ext cx="753176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600" dirty="0"/>
          </a:p>
          <a:p>
            <a:pPr algn="ctr"/>
            <a:endParaRPr lang="en-US" sz="1600" dirty="0" smtClean="0"/>
          </a:p>
          <a:p>
            <a:pPr algn="ctr"/>
            <a:r>
              <a:rPr lang="bg-BG" dirty="0" smtClean="0"/>
              <a:t>Определяне </a:t>
            </a:r>
            <a:r>
              <a:rPr lang="bg-BG" dirty="0"/>
              <a:t>на </a:t>
            </a:r>
            <a:r>
              <a:rPr lang="bg-BG" b="1" dirty="0"/>
              <a:t>добри практики </a:t>
            </a:r>
            <a:r>
              <a:rPr lang="bg-BG" dirty="0"/>
              <a:t>сред мерки на политиките, доказали своя положителен ефект за цифровизацията на </a:t>
            </a:r>
            <a:r>
              <a:rPr lang="bg-BG" dirty="0" err="1"/>
              <a:t>агро</a:t>
            </a:r>
            <a:r>
              <a:rPr lang="bg-BG" dirty="0"/>
              <a:t>-хранителния </a:t>
            </a:r>
            <a:r>
              <a:rPr lang="bg-BG" dirty="0" smtClean="0"/>
              <a:t>сектор</a:t>
            </a:r>
            <a:endParaRPr lang="en-US" sz="1600" dirty="0"/>
          </a:p>
        </p:txBody>
      </p:sp>
      <p:grpSp>
        <p:nvGrpSpPr>
          <p:cNvPr id="55" name="Group 54"/>
          <p:cNvGrpSpPr/>
          <p:nvPr/>
        </p:nvGrpSpPr>
        <p:grpSpPr>
          <a:xfrm>
            <a:off x="370917" y="2123240"/>
            <a:ext cx="7904928" cy="4027598"/>
            <a:chOff x="0" y="2054352"/>
            <a:chExt cx="8235590" cy="3970989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60" name="Shape 1241"/>
            <p:cNvSpPr/>
            <p:nvPr/>
          </p:nvSpPr>
          <p:spPr>
            <a:xfrm>
              <a:off x="13715" y="2068068"/>
              <a:ext cx="8221875" cy="3957273"/>
            </a:xfrm>
            <a:custGeom>
              <a:avLst/>
              <a:gdLst/>
              <a:ahLst/>
              <a:cxnLst/>
              <a:rect l="0" t="0" r="0" b="0"/>
              <a:pathLst>
                <a:path w="8011668" h="1370076">
                  <a:moveTo>
                    <a:pt x="137160" y="0"/>
                  </a:moveTo>
                  <a:lnTo>
                    <a:pt x="7874508" y="0"/>
                  </a:lnTo>
                  <a:cubicBezTo>
                    <a:pt x="7949185" y="0"/>
                    <a:pt x="8011668" y="60960"/>
                    <a:pt x="8011668" y="137160"/>
                  </a:cubicBezTo>
                  <a:lnTo>
                    <a:pt x="8011668" y="1232916"/>
                  </a:lnTo>
                  <a:cubicBezTo>
                    <a:pt x="8011668" y="1307592"/>
                    <a:pt x="7949185" y="1370076"/>
                    <a:pt x="7874508" y="1370076"/>
                  </a:cubicBezTo>
                  <a:lnTo>
                    <a:pt x="137160" y="1370076"/>
                  </a:lnTo>
                  <a:cubicBezTo>
                    <a:pt x="60960" y="1370076"/>
                    <a:pt x="0" y="1307592"/>
                    <a:pt x="0" y="1232916"/>
                  </a:cubicBezTo>
                  <a:lnTo>
                    <a:pt x="0" y="137160"/>
                  </a:lnTo>
                  <a:cubicBezTo>
                    <a:pt x="0" y="60960"/>
                    <a:pt x="60960" y="0"/>
                    <a:pt x="13716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BD9B5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1" name="Shape 1242"/>
            <p:cNvSpPr/>
            <p:nvPr/>
          </p:nvSpPr>
          <p:spPr>
            <a:xfrm>
              <a:off x="0" y="2054352"/>
              <a:ext cx="4018788" cy="1395984"/>
            </a:xfrm>
            <a:custGeom>
              <a:avLst/>
              <a:gdLst/>
              <a:ahLst/>
              <a:cxnLst/>
              <a:rect l="0" t="0" r="0" b="0"/>
              <a:pathLst>
                <a:path w="4018788" h="1395984">
                  <a:moveTo>
                    <a:pt x="149352" y="0"/>
                  </a:moveTo>
                  <a:lnTo>
                    <a:pt x="4018788" y="0"/>
                  </a:lnTo>
                  <a:lnTo>
                    <a:pt x="4018788" y="25908"/>
                  </a:lnTo>
                  <a:lnTo>
                    <a:pt x="150876" y="25908"/>
                  </a:lnTo>
                  <a:lnTo>
                    <a:pt x="138684" y="25908"/>
                  </a:lnTo>
                  <a:lnTo>
                    <a:pt x="126492" y="28956"/>
                  </a:lnTo>
                  <a:lnTo>
                    <a:pt x="114300" y="32004"/>
                  </a:lnTo>
                  <a:lnTo>
                    <a:pt x="102108" y="35052"/>
                  </a:lnTo>
                  <a:lnTo>
                    <a:pt x="91440" y="41148"/>
                  </a:lnTo>
                  <a:lnTo>
                    <a:pt x="80772" y="47244"/>
                  </a:lnTo>
                  <a:lnTo>
                    <a:pt x="71628" y="53340"/>
                  </a:lnTo>
                  <a:lnTo>
                    <a:pt x="62484" y="62484"/>
                  </a:lnTo>
                  <a:lnTo>
                    <a:pt x="54864" y="70104"/>
                  </a:lnTo>
                  <a:lnTo>
                    <a:pt x="47244" y="80772"/>
                  </a:lnTo>
                  <a:lnTo>
                    <a:pt x="41148" y="89916"/>
                  </a:lnTo>
                  <a:lnTo>
                    <a:pt x="36576" y="100584"/>
                  </a:lnTo>
                  <a:lnTo>
                    <a:pt x="32004" y="112776"/>
                  </a:lnTo>
                  <a:lnTo>
                    <a:pt x="28956" y="124968"/>
                  </a:lnTo>
                  <a:lnTo>
                    <a:pt x="27432" y="137161"/>
                  </a:lnTo>
                  <a:lnTo>
                    <a:pt x="25908" y="150876"/>
                  </a:lnTo>
                  <a:lnTo>
                    <a:pt x="25908" y="1245108"/>
                  </a:lnTo>
                  <a:lnTo>
                    <a:pt x="25908" y="1258824"/>
                  </a:lnTo>
                  <a:lnTo>
                    <a:pt x="28956" y="1271016"/>
                  </a:lnTo>
                  <a:lnTo>
                    <a:pt x="32004" y="1283208"/>
                  </a:lnTo>
                  <a:lnTo>
                    <a:pt x="35052" y="1293876"/>
                  </a:lnTo>
                  <a:lnTo>
                    <a:pt x="41148" y="1304544"/>
                  </a:lnTo>
                  <a:lnTo>
                    <a:pt x="47244" y="1315212"/>
                  </a:lnTo>
                  <a:lnTo>
                    <a:pt x="54864" y="1324356"/>
                  </a:lnTo>
                  <a:lnTo>
                    <a:pt x="62484" y="1333500"/>
                  </a:lnTo>
                  <a:lnTo>
                    <a:pt x="71628" y="1341120"/>
                  </a:lnTo>
                  <a:lnTo>
                    <a:pt x="80772" y="1348740"/>
                  </a:lnTo>
                  <a:lnTo>
                    <a:pt x="89916" y="1354836"/>
                  </a:lnTo>
                  <a:lnTo>
                    <a:pt x="102108" y="1360932"/>
                  </a:lnTo>
                  <a:lnTo>
                    <a:pt x="112776" y="1363980"/>
                  </a:lnTo>
                  <a:lnTo>
                    <a:pt x="124968" y="1368552"/>
                  </a:lnTo>
                  <a:lnTo>
                    <a:pt x="137160" y="1370076"/>
                  </a:lnTo>
                  <a:lnTo>
                    <a:pt x="150876" y="1370076"/>
                  </a:lnTo>
                  <a:lnTo>
                    <a:pt x="4018788" y="1370076"/>
                  </a:lnTo>
                  <a:lnTo>
                    <a:pt x="4018788" y="1395984"/>
                  </a:lnTo>
                  <a:lnTo>
                    <a:pt x="150876" y="1395984"/>
                  </a:lnTo>
                  <a:lnTo>
                    <a:pt x="135636" y="1394460"/>
                  </a:lnTo>
                  <a:lnTo>
                    <a:pt x="120396" y="1392936"/>
                  </a:lnTo>
                  <a:lnTo>
                    <a:pt x="106680" y="1389888"/>
                  </a:lnTo>
                  <a:lnTo>
                    <a:pt x="92964" y="1383792"/>
                  </a:lnTo>
                  <a:lnTo>
                    <a:pt x="79248" y="1377697"/>
                  </a:lnTo>
                  <a:lnTo>
                    <a:pt x="67056" y="1370076"/>
                  </a:lnTo>
                  <a:lnTo>
                    <a:pt x="54864" y="1362456"/>
                  </a:lnTo>
                  <a:lnTo>
                    <a:pt x="45720" y="1351788"/>
                  </a:lnTo>
                  <a:lnTo>
                    <a:pt x="35052" y="1341120"/>
                  </a:lnTo>
                  <a:lnTo>
                    <a:pt x="25908" y="1330452"/>
                  </a:lnTo>
                  <a:lnTo>
                    <a:pt x="18288" y="1318260"/>
                  </a:lnTo>
                  <a:lnTo>
                    <a:pt x="12192" y="1304544"/>
                  </a:lnTo>
                  <a:lnTo>
                    <a:pt x="7620" y="1290828"/>
                  </a:lnTo>
                  <a:lnTo>
                    <a:pt x="4572" y="1277112"/>
                  </a:lnTo>
                  <a:lnTo>
                    <a:pt x="1524" y="1261872"/>
                  </a:lnTo>
                  <a:lnTo>
                    <a:pt x="0" y="1246632"/>
                  </a:lnTo>
                  <a:lnTo>
                    <a:pt x="0" y="150876"/>
                  </a:lnTo>
                  <a:lnTo>
                    <a:pt x="1524" y="135636"/>
                  </a:lnTo>
                  <a:lnTo>
                    <a:pt x="3048" y="120397"/>
                  </a:lnTo>
                  <a:lnTo>
                    <a:pt x="7620" y="106680"/>
                  </a:lnTo>
                  <a:lnTo>
                    <a:pt x="12192" y="92964"/>
                  </a:lnTo>
                  <a:lnTo>
                    <a:pt x="18288" y="79248"/>
                  </a:lnTo>
                  <a:lnTo>
                    <a:pt x="25908" y="67056"/>
                  </a:lnTo>
                  <a:lnTo>
                    <a:pt x="35052" y="54864"/>
                  </a:lnTo>
                  <a:lnTo>
                    <a:pt x="44196" y="44197"/>
                  </a:lnTo>
                  <a:lnTo>
                    <a:pt x="54864" y="35052"/>
                  </a:lnTo>
                  <a:lnTo>
                    <a:pt x="65532" y="25908"/>
                  </a:lnTo>
                  <a:lnTo>
                    <a:pt x="79248" y="18288"/>
                  </a:lnTo>
                  <a:lnTo>
                    <a:pt x="91440" y="12192"/>
                  </a:lnTo>
                  <a:lnTo>
                    <a:pt x="105156" y="7620"/>
                  </a:lnTo>
                  <a:lnTo>
                    <a:pt x="118872" y="3048"/>
                  </a:lnTo>
                  <a:lnTo>
                    <a:pt x="134112" y="1524"/>
                  </a:lnTo>
                  <a:lnTo>
                    <a:pt x="149352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525960" y="1959840"/>
            <a:ext cx="8245323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5239" y="2294709"/>
            <a:ext cx="787081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bg-BG" b="1" dirty="0" smtClean="0"/>
          </a:p>
          <a:p>
            <a:pPr lvl="0"/>
            <a:r>
              <a:rPr lang="bg-BG" b="1" dirty="0" smtClean="0"/>
              <a:t>Фондация „Земята-източник на доходи“</a:t>
            </a:r>
            <a:r>
              <a:rPr lang="en-US" dirty="0" smtClean="0"/>
              <a:t> </a:t>
            </a:r>
            <a:r>
              <a:rPr lang="bg-BG" dirty="0" smtClean="0">
                <a:hlinkClick r:id="rId3"/>
              </a:rPr>
              <a:t>–</a:t>
            </a:r>
            <a:r>
              <a:rPr lang="bg-BG" dirty="0" smtClean="0"/>
              <a:t> Пловдив </a:t>
            </a:r>
            <a:r>
              <a:rPr lang="en-US" u="sng" dirty="0" smtClean="0">
                <a:hlinkClick r:id="rId3"/>
              </a:rPr>
              <a:t>http</a:t>
            </a:r>
            <a:r>
              <a:rPr lang="en-US" u="sng" dirty="0">
                <a:hlinkClick r:id="rId3"/>
              </a:rPr>
              <a:t>://landsourceofincome.org</a:t>
            </a:r>
            <a:r>
              <a:rPr lang="en-US" u="sng" dirty="0" smtClean="0">
                <a:hlinkClick r:id="rId3"/>
              </a:rPr>
              <a:t>/</a:t>
            </a:r>
            <a:r>
              <a:rPr lang="bg-BG" u="sng" dirty="0" smtClean="0"/>
              <a:t> </a:t>
            </a:r>
            <a:r>
              <a:rPr lang="bg-BG" dirty="0" smtClean="0"/>
              <a:t>- интегрирана подкрепа за семейства в селски райони в неравностойно положение чрез интегриран модел за подкрепа на предприемачеството. За целта се прилагат специализирани инструменти за развитие на земеделие и дребен бизнес чрез финансиране, обучение, консултации и информация, вкл</a:t>
            </a:r>
            <a:r>
              <a:rPr lang="bg-BG" dirty="0"/>
              <a:t>. чрез онлайн инструментариум (технологични карти, образци на бизнес планове и информация) на уебсайта на фондацията.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7525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825412" y="191371"/>
            <a:ext cx="5813204" cy="927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1224" tIns="45720" rIns="91440" bIns="445947" numCol="1" anchor="ctr" anchorCtr="0" compatLnSpc="1">
            <a:prstTxWarp prst="textNoShape">
              <a:avLst/>
            </a:prstTxWarp>
            <a:spAutoFit/>
          </a:bodyPr>
          <a:lstStyle>
            <a:lvl1pPr indent="265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МЕТОДИКА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7200" y="530064"/>
            <a:ext cx="753176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600" dirty="0"/>
          </a:p>
          <a:p>
            <a:pPr algn="ctr"/>
            <a:endParaRPr lang="en-US" sz="1600" dirty="0" smtClean="0"/>
          </a:p>
          <a:p>
            <a:pPr algn="ctr"/>
            <a:r>
              <a:rPr lang="bg-BG" dirty="0" smtClean="0"/>
              <a:t>Определяне </a:t>
            </a:r>
            <a:r>
              <a:rPr lang="bg-BG" dirty="0"/>
              <a:t>на </a:t>
            </a:r>
            <a:r>
              <a:rPr lang="bg-BG" b="1" dirty="0"/>
              <a:t>добри практики </a:t>
            </a:r>
            <a:r>
              <a:rPr lang="bg-BG" dirty="0"/>
              <a:t>сред мерки на политиките, доказали своя положителен ефект за цифровизацията на </a:t>
            </a:r>
            <a:r>
              <a:rPr lang="bg-BG" dirty="0" err="1"/>
              <a:t>агро</a:t>
            </a:r>
            <a:r>
              <a:rPr lang="bg-BG" dirty="0"/>
              <a:t>-хранителния </a:t>
            </a:r>
            <a:r>
              <a:rPr lang="bg-BG" dirty="0" smtClean="0"/>
              <a:t>сектор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525960" y="1959840"/>
            <a:ext cx="8245323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8865" y="2327491"/>
            <a:ext cx="7870818" cy="369331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b="1" dirty="0" err="1"/>
              <a:t>Проект</a:t>
            </a:r>
            <a:r>
              <a:rPr lang="en-US" b="1" dirty="0"/>
              <a:t> </a:t>
            </a:r>
            <a:r>
              <a:rPr lang="en-GB" b="1" dirty="0"/>
              <a:t>NEFERTITI</a:t>
            </a:r>
            <a:r>
              <a:rPr lang="en-GB" dirty="0"/>
              <a:t> (</a:t>
            </a:r>
            <a:r>
              <a:rPr lang="en-GB" u="sng" dirty="0">
                <a:hlinkClick r:id="rId3"/>
              </a:rPr>
              <a:t>https://nefertiti-h2020.eu/#</a:t>
            </a:r>
            <a:r>
              <a:rPr lang="en-GB" dirty="0"/>
              <a:t>) </a:t>
            </a:r>
            <a:r>
              <a:rPr lang="bg-BG" dirty="0"/>
              <a:t>– интерактивни тематични мрежи (чрез онлайн платформа) на национално и европейско равнище по сектори, с цел </a:t>
            </a:r>
            <a:r>
              <a:rPr lang="bg-BG" dirty="0" smtClean="0"/>
              <a:t>обмен </a:t>
            </a:r>
            <a:r>
              <a:rPr lang="bg-BG" dirty="0"/>
              <a:t>на знания и добри практики чрез демо-ферми, както и принос за политическия диалог</a:t>
            </a:r>
            <a:endParaRPr lang="en-US" dirty="0"/>
          </a:p>
          <a:p>
            <a:pPr lvl="0"/>
            <a:r>
              <a:rPr lang="bg-BG" b="1" dirty="0"/>
              <a:t>Национална програма „ИТ кариера“ </a:t>
            </a:r>
            <a:r>
              <a:rPr lang="bg-BG" dirty="0"/>
              <a:t>на МОН – 3-годишен курс за проф. квалификация „Приложен програмист“ </a:t>
            </a:r>
            <a:endParaRPr lang="en-US" dirty="0"/>
          </a:p>
          <a:p>
            <a:pPr lvl="0"/>
            <a:r>
              <a:rPr lang="bg-BG" b="1" dirty="0"/>
              <a:t>Мярка 7.3</a:t>
            </a:r>
            <a:r>
              <a:rPr lang="bg-BG" dirty="0"/>
              <a:t> по Програмата за развитие на селските райони – подкрепа за широколентова инфраструктура в селски райони </a:t>
            </a:r>
            <a:endParaRPr lang="en-US" dirty="0"/>
          </a:p>
          <a:p>
            <a:pPr lvl="0"/>
            <a:r>
              <a:rPr lang="bg-BG" b="1" dirty="0"/>
              <a:t>Мярка 16.1</a:t>
            </a:r>
            <a:r>
              <a:rPr lang="bg-BG" dirty="0"/>
              <a:t> по Програмата за развитие на селските райони – подкрепа за създаване и функциониране на оперативни групи по ЕПИ-АГРИ (партньорства за </a:t>
            </a:r>
            <a:r>
              <a:rPr lang="bg-BG" dirty="0" smtClean="0"/>
              <a:t>разработване и прилагане </a:t>
            </a:r>
            <a:r>
              <a:rPr lang="bg-BG" dirty="0"/>
              <a:t>на иновации ) – вкл. за мащабни иновативни проекти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34380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825412" y="191371"/>
            <a:ext cx="5813204" cy="927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1224" tIns="45720" rIns="91440" bIns="445947" numCol="1" anchor="ctr" anchorCtr="0" compatLnSpc="1">
            <a:prstTxWarp prst="textNoShape">
              <a:avLst/>
            </a:prstTxWarp>
            <a:spAutoFit/>
          </a:bodyPr>
          <a:lstStyle>
            <a:lvl1pPr indent="2651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МЕТОДИКА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7200" y="530064"/>
            <a:ext cx="753176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600" dirty="0"/>
          </a:p>
          <a:p>
            <a:pPr algn="ctr"/>
            <a:endParaRPr lang="en-US" sz="1600" dirty="0" smtClean="0"/>
          </a:p>
          <a:p>
            <a:pPr algn="ctr"/>
            <a:r>
              <a:rPr lang="bg-BG" dirty="0" smtClean="0"/>
              <a:t>Определяне </a:t>
            </a:r>
            <a:r>
              <a:rPr lang="bg-BG" dirty="0"/>
              <a:t>на </a:t>
            </a:r>
            <a:r>
              <a:rPr lang="bg-BG" b="1" dirty="0"/>
              <a:t>видове данни и технически средства</a:t>
            </a:r>
            <a:r>
              <a:rPr lang="bg-BG" dirty="0"/>
              <a:t> за обработката им, с които разполагат фирми (60% пазарен дял), публични органи и академични/изследователски </a:t>
            </a:r>
            <a:r>
              <a:rPr lang="bg-BG" dirty="0" smtClean="0"/>
              <a:t>организации</a:t>
            </a:r>
            <a:endParaRPr lang="en-US" sz="1600" dirty="0"/>
          </a:p>
        </p:txBody>
      </p:sp>
      <p:grpSp>
        <p:nvGrpSpPr>
          <p:cNvPr id="55" name="Group 54"/>
          <p:cNvGrpSpPr/>
          <p:nvPr/>
        </p:nvGrpSpPr>
        <p:grpSpPr>
          <a:xfrm>
            <a:off x="177452" y="2331538"/>
            <a:ext cx="7891764" cy="4013686"/>
            <a:chOff x="-106452" y="1670958"/>
            <a:chExt cx="8221875" cy="395727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60" name="Shape 1241"/>
            <p:cNvSpPr/>
            <p:nvPr/>
          </p:nvSpPr>
          <p:spPr>
            <a:xfrm>
              <a:off x="-106452" y="1670958"/>
              <a:ext cx="8221875" cy="3957273"/>
            </a:xfrm>
            <a:custGeom>
              <a:avLst/>
              <a:gdLst/>
              <a:ahLst/>
              <a:cxnLst/>
              <a:rect l="0" t="0" r="0" b="0"/>
              <a:pathLst>
                <a:path w="8011668" h="1370076">
                  <a:moveTo>
                    <a:pt x="137160" y="0"/>
                  </a:moveTo>
                  <a:lnTo>
                    <a:pt x="7874508" y="0"/>
                  </a:lnTo>
                  <a:cubicBezTo>
                    <a:pt x="7949185" y="0"/>
                    <a:pt x="8011668" y="60960"/>
                    <a:pt x="8011668" y="137160"/>
                  </a:cubicBezTo>
                  <a:lnTo>
                    <a:pt x="8011668" y="1232916"/>
                  </a:lnTo>
                  <a:cubicBezTo>
                    <a:pt x="8011668" y="1307592"/>
                    <a:pt x="7949185" y="1370076"/>
                    <a:pt x="7874508" y="1370076"/>
                  </a:cubicBezTo>
                  <a:lnTo>
                    <a:pt x="137160" y="1370076"/>
                  </a:lnTo>
                  <a:cubicBezTo>
                    <a:pt x="60960" y="1370076"/>
                    <a:pt x="0" y="1307592"/>
                    <a:pt x="0" y="1232916"/>
                  </a:cubicBezTo>
                  <a:lnTo>
                    <a:pt x="0" y="137160"/>
                  </a:lnTo>
                  <a:cubicBezTo>
                    <a:pt x="0" y="60960"/>
                    <a:pt x="60960" y="0"/>
                    <a:pt x="13716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BD9B5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1" name="Shape 1242"/>
            <p:cNvSpPr/>
            <p:nvPr/>
          </p:nvSpPr>
          <p:spPr>
            <a:xfrm>
              <a:off x="0" y="2054352"/>
              <a:ext cx="4018788" cy="1395984"/>
            </a:xfrm>
            <a:custGeom>
              <a:avLst/>
              <a:gdLst/>
              <a:ahLst/>
              <a:cxnLst/>
              <a:rect l="0" t="0" r="0" b="0"/>
              <a:pathLst>
                <a:path w="4018788" h="1395984">
                  <a:moveTo>
                    <a:pt x="149352" y="0"/>
                  </a:moveTo>
                  <a:lnTo>
                    <a:pt x="4018788" y="0"/>
                  </a:lnTo>
                  <a:lnTo>
                    <a:pt x="4018788" y="25908"/>
                  </a:lnTo>
                  <a:lnTo>
                    <a:pt x="150876" y="25908"/>
                  </a:lnTo>
                  <a:lnTo>
                    <a:pt x="138684" y="25908"/>
                  </a:lnTo>
                  <a:lnTo>
                    <a:pt x="126492" y="28956"/>
                  </a:lnTo>
                  <a:lnTo>
                    <a:pt x="114300" y="32004"/>
                  </a:lnTo>
                  <a:lnTo>
                    <a:pt x="102108" y="35052"/>
                  </a:lnTo>
                  <a:lnTo>
                    <a:pt x="91440" y="41148"/>
                  </a:lnTo>
                  <a:lnTo>
                    <a:pt x="80772" y="47244"/>
                  </a:lnTo>
                  <a:lnTo>
                    <a:pt x="71628" y="53340"/>
                  </a:lnTo>
                  <a:lnTo>
                    <a:pt x="62484" y="62484"/>
                  </a:lnTo>
                  <a:lnTo>
                    <a:pt x="54864" y="70104"/>
                  </a:lnTo>
                  <a:lnTo>
                    <a:pt x="47244" y="80772"/>
                  </a:lnTo>
                  <a:lnTo>
                    <a:pt x="41148" y="89916"/>
                  </a:lnTo>
                  <a:lnTo>
                    <a:pt x="36576" y="100584"/>
                  </a:lnTo>
                  <a:lnTo>
                    <a:pt x="32004" y="112776"/>
                  </a:lnTo>
                  <a:lnTo>
                    <a:pt x="28956" y="124968"/>
                  </a:lnTo>
                  <a:lnTo>
                    <a:pt x="27432" y="137161"/>
                  </a:lnTo>
                  <a:lnTo>
                    <a:pt x="25908" y="150876"/>
                  </a:lnTo>
                  <a:lnTo>
                    <a:pt x="25908" y="1245108"/>
                  </a:lnTo>
                  <a:lnTo>
                    <a:pt x="25908" y="1258824"/>
                  </a:lnTo>
                  <a:lnTo>
                    <a:pt x="28956" y="1271016"/>
                  </a:lnTo>
                  <a:lnTo>
                    <a:pt x="32004" y="1283208"/>
                  </a:lnTo>
                  <a:lnTo>
                    <a:pt x="35052" y="1293876"/>
                  </a:lnTo>
                  <a:lnTo>
                    <a:pt x="41148" y="1304544"/>
                  </a:lnTo>
                  <a:lnTo>
                    <a:pt x="47244" y="1315212"/>
                  </a:lnTo>
                  <a:lnTo>
                    <a:pt x="54864" y="1324356"/>
                  </a:lnTo>
                  <a:lnTo>
                    <a:pt x="62484" y="1333500"/>
                  </a:lnTo>
                  <a:lnTo>
                    <a:pt x="71628" y="1341120"/>
                  </a:lnTo>
                  <a:lnTo>
                    <a:pt x="80772" y="1348740"/>
                  </a:lnTo>
                  <a:lnTo>
                    <a:pt x="89916" y="1354836"/>
                  </a:lnTo>
                  <a:lnTo>
                    <a:pt x="102108" y="1360932"/>
                  </a:lnTo>
                  <a:lnTo>
                    <a:pt x="112776" y="1363980"/>
                  </a:lnTo>
                  <a:lnTo>
                    <a:pt x="124968" y="1368552"/>
                  </a:lnTo>
                  <a:lnTo>
                    <a:pt x="137160" y="1370076"/>
                  </a:lnTo>
                  <a:lnTo>
                    <a:pt x="150876" y="1370076"/>
                  </a:lnTo>
                  <a:lnTo>
                    <a:pt x="4018788" y="1370076"/>
                  </a:lnTo>
                  <a:lnTo>
                    <a:pt x="4018788" y="1395984"/>
                  </a:lnTo>
                  <a:lnTo>
                    <a:pt x="150876" y="1395984"/>
                  </a:lnTo>
                  <a:lnTo>
                    <a:pt x="135636" y="1394460"/>
                  </a:lnTo>
                  <a:lnTo>
                    <a:pt x="120396" y="1392936"/>
                  </a:lnTo>
                  <a:lnTo>
                    <a:pt x="106680" y="1389888"/>
                  </a:lnTo>
                  <a:lnTo>
                    <a:pt x="92964" y="1383792"/>
                  </a:lnTo>
                  <a:lnTo>
                    <a:pt x="79248" y="1377697"/>
                  </a:lnTo>
                  <a:lnTo>
                    <a:pt x="67056" y="1370076"/>
                  </a:lnTo>
                  <a:lnTo>
                    <a:pt x="54864" y="1362456"/>
                  </a:lnTo>
                  <a:lnTo>
                    <a:pt x="45720" y="1351788"/>
                  </a:lnTo>
                  <a:lnTo>
                    <a:pt x="35052" y="1341120"/>
                  </a:lnTo>
                  <a:lnTo>
                    <a:pt x="25908" y="1330452"/>
                  </a:lnTo>
                  <a:lnTo>
                    <a:pt x="18288" y="1318260"/>
                  </a:lnTo>
                  <a:lnTo>
                    <a:pt x="12192" y="1304544"/>
                  </a:lnTo>
                  <a:lnTo>
                    <a:pt x="7620" y="1290828"/>
                  </a:lnTo>
                  <a:lnTo>
                    <a:pt x="4572" y="1277112"/>
                  </a:lnTo>
                  <a:lnTo>
                    <a:pt x="1524" y="1261872"/>
                  </a:lnTo>
                  <a:lnTo>
                    <a:pt x="0" y="1246632"/>
                  </a:lnTo>
                  <a:lnTo>
                    <a:pt x="0" y="150876"/>
                  </a:lnTo>
                  <a:lnTo>
                    <a:pt x="1524" y="135636"/>
                  </a:lnTo>
                  <a:lnTo>
                    <a:pt x="3048" y="120397"/>
                  </a:lnTo>
                  <a:lnTo>
                    <a:pt x="7620" y="106680"/>
                  </a:lnTo>
                  <a:lnTo>
                    <a:pt x="12192" y="92964"/>
                  </a:lnTo>
                  <a:lnTo>
                    <a:pt x="18288" y="79248"/>
                  </a:lnTo>
                  <a:lnTo>
                    <a:pt x="25908" y="67056"/>
                  </a:lnTo>
                  <a:lnTo>
                    <a:pt x="35052" y="54864"/>
                  </a:lnTo>
                  <a:lnTo>
                    <a:pt x="44196" y="44197"/>
                  </a:lnTo>
                  <a:lnTo>
                    <a:pt x="54864" y="35052"/>
                  </a:lnTo>
                  <a:lnTo>
                    <a:pt x="65532" y="25908"/>
                  </a:lnTo>
                  <a:lnTo>
                    <a:pt x="79248" y="18288"/>
                  </a:lnTo>
                  <a:lnTo>
                    <a:pt x="91440" y="12192"/>
                  </a:lnTo>
                  <a:lnTo>
                    <a:pt x="105156" y="7620"/>
                  </a:lnTo>
                  <a:lnTo>
                    <a:pt x="118872" y="3048"/>
                  </a:lnTo>
                  <a:lnTo>
                    <a:pt x="134112" y="1524"/>
                  </a:lnTo>
                  <a:lnTo>
                    <a:pt x="149352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525960" y="1959840"/>
            <a:ext cx="8245323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6906" y="2864314"/>
            <a:ext cx="78708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/>
              <a:t>Избрани </a:t>
            </a:r>
            <a:r>
              <a:rPr lang="bg-BG" dirty="0"/>
              <a:t>подсектори </a:t>
            </a:r>
            <a:r>
              <a:rPr lang="bg-BG" dirty="0" smtClean="0"/>
              <a:t>за област Пазарджик:</a:t>
            </a:r>
          </a:p>
          <a:p>
            <a:r>
              <a:rPr lang="bg-BG" dirty="0" smtClean="0"/>
              <a:t>оризопроизводство</a:t>
            </a:r>
            <a:r>
              <a:rPr lang="bg-BG" dirty="0"/>
              <a:t>, производство на хляб и хлебни изделия, производство и преработка на месо, млечни продукти, сладководно </a:t>
            </a:r>
            <a:r>
              <a:rPr lang="bg-BG" dirty="0" smtClean="0"/>
              <a:t>рибовъдство</a:t>
            </a:r>
          </a:p>
          <a:p>
            <a:endParaRPr lang="en-US" dirty="0"/>
          </a:p>
          <a:p>
            <a:pPr lvl="0"/>
            <a:r>
              <a:rPr lang="bg-BG" b="1" dirty="0" smtClean="0"/>
              <a:t>- Въпросници </a:t>
            </a:r>
            <a:r>
              <a:rPr lang="bg-BG" b="1" dirty="0"/>
              <a:t>– </a:t>
            </a:r>
            <a:r>
              <a:rPr lang="bg-BG" dirty="0"/>
              <a:t> по 5-6 организации за всеки подсектор</a:t>
            </a:r>
            <a:endParaRPr lang="en-US" dirty="0"/>
          </a:p>
          <a:p>
            <a:pPr lvl="0"/>
            <a:r>
              <a:rPr lang="bg-BG" b="1" dirty="0" smtClean="0"/>
              <a:t>- Диагностичен </a:t>
            </a:r>
            <a:r>
              <a:rPr lang="bg-BG" b="1" dirty="0"/>
              <a:t>доклад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53742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1" name="CustomShape 2"/>
          <p:cNvSpPr/>
          <p:nvPr/>
        </p:nvSpPr>
        <p:spPr>
          <a:xfrm>
            <a:off x="3104135" y="193103"/>
            <a:ext cx="5884556" cy="492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bg-BG" sz="24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Област Пазарджик</a:t>
            </a:r>
            <a:endParaRPr lang="en-GB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24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74" y="880084"/>
            <a:ext cx="1723755" cy="25752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935" y="838468"/>
            <a:ext cx="3018185" cy="20573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" y="4409174"/>
            <a:ext cx="3461543" cy="2392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421" y="4290147"/>
            <a:ext cx="3348180" cy="25111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" y="2883159"/>
            <a:ext cx="8832031" cy="17354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627" y="916227"/>
            <a:ext cx="2931162" cy="21983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135" y="4618653"/>
            <a:ext cx="3268090" cy="21830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95" y="670294"/>
            <a:ext cx="1695615" cy="25631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92"/>
            <a:ext cx="2546604" cy="809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24497" y="1945404"/>
            <a:ext cx="7474903" cy="4026136"/>
            <a:chOff x="0" y="0"/>
            <a:chExt cx="8295131" cy="5085589"/>
          </a:xfrm>
        </p:grpSpPr>
        <p:sp>
          <p:nvSpPr>
            <p:cNvPr id="7" name="Shape 100"/>
            <p:cNvSpPr/>
            <p:nvPr/>
          </p:nvSpPr>
          <p:spPr>
            <a:xfrm>
              <a:off x="4572" y="0"/>
              <a:ext cx="1089660" cy="5085589"/>
            </a:xfrm>
            <a:custGeom>
              <a:avLst/>
              <a:gdLst/>
              <a:ahLst/>
              <a:cxnLst/>
              <a:rect l="0" t="0" r="0" b="0"/>
              <a:pathLst>
                <a:path w="1089660" h="5085589">
                  <a:moveTo>
                    <a:pt x="28956" y="0"/>
                  </a:moveTo>
                  <a:cubicBezTo>
                    <a:pt x="32004" y="0"/>
                    <a:pt x="35052" y="1524"/>
                    <a:pt x="38100" y="4572"/>
                  </a:cubicBezTo>
                  <a:lnTo>
                    <a:pt x="102108" y="70104"/>
                  </a:lnTo>
                  <a:lnTo>
                    <a:pt x="164592" y="138684"/>
                  </a:lnTo>
                  <a:lnTo>
                    <a:pt x="225552" y="207264"/>
                  </a:lnTo>
                  <a:lnTo>
                    <a:pt x="283464" y="277368"/>
                  </a:lnTo>
                  <a:lnTo>
                    <a:pt x="339852" y="347472"/>
                  </a:lnTo>
                  <a:lnTo>
                    <a:pt x="394716" y="420624"/>
                  </a:lnTo>
                  <a:lnTo>
                    <a:pt x="448056" y="493776"/>
                  </a:lnTo>
                  <a:lnTo>
                    <a:pt x="498348" y="566928"/>
                  </a:lnTo>
                  <a:lnTo>
                    <a:pt x="545592" y="643128"/>
                  </a:lnTo>
                  <a:lnTo>
                    <a:pt x="592836" y="719328"/>
                  </a:lnTo>
                  <a:lnTo>
                    <a:pt x="637032" y="795528"/>
                  </a:lnTo>
                  <a:lnTo>
                    <a:pt x="678180" y="873253"/>
                  </a:lnTo>
                  <a:lnTo>
                    <a:pt x="717804" y="952500"/>
                  </a:lnTo>
                  <a:lnTo>
                    <a:pt x="755904" y="1031748"/>
                  </a:lnTo>
                  <a:lnTo>
                    <a:pt x="792480" y="1110997"/>
                  </a:lnTo>
                  <a:lnTo>
                    <a:pt x="826008" y="1191769"/>
                  </a:lnTo>
                  <a:lnTo>
                    <a:pt x="858012" y="1272540"/>
                  </a:lnTo>
                  <a:lnTo>
                    <a:pt x="888492" y="1354836"/>
                  </a:lnTo>
                  <a:lnTo>
                    <a:pt x="915924" y="1437132"/>
                  </a:lnTo>
                  <a:lnTo>
                    <a:pt x="941832" y="1520953"/>
                  </a:lnTo>
                  <a:lnTo>
                    <a:pt x="964692" y="1604772"/>
                  </a:lnTo>
                  <a:lnTo>
                    <a:pt x="986028" y="1688592"/>
                  </a:lnTo>
                  <a:lnTo>
                    <a:pt x="1005840" y="1772412"/>
                  </a:lnTo>
                  <a:lnTo>
                    <a:pt x="1024128" y="1857756"/>
                  </a:lnTo>
                  <a:lnTo>
                    <a:pt x="1039368" y="1941577"/>
                  </a:lnTo>
                  <a:lnTo>
                    <a:pt x="1051560" y="2026921"/>
                  </a:lnTo>
                  <a:lnTo>
                    <a:pt x="1063752" y="2113789"/>
                  </a:lnTo>
                  <a:lnTo>
                    <a:pt x="1072896" y="2199133"/>
                  </a:lnTo>
                  <a:lnTo>
                    <a:pt x="1080516" y="2284477"/>
                  </a:lnTo>
                  <a:lnTo>
                    <a:pt x="1085088" y="2371344"/>
                  </a:lnTo>
                  <a:lnTo>
                    <a:pt x="1088136" y="2456689"/>
                  </a:lnTo>
                  <a:lnTo>
                    <a:pt x="1089660" y="2543556"/>
                  </a:lnTo>
                  <a:lnTo>
                    <a:pt x="1088136" y="2628901"/>
                  </a:lnTo>
                  <a:lnTo>
                    <a:pt x="1085088" y="2715769"/>
                  </a:lnTo>
                  <a:lnTo>
                    <a:pt x="1080516" y="2801112"/>
                  </a:lnTo>
                  <a:lnTo>
                    <a:pt x="1072896" y="2886456"/>
                  </a:lnTo>
                  <a:lnTo>
                    <a:pt x="1063752" y="2973324"/>
                  </a:lnTo>
                  <a:lnTo>
                    <a:pt x="1051560" y="3058669"/>
                  </a:lnTo>
                  <a:lnTo>
                    <a:pt x="1039368" y="3144012"/>
                  </a:lnTo>
                  <a:lnTo>
                    <a:pt x="1024128" y="3229356"/>
                  </a:lnTo>
                  <a:lnTo>
                    <a:pt x="1005840" y="3313177"/>
                  </a:lnTo>
                  <a:lnTo>
                    <a:pt x="986028" y="3398521"/>
                  </a:lnTo>
                  <a:lnTo>
                    <a:pt x="964692" y="3482341"/>
                  </a:lnTo>
                  <a:lnTo>
                    <a:pt x="941832" y="3564636"/>
                  </a:lnTo>
                  <a:lnTo>
                    <a:pt x="915924" y="3648456"/>
                  </a:lnTo>
                  <a:lnTo>
                    <a:pt x="888492" y="3730753"/>
                  </a:lnTo>
                  <a:lnTo>
                    <a:pt x="858012" y="3813049"/>
                  </a:lnTo>
                  <a:lnTo>
                    <a:pt x="826008" y="3893821"/>
                  </a:lnTo>
                  <a:lnTo>
                    <a:pt x="792480" y="3974592"/>
                  </a:lnTo>
                  <a:lnTo>
                    <a:pt x="755904" y="4055364"/>
                  </a:lnTo>
                  <a:lnTo>
                    <a:pt x="719328" y="4134612"/>
                  </a:lnTo>
                  <a:lnTo>
                    <a:pt x="678180" y="4212336"/>
                  </a:lnTo>
                  <a:lnTo>
                    <a:pt x="637032" y="4290060"/>
                  </a:lnTo>
                  <a:lnTo>
                    <a:pt x="592836" y="4367785"/>
                  </a:lnTo>
                  <a:lnTo>
                    <a:pt x="545592" y="4443985"/>
                  </a:lnTo>
                  <a:lnTo>
                    <a:pt x="498348" y="4518660"/>
                  </a:lnTo>
                  <a:lnTo>
                    <a:pt x="448056" y="4593336"/>
                  </a:lnTo>
                  <a:lnTo>
                    <a:pt x="394716" y="4666489"/>
                  </a:lnTo>
                  <a:lnTo>
                    <a:pt x="341376" y="4738117"/>
                  </a:lnTo>
                  <a:lnTo>
                    <a:pt x="284988" y="4809744"/>
                  </a:lnTo>
                  <a:lnTo>
                    <a:pt x="225552" y="4878325"/>
                  </a:lnTo>
                  <a:lnTo>
                    <a:pt x="164592" y="4948428"/>
                  </a:lnTo>
                  <a:lnTo>
                    <a:pt x="102108" y="5015484"/>
                  </a:lnTo>
                  <a:lnTo>
                    <a:pt x="38100" y="5082541"/>
                  </a:lnTo>
                  <a:cubicBezTo>
                    <a:pt x="35052" y="5084065"/>
                    <a:pt x="32004" y="5085589"/>
                    <a:pt x="28956" y="5085589"/>
                  </a:cubicBezTo>
                  <a:cubicBezTo>
                    <a:pt x="25908" y="5085589"/>
                    <a:pt x="22860" y="5084065"/>
                    <a:pt x="19812" y="5082541"/>
                  </a:cubicBezTo>
                  <a:lnTo>
                    <a:pt x="4572" y="5067301"/>
                  </a:lnTo>
                  <a:cubicBezTo>
                    <a:pt x="0" y="5061205"/>
                    <a:pt x="0" y="5053584"/>
                    <a:pt x="4572" y="5049013"/>
                  </a:cubicBezTo>
                  <a:lnTo>
                    <a:pt x="68580" y="4983481"/>
                  </a:lnTo>
                  <a:lnTo>
                    <a:pt x="129540" y="4916425"/>
                  </a:lnTo>
                  <a:lnTo>
                    <a:pt x="190500" y="4847844"/>
                  </a:lnTo>
                  <a:lnTo>
                    <a:pt x="248412" y="4779265"/>
                  </a:lnTo>
                  <a:lnTo>
                    <a:pt x="303276" y="4709160"/>
                  </a:lnTo>
                  <a:lnTo>
                    <a:pt x="356616" y="4637533"/>
                  </a:lnTo>
                  <a:lnTo>
                    <a:pt x="408432" y="4565905"/>
                  </a:lnTo>
                  <a:lnTo>
                    <a:pt x="458724" y="4492753"/>
                  </a:lnTo>
                  <a:lnTo>
                    <a:pt x="505968" y="4418077"/>
                  </a:lnTo>
                  <a:lnTo>
                    <a:pt x="551688" y="4343400"/>
                  </a:lnTo>
                  <a:lnTo>
                    <a:pt x="595884" y="4267200"/>
                  </a:lnTo>
                  <a:lnTo>
                    <a:pt x="637032" y="4191000"/>
                  </a:lnTo>
                  <a:lnTo>
                    <a:pt x="676656" y="4113277"/>
                  </a:lnTo>
                  <a:lnTo>
                    <a:pt x="714756" y="4035553"/>
                  </a:lnTo>
                  <a:lnTo>
                    <a:pt x="749808" y="3956305"/>
                  </a:lnTo>
                  <a:lnTo>
                    <a:pt x="783336" y="3877056"/>
                  </a:lnTo>
                  <a:lnTo>
                    <a:pt x="813816" y="3796285"/>
                  </a:lnTo>
                  <a:lnTo>
                    <a:pt x="844296" y="3715512"/>
                  </a:lnTo>
                  <a:lnTo>
                    <a:pt x="871728" y="3633217"/>
                  </a:lnTo>
                  <a:lnTo>
                    <a:pt x="896112" y="3552444"/>
                  </a:lnTo>
                  <a:lnTo>
                    <a:pt x="920496" y="3470149"/>
                  </a:lnTo>
                  <a:lnTo>
                    <a:pt x="940308" y="3386328"/>
                  </a:lnTo>
                  <a:lnTo>
                    <a:pt x="960120" y="3304033"/>
                  </a:lnTo>
                  <a:lnTo>
                    <a:pt x="976884" y="3220212"/>
                  </a:lnTo>
                  <a:lnTo>
                    <a:pt x="992124" y="3136392"/>
                  </a:lnTo>
                  <a:lnTo>
                    <a:pt x="1005840" y="3051048"/>
                  </a:lnTo>
                  <a:lnTo>
                    <a:pt x="1016508" y="2967229"/>
                  </a:lnTo>
                  <a:lnTo>
                    <a:pt x="1025652" y="2881885"/>
                  </a:lnTo>
                  <a:lnTo>
                    <a:pt x="1033272" y="2798065"/>
                  </a:lnTo>
                  <a:lnTo>
                    <a:pt x="1037844" y="2712721"/>
                  </a:lnTo>
                  <a:lnTo>
                    <a:pt x="1040892" y="2627377"/>
                  </a:lnTo>
                  <a:lnTo>
                    <a:pt x="1042416" y="2543556"/>
                  </a:lnTo>
                  <a:lnTo>
                    <a:pt x="1040892" y="2458212"/>
                  </a:lnTo>
                  <a:lnTo>
                    <a:pt x="1037844" y="2372869"/>
                  </a:lnTo>
                  <a:lnTo>
                    <a:pt x="1033272" y="2287524"/>
                  </a:lnTo>
                  <a:lnTo>
                    <a:pt x="1025652" y="2203705"/>
                  </a:lnTo>
                  <a:lnTo>
                    <a:pt x="1016508" y="2118361"/>
                  </a:lnTo>
                  <a:lnTo>
                    <a:pt x="1005840" y="2034541"/>
                  </a:lnTo>
                  <a:lnTo>
                    <a:pt x="992124" y="1950721"/>
                  </a:lnTo>
                  <a:lnTo>
                    <a:pt x="976884" y="1866900"/>
                  </a:lnTo>
                  <a:lnTo>
                    <a:pt x="960120" y="1783080"/>
                  </a:lnTo>
                  <a:lnTo>
                    <a:pt x="940308" y="1699261"/>
                  </a:lnTo>
                  <a:lnTo>
                    <a:pt x="918972" y="1616965"/>
                  </a:lnTo>
                  <a:lnTo>
                    <a:pt x="896112" y="1534669"/>
                  </a:lnTo>
                  <a:lnTo>
                    <a:pt x="871728" y="1452372"/>
                  </a:lnTo>
                  <a:lnTo>
                    <a:pt x="844296" y="1370076"/>
                  </a:lnTo>
                  <a:lnTo>
                    <a:pt x="813816" y="1289305"/>
                  </a:lnTo>
                  <a:lnTo>
                    <a:pt x="783336" y="1210056"/>
                  </a:lnTo>
                  <a:lnTo>
                    <a:pt x="749808" y="1129285"/>
                  </a:lnTo>
                  <a:lnTo>
                    <a:pt x="713232" y="1051561"/>
                  </a:lnTo>
                  <a:lnTo>
                    <a:pt x="676656" y="972312"/>
                  </a:lnTo>
                  <a:lnTo>
                    <a:pt x="637032" y="894588"/>
                  </a:lnTo>
                  <a:lnTo>
                    <a:pt x="595884" y="818388"/>
                  </a:lnTo>
                  <a:lnTo>
                    <a:pt x="551688" y="742188"/>
                  </a:lnTo>
                  <a:lnTo>
                    <a:pt x="505968" y="667512"/>
                  </a:lnTo>
                  <a:lnTo>
                    <a:pt x="458724" y="592836"/>
                  </a:lnTo>
                  <a:lnTo>
                    <a:pt x="408432" y="519684"/>
                  </a:lnTo>
                  <a:lnTo>
                    <a:pt x="356616" y="448056"/>
                  </a:lnTo>
                  <a:lnTo>
                    <a:pt x="303276" y="376428"/>
                  </a:lnTo>
                  <a:lnTo>
                    <a:pt x="248412" y="306324"/>
                  </a:lnTo>
                  <a:lnTo>
                    <a:pt x="190500" y="237744"/>
                  </a:lnTo>
                  <a:lnTo>
                    <a:pt x="129540" y="169164"/>
                  </a:lnTo>
                  <a:lnTo>
                    <a:pt x="68580" y="103632"/>
                  </a:lnTo>
                  <a:lnTo>
                    <a:pt x="4572" y="38100"/>
                  </a:lnTo>
                  <a:cubicBezTo>
                    <a:pt x="0" y="32004"/>
                    <a:pt x="0" y="24384"/>
                    <a:pt x="4572" y="19812"/>
                  </a:cubicBezTo>
                  <a:lnTo>
                    <a:pt x="19812" y="4572"/>
                  </a:lnTo>
                  <a:cubicBezTo>
                    <a:pt x="22860" y="1524"/>
                    <a:pt x="25908" y="0"/>
                    <a:pt x="2895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5773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Shape 7497"/>
            <p:cNvSpPr/>
            <p:nvPr/>
          </p:nvSpPr>
          <p:spPr>
            <a:xfrm>
              <a:off x="362712" y="164592"/>
              <a:ext cx="7920228" cy="560832"/>
            </a:xfrm>
            <a:custGeom>
              <a:avLst/>
              <a:gdLst/>
              <a:ahLst/>
              <a:cxnLst/>
              <a:rect l="0" t="0" r="0" b="0"/>
              <a:pathLst>
                <a:path w="7920228" h="560832">
                  <a:moveTo>
                    <a:pt x="0" y="0"/>
                  </a:moveTo>
                  <a:lnTo>
                    <a:pt x="7920228" y="0"/>
                  </a:lnTo>
                  <a:lnTo>
                    <a:pt x="7920228" y="560832"/>
                  </a:lnTo>
                  <a:lnTo>
                    <a:pt x="0" y="56083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5C70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102"/>
            <p:cNvSpPr/>
            <p:nvPr/>
          </p:nvSpPr>
          <p:spPr>
            <a:xfrm>
              <a:off x="350520" y="152400"/>
              <a:ext cx="3971545" cy="585215"/>
            </a:xfrm>
            <a:custGeom>
              <a:avLst/>
              <a:gdLst/>
              <a:ahLst/>
              <a:cxnLst/>
              <a:rect l="0" t="0" r="0" b="0"/>
              <a:pathLst>
                <a:path w="3971545" h="585215">
                  <a:moveTo>
                    <a:pt x="12192" y="0"/>
                  </a:moveTo>
                  <a:lnTo>
                    <a:pt x="3971545" y="0"/>
                  </a:lnTo>
                  <a:lnTo>
                    <a:pt x="3971545" y="25908"/>
                  </a:lnTo>
                  <a:lnTo>
                    <a:pt x="24384" y="25908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5215"/>
                  </a:lnTo>
                  <a:lnTo>
                    <a:pt x="12192" y="585215"/>
                  </a:lnTo>
                  <a:cubicBezTo>
                    <a:pt x="6096" y="585215"/>
                    <a:pt x="0" y="579120"/>
                    <a:pt x="0" y="573024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Shape 103"/>
            <p:cNvSpPr/>
            <p:nvPr/>
          </p:nvSpPr>
          <p:spPr>
            <a:xfrm>
              <a:off x="4322064" y="152400"/>
              <a:ext cx="3973067" cy="585215"/>
            </a:xfrm>
            <a:custGeom>
              <a:avLst/>
              <a:gdLst/>
              <a:ahLst/>
              <a:cxnLst/>
              <a:rect l="0" t="0" r="0" b="0"/>
              <a:pathLst>
                <a:path w="3973067" h="585215">
                  <a:moveTo>
                    <a:pt x="0" y="0"/>
                  </a:moveTo>
                  <a:lnTo>
                    <a:pt x="3960875" y="0"/>
                  </a:lnTo>
                  <a:cubicBezTo>
                    <a:pt x="3966972" y="0"/>
                    <a:pt x="3973067" y="6096"/>
                    <a:pt x="3973067" y="12192"/>
                  </a:cubicBezTo>
                  <a:lnTo>
                    <a:pt x="3973067" y="573024"/>
                  </a:lnTo>
                  <a:cubicBezTo>
                    <a:pt x="3973067" y="579120"/>
                    <a:pt x="3966972" y="585215"/>
                    <a:pt x="3960875" y="585215"/>
                  </a:cubicBezTo>
                  <a:lnTo>
                    <a:pt x="0" y="585215"/>
                  </a:lnTo>
                  <a:lnTo>
                    <a:pt x="0" y="559308"/>
                  </a:lnTo>
                  <a:lnTo>
                    <a:pt x="3947160" y="559308"/>
                  </a:lnTo>
                  <a:lnTo>
                    <a:pt x="3947160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33449" y="158778"/>
              <a:ext cx="7315135" cy="47629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Програма </a:t>
              </a:r>
              <a:r>
                <a:rPr lang="en-US" sz="30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Interreg</a:t>
              </a:r>
              <a:r>
                <a:rPr lang="en-US" sz="3000" spc="1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Europe</a:t>
              </a:r>
              <a:r>
                <a:rPr lang="en-US" sz="3000" spc="7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Shape 105"/>
            <p:cNvSpPr/>
            <p:nvPr/>
          </p:nvSpPr>
          <p:spPr>
            <a:xfrm>
              <a:off x="13716" y="96012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5448" y="697992"/>
                    <a:pt x="0" y="542544"/>
                    <a:pt x="0" y="348996"/>
                  </a:cubicBezTo>
                  <a:cubicBezTo>
                    <a:pt x="0" y="155448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Shape 106"/>
            <p:cNvSpPr/>
            <p:nvPr/>
          </p:nvSpPr>
          <p:spPr>
            <a:xfrm>
              <a:off x="0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362712" y="0"/>
                  </a:move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7932" y="59436"/>
                  </a:lnTo>
                  <a:lnTo>
                    <a:pt x="202692" y="67056"/>
                  </a:lnTo>
                  <a:lnTo>
                    <a:pt x="188976" y="74676"/>
                  </a:lnTo>
                  <a:lnTo>
                    <a:pt x="175260" y="83820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4968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1544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3340" y="231648"/>
                  </a:lnTo>
                  <a:lnTo>
                    <a:pt x="47244" y="246888"/>
                  </a:lnTo>
                  <a:lnTo>
                    <a:pt x="41148" y="262128"/>
                  </a:lnTo>
                  <a:lnTo>
                    <a:pt x="36576" y="278892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6532"/>
                  </a:lnTo>
                  <a:lnTo>
                    <a:pt x="41148" y="463296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9436" y="509016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9788"/>
                  </a:lnTo>
                  <a:lnTo>
                    <a:pt x="124968" y="600456"/>
                  </a:lnTo>
                  <a:lnTo>
                    <a:pt x="135636" y="612648"/>
                  </a:lnTo>
                  <a:lnTo>
                    <a:pt x="147828" y="621792"/>
                  </a:lnTo>
                  <a:lnTo>
                    <a:pt x="161544" y="632460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3608"/>
                  </a:lnTo>
                  <a:lnTo>
                    <a:pt x="246888" y="679704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5948" y="699516"/>
                  </a:lnTo>
                  <a:lnTo>
                    <a:pt x="362712" y="699516"/>
                  </a:lnTo>
                  <a:lnTo>
                    <a:pt x="362712" y="725424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60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3796"/>
                  </a:lnTo>
                  <a:lnTo>
                    <a:pt x="132588" y="643128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4444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4152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2796"/>
                  </a:lnTo>
                  <a:lnTo>
                    <a:pt x="16764" y="256032"/>
                  </a:lnTo>
                  <a:lnTo>
                    <a:pt x="22860" y="237744"/>
                  </a:lnTo>
                  <a:lnTo>
                    <a:pt x="28956" y="222504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3152" y="146304"/>
                  </a:lnTo>
                  <a:lnTo>
                    <a:pt x="83820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3820"/>
                  </a:lnTo>
                  <a:lnTo>
                    <a:pt x="146304" y="73152"/>
                  </a:lnTo>
                  <a:lnTo>
                    <a:pt x="160020" y="62484"/>
                  </a:lnTo>
                  <a:lnTo>
                    <a:pt x="175260" y="53340"/>
                  </a:lnTo>
                  <a:lnTo>
                    <a:pt x="190500" y="44196"/>
                  </a:lnTo>
                  <a:lnTo>
                    <a:pt x="205740" y="36576"/>
                  </a:lnTo>
                  <a:lnTo>
                    <a:pt x="222504" y="28956"/>
                  </a:lnTo>
                  <a:lnTo>
                    <a:pt x="237744" y="22860"/>
                  </a:lnTo>
                  <a:lnTo>
                    <a:pt x="254508" y="16764"/>
                  </a:lnTo>
                  <a:lnTo>
                    <a:pt x="272796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3048"/>
                  </a:lnTo>
                  <a:lnTo>
                    <a:pt x="344424" y="1524"/>
                  </a:lnTo>
                  <a:lnTo>
                    <a:pt x="36271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Shape 107"/>
            <p:cNvSpPr/>
            <p:nvPr/>
          </p:nvSpPr>
          <p:spPr>
            <a:xfrm>
              <a:off x="362712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0" y="0"/>
                  </a:moveTo>
                  <a:lnTo>
                    <a:pt x="18288" y="1524"/>
                  </a:lnTo>
                  <a:lnTo>
                    <a:pt x="36576" y="3048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0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6"/>
                  </a:lnTo>
                  <a:lnTo>
                    <a:pt x="187452" y="53340"/>
                  </a:lnTo>
                  <a:lnTo>
                    <a:pt x="202692" y="62484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5260"/>
                  </a:lnTo>
                  <a:lnTo>
                    <a:pt x="318516" y="190500"/>
                  </a:lnTo>
                  <a:lnTo>
                    <a:pt x="326136" y="205740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7848"/>
                  </a:lnTo>
                  <a:lnTo>
                    <a:pt x="361188" y="324612"/>
                  </a:lnTo>
                  <a:lnTo>
                    <a:pt x="362712" y="344424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7680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10896" y="550164"/>
                  </a:lnTo>
                  <a:lnTo>
                    <a:pt x="300228" y="565404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6552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2940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0"/>
                  </a:lnTo>
                  <a:lnTo>
                    <a:pt x="91440" y="713232"/>
                  </a:lnTo>
                  <a:lnTo>
                    <a:pt x="73152" y="717804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4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7056" y="693420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9704"/>
                  </a:lnTo>
                  <a:lnTo>
                    <a:pt x="131064" y="673608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7596"/>
                  </a:lnTo>
                  <a:lnTo>
                    <a:pt x="269748" y="563880"/>
                  </a:lnTo>
                  <a:lnTo>
                    <a:pt x="278892" y="551688"/>
                  </a:lnTo>
                  <a:lnTo>
                    <a:pt x="288036" y="537972"/>
                  </a:lnTo>
                  <a:lnTo>
                    <a:pt x="295656" y="524256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81000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4"/>
                  </a:lnTo>
                  <a:lnTo>
                    <a:pt x="333756" y="312420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8976"/>
                  </a:lnTo>
                  <a:lnTo>
                    <a:pt x="280416" y="175260"/>
                  </a:lnTo>
                  <a:lnTo>
                    <a:pt x="269748" y="161544"/>
                  </a:lnTo>
                  <a:lnTo>
                    <a:pt x="260604" y="149352"/>
                  </a:lnTo>
                  <a:lnTo>
                    <a:pt x="249936" y="137160"/>
                  </a:lnTo>
                  <a:lnTo>
                    <a:pt x="239268" y="124968"/>
                  </a:lnTo>
                  <a:lnTo>
                    <a:pt x="227076" y="114300"/>
                  </a:lnTo>
                  <a:lnTo>
                    <a:pt x="214884" y="103632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3528"/>
                  </a:lnTo>
                  <a:lnTo>
                    <a:pt x="51816" y="30480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pic>
          <p:nvPicPr>
            <p:cNvPr id="15" name="Picture 1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816864" y="996697"/>
              <a:ext cx="7470648" cy="571500"/>
            </a:xfrm>
            <a:prstGeom prst="rect">
              <a:avLst/>
            </a:prstGeom>
          </p:spPr>
        </p:pic>
        <p:sp>
          <p:nvSpPr>
            <p:cNvPr id="16" name="Shape 110"/>
            <p:cNvSpPr/>
            <p:nvPr/>
          </p:nvSpPr>
          <p:spPr>
            <a:xfrm>
              <a:off x="810768" y="992124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742182" y="559308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Shape 113"/>
            <p:cNvSpPr/>
            <p:nvPr/>
          </p:nvSpPr>
          <p:spPr>
            <a:xfrm>
              <a:off x="473964" y="934212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Shape 114"/>
            <p:cNvSpPr/>
            <p:nvPr/>
          </p:nvSpPr>
          <p:spPr>
            <a:xfrm>
              <a:off x="460248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2"/>
                  </a:lnTo>
                  <a:lnTo>
                    <a:pt x="188976" y="74676"/>
                  </a:lnTo>
                  <a:lnTo>
                    <a:pt x="175260" y="82296"/>
                  </a:lnTo>
                  <a:lnTo>
                    <a:pt x="161544" y="91440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1816" y="230124"/>
                  </a:lnTo>
                  <a:lnTo>
                    <a:pt x="47244" y="245364"/>
                  </a:lnTo>
                  <a:lnTo>
                    <a:pt x="41148" y="262128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6576" y="446532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2484"/>
                  </a:lnTo>
                  <a:lnTo>
                    <a:pt x="175260" y="51816"/>
                  </a:lnTo>
                  <a:lnTo>
                    <a:pt x="190500" y="44196"/>
                  </a:lnTo>
                  <a:lnTo>
                    <a:pt x="205740" y="35052"/>
                  </a:lnTo>
                  <a:lnTo>
                    <a:pt x="220980" y="28956"/>
                  </a:lnTo>
                  <a:lnTo>
                    <a:pt x="237744" y="21336"/>
                  </a:lnTo>
                  <a:lnTo>
                    <a:pt x="254508" y="16764"/>
                  </a:lnTo>
                  <a:lnTo>
                    <a:pt x="271272" y="10668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Shape 115"/>
            <p:cNvSpPr/>
            <p:nvPr/>
          </p:nvSpPr>
          <p:spPr>
            <a:xfrm>
              <a:off x="822960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6"/>
                  </a:lnTo>
                  <a:lnTo>
                    <a:pt x="187452" y="51816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5156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6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1188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4340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8"/>
                  </a:lnTo>
                  <a:lnTo>
                    <a:pt x="256032" y="618744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6408" y="652272"/>
                  </a:lnTo>
                  <a:lnTo>
                    <a:pt x="202692" y="662940"/>
                  </a:lnTo>
                  <a:lnTo>
                    <a:pt x="187452" y="672084"/>
                  </a:lnTo>
                  <a:lnTo>
                    <a:pt x="172212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4864" y="720852"/>
                  </a:lnTo>
                  <a:lnTo>
                    <a:pt x="38100" y="722376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7992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3736" y="650748"/>
                  </a:lnTo>
                  <a:lnTo>
                    <a:pt x="187452" y="641604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1124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4528"/>
                  </a:lnTo>
                  <a:lnTo>
                    <a:pt x="335280" y="396240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7744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2296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pic>
          <p:nvPicPr>
            <p:cNvPr id="21" name="Picture 20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028700" y="1836421"/>
              <a:ext cx="7258812" cy="571500"/>
            </a:xfrm>
            <a:prstGeom prst="rect">
              <a:avLst/>
            </a:prstGeom>
          </p:spPr>
        </p:pic>
        <p:sp>
          <p:nvSpPr>
            <p:cNvPr id="22" name="Shape 118"/>
            <p:cNvSpPr/>
            <p:nvPr/>
          </p:nvSpPr>
          <p:spPr>
            <a:xfrm>
              <a:off x="1021080" y="1831848"/>
              <a:ext cx="3637788" cy="583692"/>
            </a:xfrm>
            <a:custGeom>
              <a:avLst/>
              <a:gdLst/>
              <a:ahLst/>
              <a:cxnLst/>
              <a:rect l="0" t="0" r="0" b="0"/>
              <a:pathLst>
                <a:path w="3637788" h="583692">
                  <a:moveTo>
                    <a:pt x="12192" y="0"/>
                  </a:moveTo>
                  <a:lnTo>
                    <a:pt x="3637788" y="0"/>
                  </a:lnTo>
                  <a:lnTo>
                    <a:pt x="3637788" y="24384"/>
                  </a:lnTo>
                  <a:lnTo>
                    <a:pt x="25908" y="24384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Shape 121"/>
            <p:cNvSpPr/>
            <p:nvPr/>
          </p:nvSpPr>
          <p:spPr>
            <a:xfrm>
              <a:off x="684276" y="1773936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6972" y="699516"/>
                    <a:pt x="0" y="542544"/>
                    <a:pt x="0" y="348996"/>
                  </a:cubicBezTo>
                  <a:cubicBezTo>
                    <a:pt x="0" y="156972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Shape 122"/>
            <p:cNvSpPr/>
            <p:nvPr/>
          </p:nvSpPr>
          <p:spPr>
            <a:xfrm>
              <a:off x="672084" y="1761744"/>
              <a:ext cx="361188" cy="723900"/>
            </a:xfrm>
            <a:custGeom>
              <a:avLst/>
              <a:gdLst/>
              <a:ahLst/>
              <a:cxnLst/>
              <a:rect l="0" t="0" r="0" b="0"/>
              <a:pathLst>
                <a:path w="361188" h="723900">
                  <a:moveTo>
                    <a:pt x="342900" y="0"/>
                  </a:moveTo>
                  <a:lnTo>
                    <a:pt x="361188" y="0"/>
                  </a:lnTo>
                  <a:lnTo>
                    <a:pt x="361188" y="24385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5053"/>
                  </a:lnTo>
                  <a:lnTo>
                    <a:pt x="262128" y="39625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7912"/>
                  </a:lnTo>
                  <a:lnTo>
                    <a:pt x="201168" y="65532"/>
                  </a:lnTo>
                  <a:lnTo>
                    <a:pt x="187452" y="73153"/>
                  </a:lnTo>
                  <a:lnTo>
                    <a:pt x="173736" y="82297"/>
                  </a:lnTo>
                  <a:lnTo>
                    <a:pt x="160020" y="91441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0020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4885"/>
                  </a:lnTo>
                  <a:lnTo>
                    <a:pt x="51816" y="230125"/>
                  </a:lnTo>
                  <a:lnTo>
                    <a:pt x="45720" y="245364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1188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7012"/>
                  </a:lnTo>
                  <a:lnTo>
                    <a:pt x="51816" y="492253"/>
                  </a:lnTo>
                  <a:lnTo>
                    <a:pt x="57912" y="507492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4"/>
                  </a:lnTo>
                  <a:lnTo>
                    <a:pt x="185928" y="649225"/>
                  </a:lnTo>
                  <a:lnTo>
                    <a:pt x="201168" y="658368"/>
                  </a:lnTo>
                  <a:lnTo>
                    <a:pt x="214884" y="665988"/>
                  </a:lnTo>
                  <a:lnTo>
                    <a:pt x="230124" y="672085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6468"/>
                  </a:lnTo>
                  <a:lnTo>
                    <a:pt x="344424" y="697992"/>
                  </a:lnTo>
                  <a:lnTo>
                    <a:pt x="361188" y="699517"/>
                  </a:lnTo>
                  <a:lnTo>
                    <a:pt x="361188" y="723900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3"/>
                  </a:lnTo>
                  <a:lnTo>
                    <a:pt x="289560" y="716280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5"/>
                  </a:lnTo>
                  <a:lnTo>
                    <a:pt x="158496" y="662941"/>
                  </a:lnTo>
                  <a:lnTo>
                    <a:pt x="144780" y="652272"/>
                  </a:lnTo>
                  <a:lnTo>
                    <a:pt x="131064" y="641604"/>
                  </a:lnTo>
                  <a:lnTo>
                    <a:pt x="118872" y="630936"/>
                  </a:lnTo>
                  <a:lnTo>
                    <a:pt x="105156" y="618744"/>
                  </a:lnTo>
                  <a:lnTo>
                    <a:pt x="92964" y="605028"/>
                  </a:lnTo>
                  <a:lnTo>
                    <a:pt x="82296" y="592836"/>
                  </a:lnTo>
                  <a:lnTo>
                    <a:pt x="71628" y="579120"/>
                  </a:lnTo>
                  <a:lnTo>
                    <a:pt x="60960" y="565404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2920"/>
                  </a:lnTo>
                  <a:lnTo>
                    <a:pt x="21336" y="486156"/>
                  </a:lnTo>
                  <a:lnTo>
                    <a:pt x="15240" y="469392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2900"/>
                  </a:lnTo>
                  <a:lnTo>
                    <a:pt x="1524" y="324612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1272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0980"/>
                  </a:lnTo>
                  <a:lnTo>
                    <a:pt x="35052" y="205741"/>
                  </a:lnTo>
                  <a:lnTo>
                    <a:pt x="42672" y="188976"/>
                  </a:lnTo>
                  <a:lnTo>
                    <a:pt x="51816" y="173736"/>
                  </a:lnTo>
                  <a:lnTo>
                    <a:pt x="60960" y="160020"/>
                  </a:lnTo>
                  <a:lnTo>
                    <a:pt x="71628" y="144780"/>
                  </a:lnTo>
                  <a:lnTo>
                    <a:pt x="82296" y="131064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2297"/>
                  </a:lnTo>
                  <a:lnTo>
                    <a:pt x="144780" y="71628"/>
                  </a:lnTo>
                  <a:lnTo>
                    <a:pt x="158496" y="62485"/>
                  </a:lnTo>
                  <a:lnTo>
                    <a:pt x="173736" y="51817"/>
                  </a:lnTo>
                  <a:lnTo>
                    <a:pt x="188976" y="44197"/>
                  </a:lnTo>
                  <a:lnTo>
                    <a:pt x="204216" y="35053"/>
                  </a:lnTo>
                  <a:lnTo>
                    <a:pt x="220980" y="28956"/>
                  </a:lnTo>
                  <a:lnTo>
                    <a:pt x="236220" y="21336"/>
                  </a:lnTo>
                  <a:lnTo>
                    <a:pt x="252984" y="16764"/>
                  </a:lnTo>
                  <a:lnTo>
                    <a:pt x="271272" y="10668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Shape 123"/>
            <p:cNvSpPr/>
            <p:nvPr/>
          </p:nvSpPr>
          <p:spPr>
            <a:xfrm>
              <a:off x="1033272" y="1761744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0" y="0"/>
                  </a:lnTo>
                  <a:lnTo>
                    <a:pt x="18288" y="0"/>
                  </a:lnTo>
                  <a:lnTo>
                    <a:pt x="36576" y="1525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3"/>
                  </a:lnTo>
                  <a:lnTo>
                    <a:pt x="172212" y="42672"/>
                  </a:lnTo>
                  <a:lnTo>
                    <a:pt x="187452" y="51817"/>
                  </a:lnTo>
                  <a:lnTo>
                    <a:pt x="202692" y="60961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5" y="118872"/>
                  </a:lnTo>
                  <a:lnTo>
                    <a:pt x="280416" y="131064"/>
                  </a:lnTo>
                  <a:lnTo>
                    <a:pt x="291084" y="144780"/>
                  </a:lnTo>
                  <a:lnTo>
                    <a:pt x="300228" y="158497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7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6053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8161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5" y="605028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1648" y="641604"/>
                  </a:lnTo>
                  <a:lnTo>
                    <a:pt x="217932" y="652272"/>
                  </a:lnTo>
                  <a:lnTo>
                    <a:pt x="202692" y="661417"/>
                  </a:lnTo>
                  <a:lnTo>
                    <a:pt x="188976" y="672085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8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723900"/>
                  </a:lnTo>
                  <a:lnTo>
                    <a:pt x="0" y="699517"/>
                  </a:lnTo>
                  <a:lnTo>
                    <a:pt x="0" y="699517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8180"/>
                  </a:lnTo>
                  <a:lnTo>
                    <a:pt x="131064" y="672085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1"/>
                  </a:lnTo>
                  <a:lnTo>
                    <a:pt x="214884" y="621792"/>
                  </a:lnTo>
                  <a:lnTo>
                    <a:pt x="227076" y="611125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7180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5"/>
                  </a:lnTo>
                  <a:lnTo>
                    <a:pt x="335280" y="327661"/>
                  </a:lnTo>
                  <a:lnTo>
                    <a:pt x="333756" y="310897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1168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1441"/>
                  </a:lnTo>
                  <a:lnTo>
                    <a:pt x="188976" y="82297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39625"/>
                  </a:lnTo>
                  <a:lnTo>
                    <a:pt x="85344" y="35053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pic>
          <p:nvPicPr>
            <p:cNvPr id="27" name="Picture 26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028700" y="2676145"/>
              <a:ext cx="7258812" cy="571500"/>
            </a:xfrm>
            <a:prstGeom prst="rect">
              <a:avLst/>
            </a:prstGeom>
          </p:spPr>
        </p:pic>
        <p:sp>
          <p:nvSpPr>
            <p:cNvPr id="28" name="Shape 126"/>
            <p:cNvSpPr/>
            <p:nvPr/>
          </p:nvSpPr>
          <p:spPr>
            <a:xfrm>
              <a:off x="1021080" y="2670048"/>
              <a:ext cx="3637788" cy="585216"/>
            </a:xfrm>
            <a:custGeom>
              <a:avLst/>
              <a:gdLst/>
              <a:ahLst/>
              <a:cxnLst/>
              <a:rect l="0" t="0" r="0" b="0"/>
              <a:pathLst>
                <a:path w="3637788" h="585216">
                  <a:moveTo>
                    <a:pt x="12192" y="0"/>
                  </a:moveTo>
                  <a:lnTo>
                    <a:pt x="3637788" y="0"/>
                  </a:lnTo>
                  <a:lnTo>
                    <a:pt x="3637788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Shape 129"/>
            <p:cNvSpPr/>
            <p:nvPr/>
          </p:nvSpPr>
          <p:spPr>
            <a:xfrm>
              <a:off x="684276" y="2613661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6972" y="697992"/>
                    <a:pt x="0" y="542544"/>
                    <a:pt x="0" y="348996"/>
                  </a:cubicBezTo>
                  <a:cubicBezTo>
                    <a:pt x="0" y="155448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Shape 130"/>
            <p:cNvSpPr/>
            <p:nvPr/>
          </p:nvSpPr>
          <p:spPr>
            <a:xfrm>
              <a:off x="672084" y="2599944"/>
              <a:ext cx="361188" cy="725425"/>
            </a:xfrm>
            <a:custGeom>
              <a:avLst/>
              <a:gdLst/>
              <a:ahLst/>
              <a:cxnLst/>
              <a:rect l="0" t="0" r="0" b="0"/>
              <a:pathLst>
                <a:path w="361188" h="725425">
                  <a:moveTo>
                    <a:pt x="361188" y="0"/>
                  </a:moveTo>
                  <a:lnTo>
                    <a:pt x="361188" y="25908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6576"/>
                  </a:lnTo>
                  <a:lnTo>
                    <a:pt x="262128" y="41148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9436"/>
                  </a:lnTo>
                  <a:lnTo>
                    <a:pt x="201168" y="65532"/>
                  </a:lnTo>
                  <a:lnTo>
                    <a:pt x="187452" y="74676"/>
                  </a:lnTo>
                  <a:lnTo>
                    <a:pt x="173736" y="82297"/>
                  </a:lnTo>
                  <a:lnTo>
                    <a:pt x="160020" y="92964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1544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6409"/>
                  </a:lnTo>
                  <a:lnTo>
                    <a:pt x="51816" y="231648"/>
                  </a:lnTo>
                  <a:lnTo>
                    <a:pt x="45720" y="246888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2712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7912" y="509017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3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5"/>
                  </a:lnTo>
                  <a:lnTo>
                    <a:pt x="185928" y="650748"/>
                  </a:lnTo>
                  <a:lnTo>
                    <a:pt x="201168" y="658368"/>
                  </a:lnTo>
                  <a:lnTo>
                    <a:pt x="214884" y="665989"/>
                  </a:lnTo>
                  <a:lnTo>
                    <a:pt x="230124" y="673609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7992"/>
                  </a:lnTo>
                  <a:lnTo>
                    <a:pt x="344424" y="699516"/>
                  </a:lnTo>
                  <a:lnTo>
                    <a:pt x="361188" y="699516"/>
                  </a:lnTo>
                  <a:lnTo>
                    <a:pt x="361188" y="725425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2"/>
                  </a:lnTo>
                  <a:lnTo>
                    <a:pt x="289560" y="717805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4"/>
                  </a:lnTo>
                  <a:lnTo>
                    <a:pt x="158496" y="662941"/>
                  </a:lnTo>
                  <a:lnTo>
                    <a:pt x="144780" y="652273"/>
                  </a:lnTo>
                  <a:lnTo>
                    <a:pt x="131064" y="641605"/>
                  </a:lnTo>
                  <a:lnTo>
                    <a:pt x="118872" y="630937"/>
                  </a:lnTo>
                  <a:lnTo>
                    <a:pt x="105156" y="618744"/>
                  </a:lnTo>
                  <a:lnTo>
                    <a:pt x="92964" y="606552"/>
                  </a:lnTo>
                  <a:lnTo>
                    <a:pt x="82296" y="592837"/>
                  </a:lnTo>
                  <a:lnTo>
                    <a:pt x="71628" y="579120"/>
                  </a:lnTo>
                  <a:lnTo>
                    <a:pt x="60960" y="565405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4444"/>
                  </a:lnTo>
                  <a:lnTo>
                    <a:pt x="21336" y="487680"/>
                  </a:lnTo>
                  <a:lnTo>
                    <a:pt x="15240" y="470917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4425"/>
                  </a:lnTo>
                  <a:lnTo>
                    <a:pt x="1524" y="326136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2797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2504"/>
                  </a:lnTo>
                  <a:lnTo>
                    <a:pt x="35052" y="205741"/>
                  </a:lnTo>
                  <a:lnTo>
                    <a:pt x="42672" y="190500"/>
                  </a:lnTo>
                  <a:lnTo>
                    <a:pt x="51816" y="175261"/>
                  </a:lnTo>
                  <a:lnTo>
                    <a:pt x="60960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3820"/>
                  </a:lnTo>
                  <a:lnTo>
                    <a:pt x="144780" y="73153"/>
                  </a:lnTo>
                  <a:lnTo>
                    <a:pt x="158496" y="62485"/>
                  </a:lnTo>
                  <a:lnTo>
                    <a:pt x="173736" y="53341"/>
                  </a:lnTo>
                  <a:lnTo>
                    <a:pt x="188976" y="44197"/>
                  </a:lnTo>
                  <a:lnTo>
                    <a:pt x="204216" y="36576"/>
                  </a:lnTo>
                  <a:lnTo>
                    <a:pt x="220980" y="28956"/>
                  </a:lnTo>
                  <a:lnTo>
                    <a:pt x="236220" y="22861"/>
                  </a:lnTo>
                  <a:lnTo>
                    <a:pt x="252984" y="16764"/>
                  </a:lnTo>
                  <a:lnTo>
                    <a:pt x="271272" y="12192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1525"/>
                  </a:lnTo>
                  <a:lnTo>
                    <a:pt x="361188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Shape 131"/>
            <p:cNvSpPr/>
            <p:nvPr/>
          </p:nvSpPr>
          <p:spPr>
            <a:xfrm>
              <a:off x="1033272" y="2599944"/>
              <a:ext cx="362712" cy="725425"/>
            </a:xfrm>
            <a:custGeom>
              <a:avLst/>
              <a:gdLst/>
              <a:ahLst/>
              <a:cxnLst/>
              <a:rect l="0" t="0" r="0" b="0"/>
              <a:pathLst>
                <a:path w="362712" h="725425">
                  <a:moveTo>
                    <a:pt x="0" y="0"/>
                  </a:moveTo>
                  <a:lnTo>
                    <a:pt x="18288" y="0"/>
                  </a:lnTo>
                  <a:lnTo>
                    <a:pt x="36576" y="1525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1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7"/>
                  </a:lnTo>
                  <a:lnTo>
                    <a:pt x="187452" y="53341"/>
                  </a:lnTo>
                  <a:lnTo>
                    <a:pt x="202692" y="62485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5" y="118872"/>
                  </a:lnTo>
                  <a:lnTo>
                    <a:pt x="280416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5741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9561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9685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5405"/>
                  </a:lnTo>
                  <a:lnTo>
                    <a:pt x="291084" y="579120"/>
                  </a:lnTo>
                  <a:lnTo>
                    <a:pt x="280416" y="592837"/>
                  </a:lnTo>
                  <a:lnTo>
                    <a:pt x="268225" y="606552"/>
                  </a:lnTo>
                  <a:lnTo>
                    <a:pt x="256032" y="618744"/>
                  </a:lnTo>
                  <a:lnTo>
                    <a:pt x="243840" y="630937"/>
                  </a:lnTo>
                  <a:lnTo>
                    <a:pt x="231648" y="641605"/>
                  </a:lnTo>
                  <a:lnTo>
                    <a:pt x="217932" y="652273"/>
                  </a:lnTo>
                  <a:lnTo>
                    <a:pt x="202692" y="662941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1"/>
                  </a:lnTo>
                  <a:lnTo>
                    <a:pt x="91440" y="713232"/>
                  </a:lnTo>
                  <a:lnTo>
                    <a:pt x="73152" y="717805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5"/>
                  </a:lnTo>
                  <a:lnTo>
                    <a:pt x="0" y="725425"/>
                  </a:lnTo>
                  <a:lnTo>
                    <a:pt x="0" y="699516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9705"/>
                  </a:lnTo>
                  <a:lnTo>
                    <a:pt x="131064" y="673609"/>
                  </a:lnTo>
                  <a:lnTo>
                    <a:pt x="146304" y="665989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5"/>
                  </a:lnTo>
                  <a:lnTo>
                    <a:pt x="201168" y="632461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9"/>
                  </a:lnTo>
                  <a:lnTo>
                    <a:pt x="260604" y="577597"/>
                  </a:lnTo>
                  <a:lnTo>
                    <a:pt x="269748" y="563880"/>
                  </a:lnTo>
                  <a:lnTo>
                    <a:pt x="278892" y="551689"/>
                  </a:lnTo>
                  <a:lnTo>
                    <a:pt x="288036" y="537972"/>
                  </a:lnTo>
                  <a:lnTo>
                    <a:pt x="297180" y="522732"/>
                  </a:lnTo>
                  <a:lnTo>
                    <a:pt x="303276" y="509017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7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5"/>
                  </a:lnTo>
                  <a:lnTo>
                    <a:pt x="333756" y="310897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2692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4968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2590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pic>
          <p:nvPicPr>
            <p:cNvPr id="33" name="Picture 32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816864" y="3515869"/>
              <a:ext cx="7470648" cy="571500"/>
            </a:xfrm>
            <a:prstGeom prst="rect">
              <a:avLst/>
            </a:prstGeom>
          </p:spPr>
        </p:pic>
        <p:sp>
          <p:nvSpPr>
            <p:cNvPr id="34" name="Shape 134"/>
            <p:cNvSpPr/>
            <p:nvPr/>
          </p:nvSpPr>
          <p:spPr>
            <a:xfrm>
              <a:off x="810768" y="3509772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9"/>
                  </a:lnTo>
                  <a:lnTo>
                    <a:pt x="3742182" y="559309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Shape 137"/>
            <p:cNvSpPr/>
            <p:nvPr/>
          </p:nvSpPr>
          <p:spPr>
            <a:xfrm>
              <a:off x="473964" y="3451861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Shape 138"/>
            <p:cNvSpPr/>
            <p:nvPr/>
          </p:nvSpPr>
          <p:spPr>
            <a:xfrm>
              <a:off x="460248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1"/>
                  </a:lnTo>
                  <a:lnTo>
                    <a:pt x="312420" y="28956"/>
                  </a:lnTo>
                  <a:lnTo>
                    <a:pt x="295656" y="32003"/>
                  </a:lnTo>
                  <a:lnTo>
                    <a:pt x="278892" y="36575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1"/>
                  </a:lnTo>
                  <a:lnTo>
                    <a:pt x="188976" y="74675"/>
                  </a:lnTo>
                  <a:lnTo>
                    <a:pt x="175260" y="82295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5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7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7"/>
                  </a:lnTo>
                  <a:lnTo>
                    <a:pt x="59436" y="216408"/>
                  </a:lnTo>
                  <a:lnTo>
                    <a:pt x="51816" y="231648"/>
                  </a:lnTo>
                  <a:lnTo>
                    <a:pt x="47244" y="246888"/>
                  </a:lnTo>
                  <a:lnTo>
                    <a:pt x="41148" y="262127"/>
                  </a:lnTo>
                  <a:lnTo>
                    <a:pt x="36576" y="277367"/>
                  </a:lnTo>
                  <a:lnTo>
                    <a:pt x="33528" y="294131"/>
                  </a:lnTo>
                  <a:lnTo>
                    <a:pt x="30480" y="310895"/>
                  </a:lnTo>
                  <a:lnTo>
                    <a:pt x="27432" y="327659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5"/>
                  </a:lnTo>
                  <a:lnTo>
                    <a:pt x="27432" y="396239"/>
                  </a:lnTo>
                  <a:lnTo>
                    <a:pt x="28956" y="413003"/>
                  </a:lnTo>
                  <a:lnTo>
                    <a:pt x="32004" y="429767"/>
                  </a:lnTo>
                  <a:lnTo>
                    <a:pt x="36576" y="446531"/>
                  </a:lnTo>
                  <a:lnTo>
                    <a:pt x="41148" y="461772"/>
                  </a:lnTo>
                  <a:lnTo>
                    <a:pt x="45720" y="478536"/>
                  </a:lnTo>
                  <a:lnTo>
                    <a:pt x="51816" y="493775"/>
                  </a:lnTo>
                  <a:lnTo>
                    <a:pt x="59436" y="507492"/>
                  </a:lnTo>
                  <a:lnTo>
                    <a:pt x="67056" y="522731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3"/>
                  </a:lnTo>
                  <a:lnTo>
                    <a:pt x="187452" y="650748"/>
                  </a:lnTo>
                  <a:lnTo>
                    <a:pt x="202692" y="658367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5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5"/>
                  </a:lnTo>
                  <a:lnTo>
                    <a:pt x="307848" y="720852"/>
                  </a:lnTo>
                  <a:lnTo>
                    <a:pt x="289560" y="717803"/>
                  </a:lnTo>
                  <a:lnTo>
                    <a:pt x="272796" y="713231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7"/>
                  </a:lnTo>
                  <a:lnTo>
                    <a:pt x="205740" y="688848"/>
                  </a:lnTo>
                  <a:lnTo>
                    <a:pt x="190500" y="681227"/>
                  </a:lnTo>
                  <a:lnTo>
                    <a:pt x="175260" y="672084"/>
                  </a:lnTo>
                  <a:lnTo>
                    <a:pt x="160020" y="662939"/>
                  </a:lnTo>
                  <a:lnTo>
                    <a:pt x="146304" y="652272"/>
                  </a:lnTo>
                  <a:lnTo>
                    <a:pt x="132588" y="641603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3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2627"/>
                  </a:lnTo>
                  <a:lnTo>
                    <a:pt x="7620" y="435864"/>
                  </a:lnTo>
                  <a:lnTo>
                    <a:pt x="4572" y="417575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59"/>
                  </a:lnTo>
                  <a:lnTo>
                    <a:pt x="12192" y="272795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39"/>
                  </a:lnTo>
                  <a:lnTo>
                    <a:pt x="44196" y="190500"/>
                  </a:lnTo>
                  <a:lnTo>
                    <a:pt x="53340" y="175259"/>
                  </a:lnTo>
                  <a:lnTo>
                    <a:pt x="62484" y="160020"/>
                  </a:lnTo>
                  <a:lnTo>
                    <a:pt x="71628" y="146303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5"/>
                  </a:lnTo>
                  <a:lnTo>
                    <a:pt x="146304" y="71627"/>
                  </a:lnTo>
                  <a:lnTo>
                    <a:pt x="160020" y="62484"/>
                  </a:lnTo>
                  <a:lnTo>
                    <a:pt x="175260" y="53339"/>
                  </a:lnTo>
                  <a:lnTo>
                    <a:pt x="190500" y="44195"/>
                  </a:lnTo>
                  <a:lnTo>
                    <a:pt x="205740" y="36575"/>
                  </a:lnTo>
                  <a:lnTo>
                    <a:pt x="220980" y="28956"/>
                  </a:lnTo>
                  <a:lnTo>
                    <a:pt x="237744" y="22859"/>
                  </a:lnTo>
                  <a:lnTo>
                    <a:pt x="254508" y="16764"/>
                  </a:lnTo>
                  <a:lnTo>
                    <a:pt x="271272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Shape 139"/>
            <p:cNvSpPr/>
            <p:nvPr/>
          </p:nvSpPr>
          <p:spPr>
            <a:xfrm>
              <a:off x="822960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5"/>
                  </a:lnTo>
                  <a:lnTo>
                    <a:pt x="187452" y="51816"/>
                  </a:lnTo>
                  <a:lnTo>
                    <a:pt x="202692" y="62484"/>
                  </a:lnTo>
                  <a:lnTo>
                    <a:pt x="216408" y="71627"/>
                  </a:lnTo>
                  <a:lnTo>
                    <a:pt x="230124" y="82295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5"/>
                  </a:lnTo>
                  <a:lnTo>
                    <a:pt x="326136" y="205739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59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2712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5"/>
                  </a:lnTo>
                  <a:lnTo>
                    <a:pt x="355092" y="435864"/>
                  </a:lnTo>
                  <a:lnTo>
                    <a:pt x="350520" y="452627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5403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7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3"/>
                  </a:lnTo>
                  <a:lnTo>
                    <a:pt x="216408" y="652272"/>
                  </a:lnTo>
                  <a:lnTo>
                    <a:pt x="202692" y="662939"/>
                  </a:lnTo>
                  <a:lnTo>
                    <a:pt x="187452" y="672084"/>
                  </a:lnTo>
                  <a:lnTo>
                    <a:pt x="172212" y="681227"/>
                  </a:lnTo>
                  <a:lnTo>
                    <a:pt x="156972" y="688848"/>
                  </a:lnTo>
                  <a:lnTo>
                    <a:pt x="141732" y="696467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1"/>
                  </a:lnTo>
                  <a:lnTo>
                    <a:pt x="73152" y="717803"/>
                  </a:lnTo>
                  <a:lnTo>
                    <a:pt x="54864" y="720852"/>
                  </a:lnTo>
                  <a:lnTo>
                    <a:pt x="38100" y="722375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5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7"/>
                  </a:lnTo>
                  <a:lnTo>
                    <a:pt x="173736" y="650748"/>
                  </a:lnTo>
                  <a:lnTo>
                    <a:pt x="187452" y="641603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7972"/>
                  </a:lnTo>
                  <a:lnTo>
                    <a:pt x="295656" y="522731"/>
                  </a:lnTo>
                  <a:lnTo>
                    <a:pt x="303276" y="509016"/>
                  </a:lnTo>
                  <a:lnTo>
                    <a:pt x="310896" y="493775"/>
                  </a:lnTo>
                  <a:lnTo>
                    <a:pt x="316992" y="478536"/>
                  </a:lnTo>
                  <a:lnTo>
                    <a:pt x="321564" y="463295"/>
                  </a:lnTo>
                  <a:lnTo>
                    <a:pt x="326136" y="446531"/>
                  </a:lnTo>
                  <a:lnTo>
                    <a:pt x="330708" y="431292"/>
                  </a:lnTo>
                  <a:lnTo>
                    <a:pt x="333756" y="414527"/>
                  </a:lnTo>
                  <a:lnTo>
                    <a:pt x="335280" y="397764"/>
                  </a:lnTo>
                  <a:lnTo>
                    <a:pt x="336804" y="379475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7659"/>
                  </a:lnTo>
                  <a:lnTo>
                    <a:pt x="333756" y="310895"/>
                  </a:lnTo>
                  <a:lnTo>
                    <a:pt x="330708" y="294131"/>
                  </a:lnTo>
                  <a:lnTo>
                    <a:pt x="326136" y="278892"/>
                  </a:lnTo>
                  <a:lnTo>
                    <a:pt x="321564" y="262127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7"/>
                  </a:lnTo>
                  <a:lnTo>
                    <a:pt x="249936" y="135636"/>
                  </a:lnTo>
                  <a:lnTo>
                    <a:pt x="237744" y="124967"/>
                  </a:lnTo>
                  <a:lnTo>
                    <a:pt x="227076" y="112775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3820"/>
                  </a:lnTo>
                  <a:lnTo>
                    <a:pt x="175260" y="74675"/>
                  </a:lnTo>
                  <a:lnTo>
                    <a:pt x="161544" y="65531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5"/>
                  </a:lnTo>
                  <a:lnTo>
                    <a:pt x="68580" y="32003"/>
                  </a:lnTo>
                  <a:lnTo>
                    <a:pt x="51816" y="28956"/>
                  </a:lnTo>
                  <a:lnTo>
                    <a:pt x="35052" y="27431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pic>
          <p:nvPicPr>
            <p:cNvPr id="39" name="Picture 38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355092" y="4355593"/>
              <a:ext cx="7932420" cy="571500"/>
            </a:xfrm>
            <a:prstGeom prst="rect">
              <a:avLst/>
            </a:prstGeom>
          </p:spPr>
        </p:pic>
        <p:sp>
          <p:nvSpPr>
            <p:cNvPr id="40" name="Shape 142"/>
            <p:cNvSpPr/>
            <p:nvPr/>
          </p:nvSpPr>
          <p:spPr>
            <a:xfrm>
              <a:off x="350520" y="4349497"/>
              <a:ext cx="3971545" cy="583692"/>
            </a:xfrm>
            <a:custGeom>
              <a:avLst/>
              <a:gdLst/>
              <a:ahLst/>
              <a:cxnLst/>
              <a:rect l="0" t="0" r="0" b="0"/>
              <a:pathLst>
                <a:path w="3971545" h="583692">
                  <a:moveTo>
                    <a:pt x="12192" y="0"/>
                  </a:moveTo>
                  <a:lnTo>
                    <a:pt x="3971545" y="0"/>
                  </a:lnTo>
                  <a:lnTo>
                    <a:pt x="3971545" y="24384"/>
                  </a:lnTo>
                  <a:lnTo>
                    <a:pt x="24384" y="24384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2" name="Shape 145"/>
            <p:cNvSpPr/>
            <p:nvPr/>
          </p:nvSpPr>
          <p:spPr>
            <a:xfrm>
              <a:off x="13716" y="4291585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48996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Shape 146"/>
            <p:cNvSpPr/>
            <p:nvPr/>
          </p:nvSpPr>
          <p:spPr>
            <a:xfrm>
              <a:off x="0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4384"/>
                  </a:lnTo>
                  <a:lnTo>
                    <a:pt x="345948" y="25908"/>
                  </a:lnTo>
                  <a:lnTo>
                    <a:pt x="329184" y="25908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5051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5"/>
                  </a:lnTo>
                  <a:lnTo>
                    <a:pt x="217932" y="57912"/>
                  </a:lnTo>
                  <a:lnTo>
                    <a:pt x="202692" y="65532"/>
                  </a:lnTo>
                  <a:lnTo>
                    <a:pt x="188976" y="73151"/>
                  </a:lnTo>
                  <a:lnTo>
                    <a:pt x="175260" y="82296"/>
                  </a:lnTo>
                  <a:lnTo>
                    <a:pt x="161544" y="91441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1"/>
                  </a:lnTo>
                  <a:lnTo>
                    <a:pt x="67056" y="201168"/>
                  </a:lnTo>
                  <a:lnTo>
                    <a:pt x="59436" y="214884"/>
                  </a:lnTo>
                  <a:lnTo>
                    <a:pt x="53340" y="230124"/>
                  </a:lnTo>
                  <a:lnTo>
                    <a:pt x="47244" y="245364"/>
                  </a:lnTo>
                  <a:lnTo>
                    <a:pt x="41148" y="260604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09372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1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5008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2357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7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0936"/>
                  </a:lnTo>
                  <a:lnTo>
                    <a:pt x="173736" y="641604"/>
                  </a:lnTo>
                  <a:lnTo>
                    <a:pt x="187452" y="649224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2752"/>
                  </a:lnTo>
                  <a:lnTo>
                    <a:pt x="278892" y="687324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6468"/>
                  </a:lnTo>
                  <a:lnTo>
                    <a:pt x="345948" y="697992"/>
                  </a:lnTo>
                  <a:lnTo>
                    <a:pt x="362712" y="697992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19329"/>
                  </a:lnTo>
                  <a:lnTo>
                    <a:pt x="289560" y="716280"/>
                  </a:lnTo>
                  <a:lnTo>
                    <a:pt x="272796" y="713232"/>
                  </a:lnTo>
                  <a:lnTo>
                    <a:pt x="256032" y="707136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79704"/>
                  </a:lnTo>
                  <a:lnTo>
                    <a:pt x="175260" y="672084"/>
                  </a:lnTo>
                  <a:lnTo>
                    <a:pt x="160020" y="662941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5029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3880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6156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4341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2900"/>
                  </a:lnTo>
                  <a:lnTo>
                    <a:pt x="3048" y="324612"/>
                  </a:lnTo>
                  <a:lnTo>
                    <a:pt x="4572" y="306324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1"/>
                  </a:lnTo>
                  <a:lnTo>
                    <a:pt x="44196" y="188976"/>
                  </a:lnTo>
                  <a:lnTo>
                    <a:pt x="53340" y="173736"/>
                  </a:lnTo>
                  <a:lnTo>
                    <a:pt x="62484" y="160020"/>
                  </a:lnTo>
                  <a:lnTo>
                    <a:pt x="73152" y="144780"/>
                  </a:lnTo>
                  <a:lnTo>
                    <a:pt x="83820" y="131064"/>
                  </a:lnTo>
                  <a:lnTo>
                    <a:pt x="94488" y="118872"/>
                  </a:lnTo>
                  <a:lnTo>
                    <a:pt x="106680" y="105156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0960"/>
                  </a:lnTo>
                  <a:lnTo>
                    <a:pt x="175260" y="51815"/>
                  </a:lnTo>
                  <a:lnTo>
                    <a:pt x="190500" y="42672"/>
                  </a:lnTo>
                  <a:lnTo>
                    <a:pt x="205740" y="35051"/>
                  </a:lnTo>
                  <a:lnTo>
                    <a:pt x="222504" y="27432"/>
                  </a:lnTo>
                  <a:lnTo>
                    <a:pt x="237744" y="21336"/>
                  </a:lnTo>
                  <a:lnTo>
                    <a:pt x="254508" y="15241"/>
                  </a:lnTo>
                  <a:lnTo>
                    <a:pt x="272796" y="10668"/>
                  </a:lnTo>
                  <a:lnTo>
                    <a:pt x="289560" y="7620"/>
                  </a:lnTo>
                  <a:lnTo>
                    <a:pt x="307848" y="3048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4" name="Shape 147"/>
            <p:cNvSpPr/>
            <p:nvPr/>
          </p:nvSpPr>
          <p:spPr>
            <a:xfrm>
              <a:off x="362712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1"/>
                  </a:lnTo>
                  <a:lnTo>
                    <a:pt x="172212" y="42672"/>
                  </a:lnTo>
                  <a:lnTo>
                    <a:pt x="187452" y="51815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4" y="117348"/>
                  </a:lnTo>
                  <a:lnTo>
                    <a:pt x="278892" y="131064"/>
                  </a:lnTo>
                  <a:lnTo>
                    <a:pt x="291084" y="144780"/>
                  </a:lnTo>
                  <a:lnTo>
                    <a:pt x="300228" y="158496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5"/>
                  </a:lnTo>
                  <a:lnTo>
                    <a:pt x="333756" y="220980"/>
                  </a:lnTo>
                  <a:lnTo>
                    <a:pt x="339852" y="236220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4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79476"/>
                  </a:lnTo>
                  <a:lnTo>
                    <a:pt x="361188" y="397764"/>
                  </a:lnTo>
                  <a:lnTo>
                    <a:pt x="358140" y="416052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8160"/>
                  </a:lnTo>
                  <a:lnTo>
                    <a:pt x="318516" y="534924"/>
                  </a:lnTo>
                  <a:lnTo>
                    <a:pt x="310896" y="548641"/>
                  </a:lnTo>
                  <a:lnTo>
                    <a:pt x="300228" y="563880"/>
                  </a:lnTo>
                  <a:lnTo>
                    <a:pt x="291084" y="577596"/>
                  </a:lnTo>
                  <a:lnTo>
                    <a:pt x="280416" y="591312"/>
                  </a:lnTo>
                  <a:lnTo>
                    <a:pt x="268224" y="605029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1416"/>
                  </a:lnTo>
                  <a:lnTo>
                    <a:pt x="188976" y="672084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9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697992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7056" y="691896"/>
                  </a:lnTo>
                  <a:lnTo>
                    <a:pt x="83820" y="687324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1792"/>
                  </a:lnTo>
                  <a:lnTo>
                    <a:pt x="227076" y="611124"/>
                  </a:lnTo>
                  <a:lnTo>
                    <a:pt x="237744" y="600457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1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2692" y="91441"/>
                  </a:lnTo>
                  <a:lnTo>
                    <a:pt x="188976" y="82296"/>
                  </a:lnTo>
                  <a:lnTo>
                    <a:pt x="175260" y="73151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5"/>
                  </a:lnTo>
                  <a:lnTo>
                    <a:pt x="115824" y="45720"/>
                  </a:lnTo>
                  <a:lnTo>
                    <a:pt x="100584" y="39624"/>
                  </a:lnTo>
                  <a:lnTo>
                    <a:pt x="85344" y="35051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4" name="Rectangle 3"/>
          <p:cNvSpPr/>
          <p:nvPr/>
        </p:nvSpPr>
        <p:spPr>
          <a:xfrm>
            <a:off x="740357" y="1198432"/>
            <a:ext cx="43130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4000" dirty="0"/>
              <a:t>Съдържание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2519694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7" name="CustomShape 2"/>
          <p:cNvSpPr/>
          <p:nvPr/>
        </p:nvSpPr>
        <p:spPr>
          <a:xfrm>
            <a:off x="457200" y="1368000"/>
            <a:ext cx="8205480" cy="518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800" b="0" strike="noStrike" spc="-1">
              <a:latin typeface="Arial"/>
            </a:endParaRPr>
          </a:p>
        </p:txBody>
      </p:sp>
      <p:sp>
        <p:nvSpPr>
          <p:cNvPr id="208" name="CustomShape 3"/>
          <p:cNvSpPr/>
          <p:nvPr/>
        </p:nvSpPr>
        <p:spPr>
          <a:xfrm>
            <a:off x="732195" y="1287268"/>
            <a:ext cx="6767280" cy="437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2400" b="1" strike="noStrike" spc="-1" dirty="0">
                <a:solidFill>
                  <a:srgbClr val="004586"/>
                </a:solidFill>
                <a:latin typeface="Arial"/>
                <a:ea typeface="DejaVu Sans"/>
              </a:rPr>
              <a:t>REGIONS 4FOOD </a:t>
            </a:r>
            <a:r>
              <a:rPr lang="bg-BG" sz="2400" b="1" strike="noStrike" spc="-1" dirty="0" smtClean="0">
                <a:solidFill>
                  <a:srgbClr val="004586"/>
                </a:solidFill>
                <a:latin typeface="Arial"/>
                <a:ea typeface="DejaVu Sans"/>
              </a:rPr>
              <a:t>Екип на ОА Пазарджик</a:t>
            </a:r>
            <a:endParaRPr lang="en-GB" sz="2400" b="0" strike="noStrike" spc="-1" dirty="0">
              <a:latin typeface="Arial"/>
            </a:endParaRPr>
          </a:p>
        </p:txBody>
      </p:sp>
      <p:sp>
        <p:nvSpPr>
          <p:cNvPr id="209" name="CustomShape 4"/>
          <p:cNvSpPr/>
          <p:nvPr/>
        </p:nvSpPr>
        <p:spPr>
          <a:xfrm>
            <a:off x="217800" y="1244880"/>
            <a:ext cx="7413480" cy="384030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b="1" spc="-1" dirty="0">
              <a:solidFill>
                <a:srgbClr val="1F497D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GB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- </a:t>
            </a:r>
            <a:r>
              <a:rPr lang="bg-BG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Координатор на проекта</a:t>
            </a:r>
            <a:r>
              <a:rPr lang="en-GB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:</a:t>
            </a:r>
            <a:r>
              <a:rPr lang="en-US" b="1" spc="-1" dirty="0" smtClean="0">
                <a:solidFill>
                  <a:srgbClr val="1F497D"/>
                </a:solidFill>
                <a:latin typeface="Arial"/>
                <a:ea typeface="Arial"/>
              </a:rPr>
              <a:t> </a:t>
            </a:r>
            <a:r>
              <a:rPr lang="bg-BG" b="1" spc="-1" dirty="0" smtClean="0">
                <a:solidFill>
                  <a:srgbClr val="1F497D"/>
                </a:solidFill>
                <a:latin typeface="Arial"/>
                <a:ea typeface="Arial"/>
              </a:rPr>
              <a:t>Любов </a:t>
            </a:r>
            <a:r>
              <a:rPr lang="bg-BG" b="1" spc="-1" dirty="0" err="1" smtClean="0">
                <a:solidFill>
                  <a:srgbClr val="1F497D"/>
                </a:solidFill>
                <a:latin typeface="Arial"/>
                <a:ea typeface="Arial"/>
              </a:rPr>
              <a:t>Тренкова</a:t>
            </a:r>
            <a:r>
              <a:rPr lang="en-US" b="1" spc="-1" dirty="0" smtClean="0">
                <a:solidFill>
                  <a:srgbClr val="1F497D"/>
                </a:solidFill>
                <a:latin typeface="Arial"/>
                <a:ea typeface="Arial"/>
              </a:rPr>
              <a:t>, e-mail: </a:t>
            </a:r>
            <a:r>
              <a:rPr lang="en-US" b="1" spc="-1" dirty="0" smtClean="0">
                <a:solidFill>
                  <a:srgbClr val="1F497D"/>
                </a:solidFill>
                <a:latin typeface="Arial"/>
                <a:ea typeface="Arial"/>
                <a:hlinkClick r:id="rId2"/>
              </a:rPr>
              <a:t>otdeleirr@abv.bg</a:t>
            </a:r>
            <a:r>
              <a:rPr lang="en-US" b="1" spc="-1" dirty="0" smtClean="0">
                <a:solidFill>
                  <a:srgbClr val="1F497D"/>
                </a:solidFill>
                <a:latin typeface="Arial"/>
                <a:ea typeface="Arial"/>
              </a:rPr>
              <a:t>;    +359 34 40 00 13; +359 888 781 789 </a:t>
            </a:r>
          </a:p>
          <a:p>
            <a:pPr>
              <a:lnSpc>
                <a:spcPct val="100000"/>
              </a:lnSpc>
            </a:pPr>
            <a:endParaRPr lang="en-GB" sz="1500" b="0" strike="noStrike" spc="-1" dirty="0">
              <a:latin typeface="Arial"/>
            </a:endParaRPr>
          </a:p>
          <a:p>
            <a:r>
              <a:rPr lang="en-GB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- </a:t>
            </a:r>
            <a:r>
              <a:rPr lang="bg-BG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Финансов координатор</a:t>
            </a:r>
            <a:r>
              <a:rPr lang="en-GB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: </a:t>
            </a:r>
            <a:r>
              <a:rPr lang="bg-BG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Гергана Калоянова</a:t>
            </a:r>
            <a:r>
              <a:rPr lang="en-GB" b="1" spc="-1" dirty="0" smtClean="0">
                <a:solidFill>
                  <a:srgbClr val="1F497D"/>
                </a:solidFill>
                <a:latin typeface="Arial"/>
                <a:ea typeface="Arial"/>
              </a:rPr>
              <a:t>, </a:t>
            </a:r>
            <a:r>
              <a:rPr lang="en-US" b="1" spc="-1" dirty="0" smtClean="0">
                <a:solidFill>
                  <a:srgbClr val="1F497D"/>
                </a:solidFill>
                <a:ea typeface="Arial"/>
              </a:rPr>
              <a:t>e-mail</a:t>
            </a:r>
            <a:r>
              <a:rPr lang="en-US" b="1" spc="-1" dirty="0">
                <a:solidFill>
                  <a:srgbClr val="1F497D"/>
                </a:solidFill>
                <a:ea typeface="Arial"/>
              </a:rPr>
              <a:t>: </a:t>
            </a:r>
            <a:r>
              <a:rPr lang="en-US" b="1" spc="-1" dirty="0">
                <a:solidFill>
                  <a:srgbClr val="1F497D"/>
                </a:solidFill>
                <a:ea typeface="Arial"/>
                <a:hlinkClick r:id="rId2"/>
              </a:rPr>
              <a:t>otdeleirr@abv.bg</a:t>
            </a:r>
            <a:r>
              <a:rPr lang="en-US" b="1" spc="-1" dirty="0">
                <a:solidFill>
                  <a:srgbClr val="1F497D"/>
                </a:solidFill>
                <a:ea typeface="Arial"/>
              </a:rPr>
              <a:t>;    +359 34 40 00 </a:t>
            </a:r>
            <a:r>
              <a:rPr lang="en-US" b="1" spc="-1" dirty="0" smtClean="0">
                <a:solidFill>
                  <a:srgbClr val="1F497D"/>
                </a:solidFill>
                <a:ea typeface="Arial"/>
              </a:rPr>
              <a:t>12; </a:t>
            </a:r>
            <a:r>
              <a:rPr lang="en-US" b="1" spc="-1" dirty="0">
                <a:solidFill>
                  <a:srgbClr val="1F497D"/>
                </a:solidFill>
                <a:ea typeface="Arial"/>
              </a:rPr>
              <a:t>+359 </a:t>
            </a:r>
            <a:r>
              <a:rPr lang="en-US" b="1" spc="-1" dirty="0" smtClean="0">
                <a:solidFill>
                  <a:srgbClr val="1F497D"/>
                </a:solidFill>
                <a:ea typeface="Arial"/>
              </a:rPr>
              <a:t>886 783 786 </a:t>
            </a:r>
            <a:endParaRPr lang="en-US" b="1" spc="-1" dirty="0">
              <a:solidFill>
                <a:srgbClr val="1F497D"/>
              </a:solidFill>
              <a:ea typeface="Arial"/>
            </a:endParaRPr>
          </a:p>
          <a:p>
            <a:pPr>
              <a:lnSpc>
                <a:spcPct val="100000"/>
              </a:lnSpc>
            </a:pPr>
            <a:endParaRPr lang="en-GB" sz="15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GB" sz="1500" b="0" strike="noStrike" spc="-1" dirty="0">
              <a:latin typeface="Arial"/>
            </a:endParaRPr>
          </a:p>
          <a:p>
            <a:r>
              <a:rPr lang="en-GB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- </a:t>
            </a:r>
            <a:r>
              <a:rPr lang="bg-BG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Комуникационен координатор</a:t>
            </a:r>
            <a:r>
              <a:rPr lang="en-GB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: </a:t>
            </a:r>
            <a:r>
              <a:rPr lang="bg-BG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Мария </a:t>
            </a:r>
            <a:r>
              <a:rPr lang="bg-BG" sz="1800" b="1" strike="noStrike" spc="-1" dirty="0" err="1" smtClean="0">
                <a:solidFill>
                  <a:srgbClr val="1F497D"/>
                </a:solidFill>
                <a:latin typeface="Arial"/>
                <a:ea typeface="Arial"/>
              </a:rPr>
              <a:t>Ловчинова</a:t>
            </a:r>
            <a:r>
              <a:rPr lang="en-GB" sz="1800" b="1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, </a:t>
            </a:r>
            <a:r>
              <a:rPr lang="en-US" b="1" spc="-1" dirty="0">
                <a:solidFill>
                  <a:srgbClr val="1F497D"/>
                </a:solidFill>
                <a:ea typeface="Arial"/>
              </a:rPr>
              <a:t>e-mail: </a:t>
            </a:r>
            <a:r>
              <a:rPr lang="en-US" b="1" spc="-1" dirty="0">
                <a:solidFill>
                  <a:srgbClr val="1F497D"/>
                </a:solidFill>
                <a:ea typeface="Arial"/>
                <a:hlinkClick r:id="rId2"/>
              </a:rPr>
              <a:t>otdeleirr@abv.bg</a:t>
            </a:r>
            <a:r>
              <a:rPr lang="en-US" b="1" spc="-1" dirty="0">
                <a:solidFill>
                  <a:srgbClr val="1F497D"/>
                </a:solidFill>
                <a:ea typeface="Arial"/>
              </a:rPr>
              <a:t>;    +359 34 40 00 </a:t>
            </a:r>
            <a:r>
              <a:rPr lang="en-US" b="1" spc="-1" dirty="0" smtClean="0">
                <a:solidFill>
                  <a:srgbClr val="1F497D"/>
                </a:solidFill>
                <a:ea typeface="Arial"/>
              </a:rPr>
              <a:t>32</a:t>
            </a:r>
            <a:r>
              <a:rPr lang="en-US" b="1" spc="-1" dirty="0">
                <a:solidFill>
                  <a:srgbClr val="1F497D"/>
                </a:solidFill>
                <a:ea typeface="Arial"/>
              </a:rPr>
              <a:t>; +359 </a:t>
            </a:r>
            <a:r>
              <a:rPr lang="en-US" b="1" spc="-1" dirty="0" smtClean="0">
                <a:solidFill>
                  <a:srgbClr val="1F497D"/>
                </a:solidFill>
                <a:ea typeface="Arial"/>
              </a:rPr>
              <a:t>887 477 737 </a:t>
            </a:r>
            <a:endParaRPr lang="en-US" b="1" spc="-1" dirty="0">
              <a:solidFill>
                <a:srgbClr val="1F497D"/>
              </a:solidFill>
              <a:ea typeface="Arial"/>
            </a:endParaRPr>
          </a:p>
          <a:p>
            <a:pPr marL="285750" indent="-285750">
              <a:lnSpc>
                <a:spcPct val="100000"/>
              </a:lnSpc>
              <a:buFontTx/>
              <a:buChar char="-"/>
            </a:pPr>
            <a:endParaRPr lang="en-GB" sz="1800" b="1" strike="noStrike" spc="-1" dirty="0" smtClean="0">
              <a:solidFill>
                <a:srgbClr val="1F497D"/>
              </a:solidFill>
              <a:latin typeface="Arial"/>
              <a:ea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47" y="227394"/>
            <a:ext cx="2546604" cy="809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685800" y="3344400"/>
            <a:ext cx="7770600" cy="792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bg-BG" sz="4400" b="0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Благодаря</a:t>
            </a:r>
            <a:r>
              <a:rPr lang="en-GB" sz="4400" b="0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!</a:t>
            </a:r>
            <a:endParaRPr lang="bg-BG" sz="4400" b="0" strike="noStrike" spc="-1" dirty="0" smtClean="0">
              <a:solidFill>
                <a:srgbClr val="1F497D"/>
              </a:solidFill>
              <a:latin typeface="Arial"/>
              <a:ea typeface="Arial"/>
            </a:endParaRPr>
          </a:p>
          <a:p>
            <a:pPr algn="ctr">
              <a:lnSpc>
                <a:spcPct val="100000"/>
              </a:lnSpc>
            </a:pPr>
            <a:endParaRPr lang="bg-BG" sz="4400" b="0" strike="noStrike" spc="-1" dirty="0" smtClean="0">
              <a:solidFill>
                <a:srgbClr val="1F497D"/>
              </a:solidFill>
              <a:latin typeface="Arial"/>
              <a:ea typeface="Arial"/>
            </a:endParaRPr>
          </a:p>
          <a:p>
            <a:pPr algn="ctr">
              <a:lnSpc>
                <a:spcPct val="100000"/>
              </a:lnSpc>
            </a:pPr>
            <a:endParaRPr lang="bg-BG" sz="2000" b="0" strike="noStrike" spc="-1" dirty="0" smtClean="0">
              <a:solidFill>
                <a:srgbClr val="1F497D"/>
              </a:solidFill>
              <a:latin typeface="Arial"/>
              <a:ea typeface="Arial"/>
            </a:endParaRPr>
          </a:p>
          <a:p>
            <a:pPr algn="ctr">
              <a:lnSpc>
                <a:spcPct val="100000"/>
              </a:lnSpc>
            </a:pPr>
            <a:endParaRPr lang="bg-BG" sz="2000" b="0" strike="noStrike" spc="-1" dirty="0" smtClean="0">
              <a:solidFill>
                <a:srgbClr val="1F497D"/>
              </a:solidFill>
              <a:latin typeface="Arial"/>
              <a:ea typeface="Arial"/>
            </a:endParaRPr>
          </a:p>
          <a:p>
            <a:pPr algn="ctr"/>
            <a:r>
              <a:rPr lang="bg-BG" sz="2400" b="1" spc="-1" dirty="0">
                <a:solidFill>
                  <a:srgbClr val="1F497D"/>
                </a:solidFill>
                <a:ea typeface="Arial"/>
              </a:rPr>
              <a:t>Гергана Калоянова</a:t>
            </a:r>
            <a:r>
              <a:rPr lang="en-GB" sz="2400" b="1" spc="-1" dirty="0">
                <a:solidFill>
                  <a:srgbClr val="1F497D"/>
                </a:solidFill>
                <a:ea typeface="Arial"/>
              </a:rPr>
              <a:t>, </a:t>
            </a:r>
            <a:r>
              <a:rPr lang="en-US" sz="2400" b="1" spc="-1" dirty="0" smtClean="0">
                <a:solidFill>
                  <a:srgbClr val="1F497D"/>
                </a:solidFill>
                <a:ea typeface="Arial"/>
              </a:rPr>
              <a:t>e-mail</a:t>
            </a:r>
            <a:r>
              <a:rPr lang="en-US" sz="2400" b="1" spc="-1" dirty="0">
                <a:solidFill>
                  <a:srgbClr val="1F497D"/>
                </a:solidFill>
                <a:ea typeface="Arial"/>
              </a:rPr>
              <a:t>: </a:t>
            </a:r>
            <a:r>
              <a:rPr lang="en-US" sz="2400" b="1" spc="-1" dirty="0">
                <a:solidFill>
                  <a:srgbClr val="1F497D"/>
                </a:solidFill>
                <a:ea typeface="Arial"/>
                <a:hlinkClick r:id="rId2"/>
              </a:rPr>
              <a:t>otdeleirr@abv.bg</a:t>
            </a:r>
            <a:r>
              <a:rPr lang="en-US" sz="2400" b="1" spc="-1" dirty="0">
                <a:solidFill>
                  <a:srgbClr val="1F497D"/>
                </a:solidFill>
                <a:ea typeface="Arial"/>
              </a:rPr>
              <a:t>;   </a:t>
            </a:r>
            <a:endParaRPr lang="bg-BG" sz="2400" b="1" spc="-1" dirty="0" smtClean="0">
              <a:solidFill>
                <a:srgbClr val="1F497D"/>
              </a:solidFill>
              <a:ea typeface="Arial"/>
            </a:endParaRPr>
          </a:p>
          <a:p>
            <a:pPr algn="ctr"/>
            <a:r>
              <a:rPr lang="en-US" sz="2400" b="1" spc="-1" dirty="0" smtClean="0">
                <a:solidFill>
                  <a:srgbClr val="1F497D"/>
                </a:solidFill>
                <a:ea typeface="Arial"/>
              </a:rPr>
              <a:t> </a:t>
            </a:r>
            <a:r>
              <a:rPr lang="en-US" sz="2400" b="1" spc="-1" dirty="0">
                <a:solidFill>
                  <a:srgbClr val="1F497D"/>
                </a:solidFill>
                <a:ea typeface="Arial"/>
              </a:rPr>
              <a:t>+359 34 40 00 12; +359 886 783 </a:t>
            </a:r>
            <a:r>
              <a:rPr lang="en-US" sz="2400" b="1" spc="-1" dirty="0" smtClean="0">
                <a:solidFill>
                  <a:srgbClr val="1F497D"/>
                </a:solidFill>
                <a:ea typeface="Arial"/>
              </a:rPr>
              <a:t>786</a:t>
            </a:r>
            <a:endParaRPr lang="bg-BG" sz="2400" b="1" spc="-1" dirty="0" smtClean="0">
              <a:solidFill>
                <a:srgbClr val="1F497D"/>
              </a:solidFill>
              <a:ea typeface="Arial"/>
            </a:endParaRPr>
          </a:p>
          <a:p>
            <a:pPr algn="ctr"/>
            <a:r>
              <a:rPr lang="bg-BG" sz="2400" b="1" spc="-1" dirty="0">
                <a:solidFill>
                  <a:srgbClr val="1F497D"/>
                </a:solidFill>
                <a:ea typeface="Arial"/>
              </a:rPr>
              <a:t>Любов </a:t>
            </a:r>
            <a:r>
              <a:rPr lang="bg-BG" sz="2400" b="1" spc="-1" dirty="0" err="1">
                <a:solidFill>
                  <a:srgbClr val="1F497D"/>
                </a:solidFill>
                <a:ea typeface="Arial"/>
              </a:rPr>
              <a:t>Тренкова</a:t>
            </a:r>
            <a:r>
              <a:rPr lang="en-US" sz="2400" b="1" spc="-1" dirty="0">
                <a:solidFill>
                  <a:srgbClr val="1F497D"/>
                </a:solidFill>
                <a:ea typeface="Arial"/>
              </a:rPr>
              <a:t>, e-mail: </a:t>
            </a:r>
            <a:r>
              <a:rPr lang="en-US" sz="2400" b="1" spc="-1" dirty="0">
                <a:solidFill>
                  <a:srgbClr val="1F497D"/>
                </a:solidFill>
                <a:ea typeface="Arial"/>
                <a:hlinkClick r:id="rId2"/>
              </a:rPr>
              <a:t>otdeleirr@abv.bg</a:t>
            </a:r>
            <a:r>
              <a:rPr lang="en-US" sz="2400" b="1" spc="-1" dirty="0" smtClean="0">
                <a:solidFill>
                  <a:srgbClr val="1F497D"/>
                </a:solidFill>
                <a:ea typeface="Arial"/>
              </a:rPr>
              <a:t>;</a:t>
            </a:r>
            <a:endParaRPr lang="bg-BG" sz="2400" b="1" spc="-1" dirty="0" smtClean="0">
              <a:solidFill>
                <a:srgbClr val="1F497D"/>
              </a:solidFill>
              <a:ea typeface="Arial"/>
            </a:endParaRPr>
          </a:p>
          <a:p>
            <a:pPr algn="ctr"/>
            <a:r>
              <a:rPr lang="en-US" sz="2400" b="1" spc="-1" dirty="0" smtClean="0">
                <a:solidFill>
                  <a:srgbClr val="1F497D"/>
                </a:solidFill>
                <a:ea typeface="Arial"/>
              </a:rPr>
              <a:t>+</a:t>
            </a:r>
            <a:r>
              <a:rPr lang="en-US" sz="2400" b="1" spc="-1" dirty="0">
                <a:solidFill>
                  <a:srgbClr val="1F497D"/>
                </a:solidFill>
                <a:ea typeface="Arial"/>
              </a:rPr>
              <a:t>359 34 40 00 13; +359 888 781 789 </a:t>
            </a:r>
          </a:p>
          <a:p>
            <a:pPr algn="ctr"/>
            <a:r>
              <a:rPr lang="en-US" sz="2400" b="1" spc="-1" dirty="0" smtClean="0">
                <a:solidFill>
                  <a:srgbClr val="1F497D"/>
                </a:solidFill>
                <a:ea typeface="Arial"/>
              </a:rPr>
              <a:t> </a:t>
            </a:r>
            <a:endParaRPr lang="en-US" sz="2400" b="1" spc="-1" dirty="0">
              <a:solidFill>
                <a:srgbClr val="1F497D"/>
              </a:solidFill>
              <a:ea typeface="Arial"/>
            </a:endParaRPr>
          </a:p>
          <a:p>
            <a:pPr algn="ctr">
              <a:lnSpc>
                <a:spcPct val="100000"/>
              </a:lnSpc>
            </a:pPr>
            <a:r>
              <a:rPr lang="en-GB" sz="4400" b="0" strike="noStrike" spc="-1" dirty="0" smtClean="0">
                <a:solidFill>
                  <a:srgbClr val="1F497D"/>
                </a:solidFill>
                <a:latin typeface="Arial"/>
                <a:ea typeface="Arial"/>
              </a:rPr>
              <a:t> </a:t>
            </a:r>
            <a:endParaRPr lang="en-GB" sz="4400" b="0" strike="noStrike" spc="-1" dirty="0">
              <a:latin typeface="Arial"/>
            </a:endParaRPr>
          </a:p>
        </p:txBody>
      </p:sp>
      <p:sp>
        <p:nvSpPr>
          <p:cNvPr id="211" name="CustomShape 2"/>
          <p:cNvSpPr/>
          <p:nvPr/>
        </p:nvSpPr>
        <p:spPr>
          <a:xfrm>
            <a:off x="467640" y="6165360"/>
            <a:ext cx="4102560" cy="43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600" b="0" strike="noStrike" spc="-1" dirty="0">
              <a:latin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85" y="117651"/>
            <a:ext cx="2546604" cy="809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74700" y="4688290"/>
            <a:ext cx="7579638" cy="1861009"/>
            <a:chOff x="0" y="3205173"/>
            <a:chExt cx="8842368" cy="3423844"/>
          </a:xfrm>
        </p:grpSpPr>
        <p:pic>
          <p:nvPicPr>
            <p:cNvPr id="8" name="Picture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3563111"/>
              <a:ext cx="2429784" cy="3017520"/>
            </a:xfrm>
            <a:prstGeom prst="rect">
              <a:avLst/>
            </a:prstGeom>
          </p:spPr>
        </p:pic>
        <p:pic>
          <p:nvPicPr>
            <p:cNvPr id="9" name="Picture 8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6230930" y="3205173"/>
              <a:ext cx="2611438" cy="3423844"/>
            </a:xfrm>
            <a:prstGeom prst="rect">
              <a:avLst/>
            </a:prstGeom>
          </p:spPr>
        </p:pic>
      </p:grpSp>
      <p:sp>
        <p:nvSpPr>
          <p:cNvPr id="4" name="Rectangle 3"/>
          <p:cNvSpPr/>
          <p:nvPr/>
        </p:nvSpPr>
        <p:spPr>
          <a:xfrm>
            <a:off x="548730" y="1182840"/>
            <a:ext cx="81135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Програма за междурегионално сътрудничество ИНТЕРРЕГ ЕВРОПА 2014-2020 е инструмент за прилагане на кохезионната политика на Европейския съюз - стратегия за интелигентна, устойчива и приобщаваща икономика, създаваща високи равнища на заетост, производителност и социално сближаване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Общата цел на програмата е </a:t>
            </a:r>
            <a:r>
              <a:rPr lang="ru-RU" i="1" dirty="0"/>
              <a:t>подобряване на изпълнението на политиките и програмите за регионално развитие, основно програмите по </a:t>
            </a:r>
            <a:r>
              <a:rPr lang="ru-RU" i="1" dirty="0" smtClean="0"/>
              <a:t>цел “ </a:t>
            </a:r>
            <a:r>
              <a:rPr lang="ru-RU" i="1" dirty="0"/>
              <a:t>Инвестиции за растеж и работни места“ и, когато е уместно, програмите по цел „Европейско териториално сътрудничество“, чрез насърчаване на обмена на опит и усвояването на политики с регионално </a:t>
            </a:r>
            <a:r>
              <a:rPr lang="ru-RU" i="1" dirty="0" smtClean="0"/>
              <a:t>значение</a:t>
            </a:r>
            <a:r>
              <a:rPr lang="en-US" i="1" dirty="0" smtClean="0"/>
              <a:t> </a:t>
            </a:r>
            <a:r>
              <a:rPr lang="ru-RU" i="1" dirty="0" smtClean="0"/>
              <a:t>между </a:t>
            </a:r>
            <a:r>
              <a:rPr lang="ru-RU" i="1" dirty="0"/>
              <a:t>участници.</a:t>
            </a:r>
            <a:endParaRPr lang="ru-RU" dirty="0"/>
          </a:p>
          <a:p>
            <a:r>
              <a:rPr lang="bg-BG" dirty="0"/>
              <a:t/>
            </a:r>
            <a:br>
              <a:rPr lang="bg-BG" dirty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944987" y="4826675"/>
            <a:ext cx="32754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ИНТЕРРЕГ ЕВРОПА е насочена към цялата територия на Европейския съюз, Норвегия и Швейцария.</a:t>
            </a:r>
          </a:p>
          <a:p>
            <a:r>
              <a:rPr lang="bg-BG" dirty="0"/>
              <a:t/>
            </a:r>
            <a:br>
              <a:rPr lang="bg-BG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97947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sz="24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sz="24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4991101" y="1945404"/>
            <a:ext cx="3363238" cy="460389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1945404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/>
              <a:t>Общият бюджет е 426 309 618 евро, като средствата от Европейския фонд за регионално развитие възлизат на 359 326 320 евро, а останалата част от 66 983 298 евро е национално съфинансиране.  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8225592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0304" y="1451922"/>
            <a:ext cx="7604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/>
              <a:t/>
            </a:r>
            <a:br>
              <a:rPr lang="bg-BG" dirty="0"/>
            </a:br>
            <a:r>
              <a:rPr lang="bg-BG" dirty="0"/>
              <a:t/>
            </a:r>
            <a:br>
              <a:rPr lang="bg-BG" dirty="0"/>
            </a:b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3"/>
          <a:stretch>
            <a:fillRect/>
          </a:stretch>
        </p:blipFill>
        <p:spPr>
          <a:xfrm>
            <a:off x="5002726" y="1650365"/>
            <a:ext cx="3735070" cy="47510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99194" y="1225689"/>
            <a:ext cx="45941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През настоящия програмен период програмата </a:t>
            </a:r>
            <a:r>
              <a:rPr lang="ru-RU" sz="2400" dirty="0" smtClean="0"/>
              <a:t>работи </a:t>
            </a:r>
            <a:r>
              <a:rPr lang="ru-RU" sz="2400" dirty="0"/>
              <a:t>по четири теми - всички свързани с регионалното развитие: </a:t>
            </a:r>
            <a:endParaRPr lang="ru-RU" sz="2400" dirty="0" smtClean="0"/>
          </a:p>
          <a:p>
            <a:pPr marL="285750" indent="-285750">
              <a:buFontTx/>
              <a:buChar char="-"/>
            </a:pPr>
            <a:r>
              <a:rPr lang="ru-RU" sz="2400" dirty="0" smtClean="0"/>
              <a:t>„</a:t>
            </a:r>
            <a:r>
              <a:rPr lang="ru-RU" sz="2400" dirty="0"/>
              <a:t>Научноизследователска дейност, технологично развитие и иновации“, </a:t>
            </a:r>
            <a:endParaRPr lang="ru-RU" sz="2400" dirty="0" smtClean="0"/>
          </a:p>
          <a:p>
            <a:pPr marL="285750" indent="-285750">
              <a:buFontTx/>
              <a:buChar char="-"/>
            </a:pPr>
            <a:r>
              <a:rPr lang="ru-RU" sz="2400" dirty="0" smtClean="0"/>
              <a:t>„</a:t>
            </a:r>
            <a:r>
              <a:rPr lang="ru-RU" sz="2400" dirty="0"/>
              <a:t>Конкурентоспособност на малките и средните предприятия“, </a:t>
            </a:r>
            <a:endParaRPr lang="ru-RU" sz="2400" dirty="0" smtClean="0"/>
          </a:p>
          <a:p>
            <a:pPr marL="285750" indent="-285750">
              <a:buFontTx/>
              <a:buChar char="-"/>
            </a:pPr>
            <a:r>
              <a:rPr lang="ru-RU" sz="2400" dirty="0" smtClean="0"/>
              <a:t>„</a:t>
            </a:r>
            <a:r>
              <a:rPr lang="ru-RU" sz="2400" dirty="0"/>
              <a:t>Нисковъглеродна икономика</a:t>
            </a:r>
            <a:r>
              <a:rPr lang="ru-RU" sz="2400" dirty="0" smtClean="0"/>
              <a:t>“</a:t>
            </a:r>
          </a:p>
          <a:p>
            <a:pPr marL="285750" indent="-285750">
              <a:buFontTx/>
              <a:buChar char="-"/>
            </a:pPr>
            <a:r>
              <a:rPr lang="ru-RU" sz="2400" dirty="0" smtClean="0"/>
              <a:t>„</a:t>
            </a:r>
            <a:r>
              <a:rPr lang="ru-RU" sz="2400" dirty="0"/>
              <a:t>Околна </a:t>
            </a:r>
            <a:r>
              <a:rPr lang="ru-RU" sz="2400" dirty="0" smtClean="0"/>
              <a:t>среда и ресурсна </a:t>
            </a:r>
            <a:r>
              <a:rPr lang="ru-RU" sz="2400" dirty="0"/>
              <a:t>ефективност“.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1788219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3980" y="1844833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75896" y="903642"/>
            <a:ext cx="44676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/>
              <a:t>СПЕЦИФИЧНА ЦЕЛ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1437341"/>
            <a:ext cx="3835400" cy="2373796"/>
            <a:chOff x="0" y="0"/>
            <a:chExt cx="4549140" cy="2870693"/>
          </a:xfrm>
        </p:grpSpPr>
        <p:pic>
          <p:nvPicPr>
            <p:cNvPr id="8" name="Picture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210056" y="0"/>
              <a:ext cx="2589276" cy="2270760"/>
            </a:xfrm>
            <a:prstGeom prst="rect">
              <a:avLst/>
            </a:prstGeom>
          </p:spPr>
        </p:pic>
        <p:pic>
          <p:nvPicPr>
            <p:cNvPr id="9" name="Picture 8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2474976"/>
              <a:ext cx="4549140" cy="395717"/>
            </a:xfrm>
            <a:prstGeom prst="rect">
              <a:avLst/>
            </a:prstGeom>
          </p:spPr>
        </p:pic>
      </p:grpSp>
      <p:pic>
        <p:nvPicPr>
          <p:cNvPr id="10" name="Picture 9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4017834"/>
            <a:ext cx="4549140" cy="77724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0" y="4813774"/>
            <a:ext cx="8467091" cy="1750695"/>
            <a:chOff x="0" y="0"/>
            <a:chExt cx="8467344" cy="1751076"/>
          </a:xfrm>
        </p:grpSpPr>
        <p:pic>
          <p:nvPicPr>
            <p:cNvPr id="12" name="Picture 11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5704332" y="0"/>
              <a:ext cx="2763012" cy="1751076"/>
            </a:xfrm>
            <a:prstGeom prst="rect">
              <a:avLst/>
            </a:prstGeom>
          </p:spPr>
        </p:pic>
        <p:sp>
          <p:nvSpPr>
            <p:cNvPr id="13" name="Shape 210"/>
            <p:cNvSpPr/>
            <p:nvPr/>
          </p:nvSpPr>
          <p:spPr>
            <a:xfrm>
              <a:off x="4762500" y="693420"/>
              <a:ext cx="941832" cy="539496"/>
            </a:xfrm>
            <a:custGeom>
              <a:avLst/>
              <a:gdLst/>
              <a:ahLst/>
              <a:cxnLst/>
              <a:rect l="0" t="0" r="0" b="0"/>
              <a:pathLst>
                <a:path w="941832" h="539496">
                  <a:moveTo>
                    <a:pt x="672085" y="0"/>
                  </a:moveTo>
                  <a:lnTo>
                    <a:pt x="941832" y="269748"/>
                  </a:lnTo>
                  <a:lnTo>
                    <a:pt x="672085" y="539496"/>
                  </a:lnTo>
                  <a:lnTo>
                    <a:pt x="672085" y="405384"/>
                  </a:lnTo>
                  <a:lnTo>
                    <a:pt x="0" y="405384"/>
                  </a:lnTo>
                  <a:lnTo>
                    <a:pt x="0" y="135636"/>
                  </a:lnTo>
                  <a:lnTo>
                    <a:pt x="672085" y="135636"/>
                  </a:lnTo>
                  <a:lnTo>
                    <a:pt x="672085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F81B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Shape 211"/>
            <p:cNvSpPr/>
            <p:nvPr/>
          </p:nvSpPr>
          <p:spPr>
            <a:xfrm>
              <a:off x="4750308" y="815340"/>
              <a:ext cx="480822" cy="295656"/>
            </a:xfrm>
            <a:custGeom>
              <a:avLst/>
              <a:gdLst/>
              <a:ahLst/>
              <a:cxnLst/>
              <a:rect l="0" t="0" r="0" b="0"/>
              <a:pathLst>
                <a:path w="480822" h="295656">
                  <a:moveTo>
                    <a:pt x="0" y="0"/>
                  </a:moveTo>
                  <a:lnTo>
                    <a:pt x="480822" y="0"/>
                  </a:lnTo>
                  <a:lnTo>
                    <a:pt x="480822" y="25908"/>
                  </a:lnTo>
                  <a:lnTo>
                    <a:pt x="25908" y="25908"/>
                  </a:lnTo>
                  <a:lnTo>
                    <a:pt x="25908" y="269748"/>
                  </a:lnTo>
                  <a:lnTo>
                    <a:pt x="480822" y="269748"/>
                  </a:lnTo>
                  <a:lnTo>
                    <a:pt x="480822" y="295656"/>
                  </a:lnTo>
                  <a:lnTo>
                    <a:pt x="0" y="295656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385D8A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Shape 212"/>
            <p:cNvSpPr/>
            <p:nvPr/>
          </p:nvSpPr>
          <p:spPr>
            <a:xfrm>
              <a:off x="5231130" y="662940"/>
              <a:ext cx="491490" cy="600456"/>
            </a:xfrm>
            <a:custGeom>
              <a:avLst/>
              <a:gdLst/>
              <a:ahLst/>
              <a:cxnLst/>
              <a:rect l="0" t="0" r="0" b="0"/>
              <a:pathLst>
                <a:path w="491490" h="600456">
                  <a:moveTo>
                    <a:pt x="191262" y="0"/>
                  </a:moveTo>
                  <a:lnTo>
                    <a:pt x="491490" y="300228"/>
                  </a:lnTo>
                  <a:lnTo>
                    <a:pt x="191262" y="600456"/>
                  </a:lnTo>
                  <a:lnTo>
                    <a:pt x="191262" y="448056"/>
                  </a:lnTo>
                  <a:lnTo>
                    <a:pt x="0" y="448056"/>
                  </a:lnTo>
                  <a:lnTo>
                    <a:pt x="0" y="422148"/>
                  </a:lnTo>
                  <a:lnTo>
                    <a:pt x="215646" y="422148"/>
                  </a:lnTo>
                  <a:lnTo>
                    <a:pt x="215646" y="539495"/>
                  </a:lnTo>
                  <a:lnTo>
                    <a:pt x="454914" y="300228"/>
                  </a:lnTo>
                  <a:lnTo>
                    <a:pt x="215646" y="60961"/>
                  </a:lnTo>
                  <a:lnTo>
                    <a:pt x="215646" y="178308"/>
                  </a:lnTo>
                  <a:lnTo>
                    <a:pt x="0" y="178308"/>
                  </a:lnTo>
                  <a:lnTo>
                    <a:pt x="0" y="152400"/>
                  </a:lnTo>
                  <a:lnTo>
                    <a:pt x="191262" y="152400"/>
                  </a:lnTo>
                  <a:lnTo>
                    <a:pt x="19126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385D8A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pic>
          <p:nvPicPr>
            <p:cNvPr id="16" name="Picture 15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0" y="435865"/>
              <a:ext cx="4549140" cy="879348"/>
            </a:xfrm>
            <a:prstGeom prst="rect">
              <a:avLst/>
            </a:prstGeom>
          </p:spPr>
        </p:pic>
      </p:grpSp>
      <p:sp>
        <p:nvSpPr>
          <p:cNvPr id="17" name="Rectangle 16"/>
          <p:cNvSpPr/>
          <p:nvPr/>
        </p:nvSpPr>
        <p:spPr>
          <a:xfrm>
            <a:off x="-9004" y="3471293"/>
            <a:ext cx="8426391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bg-BG" dirty="0" smtClean="0"/>
              <a:t>Партньорите по тази тема могат да работят по следните специфични  цели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-9004" y="3996870"/>
            <a:ext cx="4759170" cy="92333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bg-BG" dirty="0" smtClean="0"/>
              <a:t>1. У</a:t>
            </a:r>
            <a:r>
              <a:rPr lang="ru-RU" dirty="0" smtClean="0"/>
              <a:t>крепване </a:t>
            </a:r>
            <a:r>
              <a:rPr lang="ru-RU" dirty="0"/>
              <a:t>на научноизследователската и иновационната инфраструктура и капацитет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-1" y="5229567"/>
            <a:ext cx="4731879" cy="120032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bg-BG" dirty="0"/>
              <a:t>2</a:t>
            </a:r>
            <a:r>
              <a:rPr lang="bg-BG" dirty="0" smtClean="0"/>
              <a:t>. </a:t>
            </a:r>
            <a:r>
              <a:rPr lang="bg-BG" dirty="0"/>
              <a:t>П</a:t>
            </a:r>
            <a:r>
              <a:rPr lang="ru-RU" dirty="0" smtClean="0"/>
              <a:t>редоставянето </a:t>
            </a:r>
            <a:r>
              <a:rPr lang="ru-RU" dirty="0"/>
              <a:t>на иновации чрез регионални вериги за иновации в избраната област на </a:t>
            </a:r>
            <a:r>
              <a:rPr lang="ru-RU" dirty="0" smtClean="0"/>
              <a:t>интелигентната  специализация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03158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143762"/>
            <a:ext cx="8229240" cy="274638"/>
          </a:xfrm>
        </p:spPr>
        <p:txBody>
          <a:bodyPr/>
          <a:lstStyle/>
          <a:p>
            <a:r>
              <a:rPr lang="bg-BG" sz="3600" dirty="0" smtClean="0"/>
              <a:t>Факти и цифри за Програмата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/>
          </p:nvPr>
        </p:nvSpPr>
        <p:spPr>
          <a:xfrm>
            <a:off x="457200" y="432000"/>
            <a:ext cx="8229240" cy="986400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57200" y="1604520"/>
            <a:ext cx="7612016" cy="4910580"/>
            <a:chOff x="0" y="0"/>
            <a:chExt cx="8285989" cy="5210557"/>
          </a:xfrm>
        </p:grpSpPr>
        <p:pic>
          <p:nvPicPr>
            <p:cNvPr id="9" name="Picture 8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56972" y="2769109"/>
              <a:ext cx="2406396" cy="2441448"/>
            </a:xfrm>
            <a:prstGeom prst="rect">
              <a:avLst/>
            </a:prstGeom>
          </p:spPr>
        </p:pic>
        <p:pic>
          <p:nvPicPr>
            <p:cNvPr id="10" name="Picture 9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8285989" cy="2650236"/>
            </a:xfrm>
            <a:prstGeom prst="rect">
              <a:avLst/>
            </a:prstGeom>
          </p:spPr>
        </p:pic>
        <p:pic>
          <p:nvPicPr>
            <p:cNvPr id="11" name="Picture 10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2951988" y="2769109"/>
              <a:ext cx="5122164" cy="24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521337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57200" y="432000"/>
            <a:ext cx="8227800" cy="56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2"/>
          <p:cNvSpPr/>
          <p:nvPr/>
        </p:nvSpPr>
        <p:spPr>
          <a:xfrm>
            <a:off x="675896" y="636760"/>
            <a:ext cx="7393320" cy="47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en-GB" sz="1800" b="0" strike="noStrike" spc="-1" dirty="0"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2" y="129758"/>
            <a:ext cx="2546604" cy="809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5960" y="1945404"/>
            <a:ext cx="815904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bg-BG" altLang="en-US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24497" y="1638300"/>
            <a:ext cx="7386003" cy="4333240"/>
            <a:chOff x="0" y="0"/>
            <a:chExt cx="8295133" cy="5085589"/>
          </a:xfrm>
        </p:grpSpPr>
        <p:sp>
          <p:nvSpPr>
            <p:cNvPr id="7" name="Shape 258"/>
            <p:cNvSpPr/>
            <p:nvPr/>
          </p:nvSpPr>
          <p:spPr>
            <a:xfrm>
              <a:off x="4572" y="0"/>
              <a:ext cx="1089660" cy="5085589"/>
            </a:xfrm>
            <a:custGeom>
              <a:avLst/>
              <a:gdLst/>
              <a:ahLst/>
              <a:cxnLst/>
              <a:rect l="0" t="0" r="0" b="0"/>
              <a:pathLst>
                <a:path w="1089660" h="5085589">
                  <a:moveTo>
                    <a:pt x="28956" y="0"/>
                  </a:moveTo>
                  <a:cubicBezTo>
                    <a:pt x="32004" y="0"/>
                    <a:pt x="35052" y="1524"/>
                    <a:pt x="38100" y="4572"/>
                  </a:cubicBezTo>
                  <a:lnTo>
                    <a:pt x="102108" y="70104"/>
                  </a:lnTo>
                  <a:lnTo>
                    <a:pt x="164592" y="138684"/>
                  </a:lnTo>
                  <a:lnTo>
                    <a:pt x="225552" y="207264"/>
                  </a:lnTo>
                  <a:lnTo>
                    <a:pt x="283464" y="277368"/>
                  </a:lnTo>
                  <a:lnTo>
                    <a:pt x="339852" y="347472"/>
                  </a:lnTo>
                  <a:lnTo>
                    <a:pt x="394716" y="420624"/>
                  </a:lnTo>
                  <a:lnTo>
                    <a:pt x="448056" y="493776"/>
                  </a:lnTo>
                  <a:lnTo>
                    <a:pt x="498348" y="566928"/>
                  </a:lnTo>
                  <a:lnTo>
                    <a:pt x="545592" y="643128"/>
                  </a:lnTo>
                  <a:lnTo>
                    <a:pt x="592836" y="719328"/>
                  </a:lnTo>
                  <a:lnTo>
                    <a:pt x="637032" y="795528"/>
                  </a:lnTo>
                  <a:lnTo>
                    <a:pt x="678180" y="873253"/>
                  </a:lnTo>
                  <a:lnTo>
                    <a:pt x="717804" y="952500"/>
                  </a:lnTo>
                  <a:lnTo>
                    <a:pt x="755904" y="1031748"/>
                  </a:lnTo>
                  <a:lnTo>
                    <a:pt x="792480" y="1110997"/>
                  </a:lnTo>
                  <a:lnTo>
                    <a:pt x="826008" y="1191769"/>
                  </a:lnTo>
                  <a:lnTo>
                    <a:pt x="858012" y="1272540"/>
                  </a:lnTo>
                  <a:lnTo>
                    <a:pt x="888492" y="1354836"/>
                  </a:lnTo>
                  <a:lnTo>
                    <a:pt x="915924" y="1437132"/>
                  </a:lnTo>
                  <a:lnTo>
                    <a:pt x="941832" y="1520953"/>
                  </a:lnTo>
                  <a:lnTo>
                    <a:pt x="964692" y="1604772"/>
                  </a:lnTo>
                  <a:lnTo>
                    <a:pt x="986028" y="1688592"/>
                  </a:lnTo>
                  <a:lnTo>
                    <a:pt x="1005840" y="1772412"/>
                  </a:lnTo>
                  <a:lnTo>
                    <a:pt x="1024128" y="1857756"/>
                  </a:lnTo>
                  <a:lnTo>
                    <a:pt x="1039368" y="1941577"/>
                  </a:lnTo>
                  <a:lnTo>
                    <a:pt x="1051560" y="2026921"/>
                  </a:lnTo>
                  <a:lnTo>
                    <a:pt x="1063752" y="2113789"/>
                  </a:lnTo>
                  <a:lnTo>
                    <a:pt x="1072896" y="2199133"/>
                  </a:lnTo>
                  <a:lnTo>
                    <a:pt x="1080516" y="2284477"/>
                  </a:lnTo>
                  <a:lnTo>
                    <a:pt x="1085088" y="2371344"/>
                  </a:lnTo>
                  <a:lnTo>
                    <a:pt x="1088136" y="2456689"/>
                  </a:lnTo>
                  <a:lnTo>
                    <a:pt x="1089660" y="2543556"/>
                  </a:lnTo>
                  <a:lnTo>
                    <a:pt x="1088136" y="2628901"/>
                  </a:lnTo>
                  <a:lnTo>
                    <a:pt x="1085088" y="2715769"/>
                  </a:lnTo>
                  <a:lnTo>
                    <a:pt x="1080516" y="2801112"/>
                  </a:lnTo>
                  <a:lnTo>
                    <a:pt x="1072896" y="2886456"/>
                  </a:lnTo>
                  <a:lnTo>
                    <a:pt x="1063752" y="2973324"/>
                  </a:lnTo>
                  <a:lnTo>
                    <a:pt x="1051560" y="3058669"/>
                  </a:lnTo>
                  <a:lnTo>
                    <a:pt x="1039368" y="3144012"/>
                  </a:lnTo>
                  <a:lnTo>
                    <a:pt x="1024128" y="3229356"/>
                  </a:lnTo>
                  <a:lnTo>
                    <a:pt x="1005840" y="3313177"/>
                  </a:lnTo>
                  <a:lnTo>
                    <a:pt x="986028" y="3398521"/>
                  </a:lnTo>
                  <a:lnTo>
                    <a:pt x="964692" y="3482341"/>
                  </a:lnTo>
                  <a:lnTo>
                    <a:pt x="941832" y="3564636"/>
                  </a:lnTo>
                  <a:lnTo>
                    <a:pt x="915924" y="3648456"/>
                  </a:lnTo>
                  <a:lnTo>
                    <a:pt x="888492" y="3730753"/>
                  </a:lnTo>
                  <a:lnTo>
                    <a:pt x="858012" y="3813049"/>
                  </a:lnTo>
                  <a:lnTo>
                    <a:pt x="826008" y="3893821"/>
                  </a:lnTo>
                  <a:lnTo>
                    <a:pt x="792480" y="3974592"/>
                  </a:lnTo>
                  <a:lnTo>
                    <a:pt x="755904" y="4055364"/>
                  </a:lnTo>
                  <a:lnTo>
                    <a:pt x="719328" y="4134612"/>
                  </a:lnTo>
                  <a:lnTo>
                    <a:pt x="678180" y="4212336"/>
                  </a:lnTo>
                  <a:lnTo>
                    <a:pt x="637032" y="4290060"/>
                  </a:lnTo>
                  <a:lnTo>
                    <a:pt x="592836" y="4367785"/>
                  </a:lnTo>
                  <a:lnTo>
                    <a:pt x="545592" y="4443985"/>
                  </a:lnTo>
                  <a:lnTo>
                    <a:pt x="498348" y="4518660"/>
                  </a:lnTo>
                  <a:lnTo>
                    <a:pt x="448056" y="4593336"/>
                  </a:lnTo>
                  <a:lnTo>
                    <a:pt x="394716" y="4666489"/>
                  </a:lnTo>
                  <a:lnTo>
                    <a:pt x="341376" y="4738117"/>
                  </a:lnTo>
                  <a:lnTo>
                    <a:pt x="284988" y="4809744"/>
                  </a:lnTo>
                  <a:lnTo>
                    <a:pt x="225552" y="4878325"/>
                  </a:lnTo>
                  <a:lnTo>
                    <a:pt x="164592" y="4948428"/>
                  </a:lnTo>
                  <a:lnTo>
                    <a:pt x="102108" y="5015484"/>
                  </a:lnTo>
                  <a:lnTo>
                    <a:pt x="38100" y="5082541"/>
                  </a:lnTo>
                  <a:cubicBezTo>
                    <a:pt x="35052" y="5084065"/>
                    <a:pt x="32004" y="5085589"/>
                    <a:pt x="28956" y="5085589"/>
                  </a:cubicBezTo>
                  <a:cubicBezTo>
                    <a:pt x="25908" y="5085589"/>
                    <a:pt x="22860" y="5084065"/>
                    <a:pt x="19812" y="5082541"/>
                  </a:cubicBezTo>
                  <a:lnTo>
                    <a:pt x="4572" y="5067301"/>
                  </a:lnTo>
                  <a:cubicBezTo>
                    <a:pt x="0" y="5061205"/>
                    <a:pt x="0" y="5053584"/>
                    <a:pt x="4572" y="5049013"/>
                  </a:cubicBezTo>
                  <a:lnTo>
                    <a:pt x="68580" y="4983481"/>
                  </a:lnTo>
                  <a:lnTo>
                    <a:pt x="129540" y="4916425"/>
                  </a:lnTo>
                  <a:lnTo>
                    <a:pt x="190500" y="4847844"/>
                  </a:lnTo>
                  <a:lnTo>
                    <a:pt x="248412" y="4779265"/>
                  </a:lnTo>
                  <a:lnTo>
                    <a:pt x="303276" y="4709160"/>
                  </a:lnTo>
                  <a:lnTo>
                    <a:pt x="356616" y="4637533"/>
                  </a:lnTo>
                  <a:lnTo>
                    <a:pt x="408432" y="4565905"/>
                  </a:lnTo>
                  <a:lnTo>
                    <a:pt x="458724" y="4492753"/>
                  </a:lnTo>
                  <a:lnTo>
                    <a:pt x="505968" y="4418077"/>
                  </a:lnTo>
                  <a:lnTo>
                    <a:pt x="551688" y="4343400"/>
                  </a:lnTo>
                  <a:lnTo>
                    <a:pt x="595884" y="4267200"/>
                  </a:lnTo>
                  <a:lnTo>
                    <a:pt x="637032" y="4191000"/>
                  </a:lnTo>
                  <a:lnTo>
                    <a:pt x="676656" y="4113277"/>
                  </a:lnTo>
                  <a:lnTo>
                    <a:pt x="714756" y="4035553"/>
                  </a:lnTo>
                  <a:lnTo>
                    <a:pt x="749808" y="3956305"/>
                  </a:lnTo>
                  <a:lnTo>
                    <a:pt x="783336" y="3877056"/>
                  </a:lnTo>
                  <a:lnTo>
                    <a:pt x="813816" y="3796285"/>
                  </a:lnTo>
                  <a:lnTo>
                    <a:pt x="844296" y="3715512"/>
                  </a:lnTo>
                  <a:lnTo>
                    <a:pt x="871728" y="3633217"/>
                  </a:lnTo>
                  <a:lnTo>
                    <a:pt x="896112" y="3552444"/>
                  </a:lnTo>
                  <a:lnTo>
                    <a:pt x="920496" y="3470149"/>
                  </a:lnTo>
                  <a:lnTo>
                    <a:pt x="940308" y="3386328"/>
                  </a:lnTo>
                  <a:lnTo>
                    <a:pt x="960120" y="3304033"/>
                  </a:lnTo>
                  <a:lnTo>
                    <a:pt x="976884" y="3220212"/>
                  </a:lnTo>
                  <a:lnTo>
                    <a:pt x="992124" y="3136392"/>
                  </a:lnTo>
                  <a:lnTo>
                    <a:pt x="1005840" y="3051048"/>
                  </a:lnTo>
                  <a:lnTo>
                    <a:pt x="1016508" y="2967229"/>
                  </a:lnTo>
                  <a:lnTo>
                    <a:pt x="1025652" y="2881885"/>
                  </a:lnTo>
                  <a:lnTo>
                    <a:pt x="1033272" y="2798065"/>
                  </a:lnTo>
                  <a:lnTo>
                    <a:pt x="1037844" y="2712721"/>
                  </a:lnTo>
                  <a:lnTo>
                    <a:pt x="1040892" y="2627377"/>
                  </a:lnTo>
                  <a:lnTo>
                    <a:pt x="1042416" y="2543556"/>
                  </a:lnTo>
                  <a:lnTo>
                    <a:pt x="1040892" y="2458212"/>
                  </a:lnTo>
                  <a:lnTo>
                    <a:pt x="1037844" y="2372869"/>
                  </a:lnTo>
                  <a:lnTo>
                    <a:pt x="1033272" y="2287524"/>
                  </a:lnTo>
                  <a:lnTo>
                    <a:pt x="1025652" y="2203705"/>
                  </a:lnTo>
                  <a:lnTo>
                    <a:pt x="1016508" y="2118361"/>
                  </a:lnTo>
                  <a:lnTo>
                    <a:pt x="1005840" y="2034541"/>
                  </a:lnTo>
                  <a:lnTo>
                    <a:pt x="992124" y="1950721"/>
                  </a:lnTo>
                  <a:lnTo>
                    <a:pt x="976884" y="1866900"/>
                  </a:lnTo>
                  <a:lnTo>
                    <a:pt x="960120" y="1783080"/>
                  </a:lnTo>
                  <a:lnTo>
                    <a:pt x="940308" y="1699261"/>
                  </a:lnTo>
                  <a:lnTo>
                    <a:pt x="918972" y="1616965"/>
                  </a:lnTo>
                  <a:lnTo>
                    <a:pt x="896112" y="1534669"/>
                  </a:lnTo>
                  <a:lnTo>
                    <a:pt x="871728" y="1452372"/>
                  </a:lnTo>
                  <a:lnTo>
                    <a:pt x="844296" y="1370076"/>
                  </a:lnTo>
                  <a:lnTo>
                    <a:pt x="813816" y="1289305"/>
                  </a:lnTo>
                  <a:lnTo>
                    <a:pt x="783336" y="1210056"/>
                  </a:lnTo>
                  <a:lnTo>
                    <a:pt x="749808" y="1129285"/>
                  </a:lnTo>
                  <a:lnTo>
                    <a:pt x="713232" y="1051561"/>
                  </a:lnTo>
                  <a:lnTo>
                    <a:pt x="676656" y="972312"/>
                  </a:lnTo>
                  <a:lnTo>
                    <a:pt x="637032" y="894588"/>
                  </a:lnTo>
                  <a:lnTo>
                    <a:pt x="595884" y="818388"/>
                  </a:lnTo>
                  <a:lnTo>
                    <a:pt x="551688" y="742188"/>
                  </a:lnTo>
                  <a:lnTo>
                    <a:pt x="505968" y="667512"/>
                  </a:lnTo>
                  <a:lnTo>
                    <a:pt x="458724" y="592836"/>
                  </a:lnTo>
                  <a:lnTo>
                    <a:pt x="408432" y="519684"/>
                  </a:lnTo>
                  <a:lnTo>
                    <a:pt x="356616" y="448056"/>
                  </a:lnTo>
                  <a:lnTo>
                    <a:pt x="303276" y="376428"/>
                  </a:lnTo>
                  <a:lnTo>
                    <a:pt x="248412" y="306324"/>
                  </a:lnTo>
                  <a:lnTo>
                    <a:pt x="190500" y="237744"/>
                  </a:lnTo>
                  <a:lnTo>
                    <a:pt x="129540" y="169164"/>
                  </a:lnTo>
                  <a:lnTo>
                    <a:pt x="68580" y="103632"/>
                  </a:lnTo>
                  <a:lnTo>
                    <a:pt x="4572" y="38100"/>
                  </a:lnTo>
                  <a:cubicBezTo>
                    <a:pt x="0" y="32004"/>
                    <a:pt x="0" y="24384"/>
                    <a:pt x="4572" y="19812"/>
                  </a:cubicBezTo>
                  <a:lnTo>
                    <a:pt x="19812" y="4572"/>
                  </a:lnTo>
                  <a:cubicBezTo>
                    <a:pt x="22860" y="1524"/>
                    <a:pt x="25908" y="0"/>
                    <a:pt x="2895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5773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Shape 7528"/>
            <p:cNvSpPr/>
            <p:nvPr/>
          </p:nvSpPr>
          <p:spPr>
            <a:xfrm>
              <a:off x="362712" y="164592"/>
              <a:ext cx="7920228" cy="560832"/>
            </a:xfrm>
            <a:custGeom>
              <a:avLst/>
              <a:gdLst/>
              <a:ahLst/>
              <a:cxnLst/>
              <a:rect l="0" t="0" r="0" b="0"/>
              <a:pathLst>
                <a:path w="7920228" h="560832">
                  <a:moveTo>
                    <a:pt x="0" y="0"/>
                  </a:moveTo>
                  <a:lnTo>
                    <a:pt x="7920228" y="0"/>
                  </a:lnTo>
                  <a:lnTo>
                    <a:pt x="7920228" y="560832"/>
                  </a:lnTo>
                  <a:lnTo>
                    <a:pt x="0" y="56083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260"/>
            <p:cNvSpPr/>
            <p:nvPr/>
          </p:nvSpPr>
          <p:spPr>
            <a:xfrm>
              <a:off x="350520" y="152400"/>
              <a:ext cx="3971545" cy="585215"/>
            </a:xfrm>
            <a:custGeom>
              <a:avLst/>
              <a:gdLst/>
              <a:ahLst/>
              <a:cxnLst/>
              <a:rect l="0" t="0" r="0" b="0"/>
              <a:pathLst>
                <a:path w="3971545" h="585215">
                  <a:moveTo>
                    <a:pt x="12192" y="0"/>
                  </a:moveTo>
                  <a:lnTo>
                    <a:pt x="3971545" y="0"/>
                  </a:lnTo>
                  <a:lnTo>
                    <a:pt x="3971545" y="25908"/>
                  </a:lnTo>
                  <a:lnTo>
                    <a:pt x="24384" y="25908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5215"/>
                  </a:lnTo>
                  <a:lnTo>
                    <a:pt x="12192" y="585215"/>
                  </a:lnTo>
                  <a:cubicBezTo>
                    <a:pt x="6096" y="585215"/>
                    <a:pt x="0" y="579120"/>
                    <a:pt x="0" y="573024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Shape 263"/>
            <p:cNvSpPr/>
            <p:nvPr/>
          </p:nvSpPr>
          <p:spPr>
            <a:xfrm>
              <a:off x="13716" y="96012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5448" y="697992"/>
                    <a:pt x="0" y="542544"/>
                    <a:pt x="0" y="348996"/>
                  </a:cubicBezTo>
                  <a:cubicBezTo>
                    <a:pt x="0" y="155448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Shape 264"/>
            <p:cNvSpPr/>
            <p:nvPr/>
          </p:nvSpPr>
          <p:spPr>
            <a:xfrm>
              <a:off x="0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362712" y="0"/>
                  </a:move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7932" y="59436"/>
                  </a:lnTo>
                  <a:lnTo>
                    <a:pt x="202692" y="67056"/>
                  </a:lnTo>
                  <a:lnTo>
                    <a:pt x="188976" y="74676"/>
                  </a:lnTo>
                  <a:lnTo>
                    <a:pt x="175260" y="83820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4968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1544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3340" y="231648"/>
                  </a:lnTo>
                  <a:lnTo>
                    <a:pt x="47244" y="246888"/>
                  </a:lnTo>
                  <a:lnTo>
                    <a:pt x="41148" y="262128"/>
                  </a:lnTo>
                  <a:lnTo>
                    <a:pt x="36576" y="278892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6532"/>
                  </a:lnTo>
                  <a:lnTo>
                    <a:pt x="41148" y="463296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9436" y="509016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9788"/>
                  </a:lnTo>
                  <a:lnTo>
                    <a:pt x="124968" y="600456"/>
                  </a:lnTo>
                  <a:lnTo>
                    <a:pt x="135636" y="612648"/>
                  </a:lnTo>
                  <a:lnTo>
                    <a:pt x="147828" y="621792"/>
                  </a:lnTo>
                  <a:lnTo>
                    <a:pt x="161544" y="632460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3608"/>
                  </a:lnTo>
                  <a:lnTo>
                    <a:pt x="246888" y="679704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5948" y="699516"/>
                  </a:lnTo>
                  <a:lnTo>
                    <a:pt x="362712" y="699516"/>
                  </a:lnTo>
                  <a:lnTo>
                    <a:pt x="362712" y="725424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60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3796"/>
                  </a:lnTo>
                  <a:lnTo>
                    <a:pt x="132588" y="643128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4444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4152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2796"/>
                  </a:lnTo>
                  <a:lnTo>
                    <a:pt x="16764" y="256032"/>
                  </a:lnTo>
                  <a:lnTo>
                    <a:pt x="22860" y="237744"/>
                  </a:lnTo>
                  <a:lnTo>
                    <a:pt x="28956" y="222504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3152" y="146304"/>
                  </a:lnTo>
                  <a:lnTo>
                    <a:pt x="83820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3820"/>
                  </a:lnTo>
                  <a:lnTo>
                    <a:pt x="146304" y="73152"/>
                  </a:lnTo>
                  <a:lnTo>
                    <a:pt x="160020" y="62484"/>
                  </a:lnTo>
                  <a:lnTo>
                    <a:pt x="175260" y="53340"/>
                  </a:lnTo>
                  <a:lnTo>
                    <a:pt x="190500" y="44196"/>
                  </a:lnTo>
                  <a:lnTo>
                    <a:pt x="205740" y="36576"/>
                  </a:lnTo>
                  <a:lnTo>
                    <a:pt x="222504" y="28956"/>
                  </a:lnTo>
                  <a:lnTo>
                    <a:pt x="237744" y="22860"/>
                  </a:lnTo>
                  <a:lnTo>
                    <a:pt x="254508" y="16764"/>
                  </a:lnTo>
                  <a:lnTo>
                    <a:pt x="272796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3048"/>
                  </a:lnTo>
                  <a:lnTo>
                    <a:pt x="344424" y="1524"/>
                  </a:lnTo>
                  <a:lnTo>
                    <a:pt x="362712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Shape 265"/>
            <p:cNvSpPr/>
            <p:nvPr/>
          </p:nvSpPr>
          <p:spPr>
            <a:xfrm>
              <a:off x="362712" y="82296"/>
              <a:ext cx="362712" cy="725424"/>
            </a:xfrm>
            <a:custGeom>
              <a:avLst/>
              <a:gdLst/>
              <a:ahLst/>
              <a:cxnLst/>
              <a:rect l="0" t="0" r="0" b="0"/>
              <a:pathLst>
                <a:path w="362712" h="725424">
                  <a:moveTo>
                    <a:pt x="0" y="0"/>
                  </a:moveTo>
                  <a:lnTo>
                    <a:pt x="18288" y="1524"/>
                  </a:lnTo>
                  <a:lnTo>
                    <a:pt x="36576" y="3048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0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6"/>
                  </a:lnTo>
                  <a:lnTo>
                    <a:pt x="187452" y="53340"/>
                  </a:lnTo>
                  <a:lnTo>
                    <a:pt x="202692" y="62484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5260"/>
                  </a:lnTo>
                  <a:lnTo>
                    <a:pt x="318516" y="190500"/>
                  </a:lnTo>
                  <a:lnTo>
                    <a:pt x="326136" y="205740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7848"/>
                  </a:lnTo>
                  <a:lnTo>
                    <a:pt x="361188" y="324612"/>
                  </a:lnTo>
                  <a:lnTo>
                    <a:pt x="362712" y="344424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7680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10896" y="550164"/>
                  </a:lnTo>
                  <a:lnTo>
                    <a:pt x="300228" y="565404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6552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2940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0"/>
                  </a:lnTo>
                  <a:lnTo>
                    <a:pt x="91440" y="713232"/>
                  </a:lnTo>
                  <a:lnTo>
                    <a:pt x="73152" y="717804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4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7056" y="693420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9704"/>
                  </a:lnTo>
                  <a:lnTo>
                    <a:pt x="131064" y="673608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7596"/>
                  </a:lnTo>
                  <a:lnTo>
                    <a:pt x="269748" y="563880"/>
                  </a:lnTo>
                  <a:lnTo>
                    <a:pt x="278892" y="551688"/>
                  </a:lnTo>
                  <a:lnTo>
                    <a:pt x="288036" y="537972"/>
                  </a:lnTo>
                  <a:lnTo>
                    <a:pt x="295656" y="524256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81000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4"/>
                  </a:lnTo>
                  <a:lnTo>
                    <a:pt x="333756" y="312420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8976"/>
                  </a:lnTo>
                  <a:lnTo>
                    <a:pt x="280416" y="175260"/>
                  </a:lnTo>
                  <a:lnTo>
                    <a:pt x="269748" y="161544"/>
                  </a:lnTo>
                  <a:lnTo>
                    <a:pt x="260604" y="149352"/>
                  </a:lnTo>
                  <a:lnTo>
                    <a:pt x="249936" y="137160"/>
                  </a:lnTo>
                  <a:lnTo>
                    <a:pt x="239268" y="124968"/>
                  </a:lnTo>
                  <a:lnTo>
                    <a:pt x="227076" y="114300"/>
                  </a:lnTo>
                  <a:lnTo>
                    <a:pt x="214884" y="103632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3528"/>
                  </a:lnTo>
                  <a:lnTo>
                    <a:pt x="51816" y="30480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Shape 7537"/>
            <p:cNvSpPr/>
            <p:nvPr/>
          </p:nvSpPr>
          <p:spPr>
            <a:xfrm>
              <a:off x="822960" y="1004316"/>
              <a:ext cx="7459981" cy="559308"/>
            </a:xfrm>
            <a:custGeom>
              <a:avLst/>
              <a:gdLst/>
              <a:ahLst/>
              <a:cxnLst/>
              <a:rect l="0" t="0" r="0" b="0"/>
              <a:pathLst>
                <a:path w="7459981" h="559308">
                  <a:moveTo>
                    <a:pt x="0" y="0"/>
                  </a:moveTo>
                  <a:lnTo>
                    <a:pt x="7459981" y="0"/>
                  </a:lnTo>
                  <a:lnTo>
                    <a:pt x="7459981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5C70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Shape 267"/>
            <p:cNvSpPr/>
            <p:nvPr/>
          </p:nvSpPr>
          <p:spPr>
            <a:xfrm>
              <a:off x="810768" y="992124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742182" y="559308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Shape 268"/>
            <p:cNvSpPr/>
            <p:nvPr/>
          </p:nvSpPr>
          <p:spPr>
            <a:xfrm>
              <a:off x="4552950" y="992124"/>
              <a:ext cx="3742183" cy="585216"/>
            </a:xfrm>
            <a:custGeom>
              <a:avLst/>
              <a:gdLst/>
              <a:ahLst/>
              <a:cxnLst/>
              <a:rect l="0" t="0" r="0" b="0"/>
              <a:pathLst>
                <a:path w="3742183" h="585216">
                  <a:moveTo>
                    <a:pt x="0" y="0"/>
                  </a:moveTo>
                  <a:lnTo>
                    <a:pt x="3729990" y="0"/>
                  </a:lnTo>
                  <a:cubicBezTo>
                    <a:pt x="3736085" y="0"/>
                    <a:pt x="3742183" y="6096"/>
                    <a:pt x="3742183" y="12192"/>
                  </a:cubicBezTo>
                  <a:lnTo>
                    <a:pt x="3742183" y="571500"/>
                  </a:lnTo>
                  <a:cubicBezTo>
                    <a:pt x="3742183" y="579120"/>
                    <a:pt x="3736085" y="585216"/>
                    <a:pt x="3729990" y="585216"/>
                  </a:cubicBezTo>
                  <a:lnTo>
                    <a:pt x="0" y="585216"/>
                  </a:lnTo>
                  <a:lnTo>
                    <a:pt x="0" y="559308"/>
                  </a:lnTo>
                  <a:lnTo>
                    <a:pt x="3716274" y="559308"/>
                  </a:lnTo>
                  <a:lnTo>
                    <a:pt x="3716274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268994" y="1036920"/>
              <a:ext cx="6365526" cy="47629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bg-BG" sz="3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Общ преглед на </a:t>
              </a:r>
              <a:r>
                <a:rPr lang="en-US" sz="3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REGIONS</a:t>
              </a:r>
              <a:r>
                <a:rPr lang="en-US" sz="3000" spc="1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4FOOD</a:t>
              </a:r>
              <a:endParaRPr lang="en-US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8" name="Shape 270"/>
            <p:cNvSpPr/>
            <p:nvPr/>
          </p:nvSpPr>
          <p:spPr>
            <a:xfrm>
              <a:off x="473964" y="934212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Shape 271"/>
            <p:cNvSpPr/>
            <p:nvPr/>
          </p:nvSpPr>
          <p:spPr>
            <a:xfrm>
              <a:off x="460248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2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6576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2"/>
                  </a:lnTo>
                  <a:lnTo>
                    <a:pt x="188976" y="74676"/>
                  </a:lnTo>
                  <a:lnTo>
                    <a:pt x="175260" y="82296"/>
                  </a:lnTo>
                  <a:lnTo>
                    <a:pt x="161544" y="91440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8"/>
                  </a:lnTo>
                  <a:lnTo>
                    <a:pt x="59436" y="216408"/>
                  </a:lnTo>
                  <a:lnTo>
                    <a:pt x="51816" y="230124"/>
                  </a:lnTo>
                  <a:lnTo>
                    <a:pt x="47244" y="245364"/>
                  </a:lnTo>
                  <a:lnTo>
                    <a:pt x="41148" y="262128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10896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0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6576" y="446532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4"/>
                  </a:lnTo>
                  <a:lnTo>
                    <a:pt x="187452" y="650748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6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20852"/>
                  </a:lnTo>
                  <a:lnTo>
                    <a:pt x="289560" y="717804"/>
                  </a:lnTo>
                  <a:lnTo>
                    <a:pt x="272796" y="713232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81228"/>
                  </a:lnTo>
                  <a:lnTo>
                    <a:pt x="175260" y="672084"/>
                  </a:lnTo>
                  <a:lnTo>
                    <a:pt x="160020" y="662940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4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5864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0"/>
                  </a:lnTo>
                  <a:lnTo>
                    <a:pt x="44196" y="190500"/>
                  </a:lnTo>
                  <a:lnTo>
                    <a:pt x="53340" y="175260"/>
                  </a:lnTo>
                  <a:lnTo>
                    <a:pt x="62484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2484"/>
                  </a:lnTo>
                  <a:lnTo>
                    <a:pt x="175260" y="51816"/>
                  </a:lnTo>
                  <a:lnTo>
                    <a:pt x="190500" y="44196"/>
                  </a:lnTo>
                  <a:lnTo>
                    <a:pt x="205740" y="35052"/>
                  </a:lnTo>
                  <a:lnTo>
                    <a:pt x="220980" y="28956"/>
                  </a:lnTo>
                  <a:lnTo>
                    <a:pt x="237744" y="21336"/>
                  </a:lnTo>
                  <a:lnTo>
                    <a:pt x="254508" y="16764"/>
                  </a:lnTo>
                  <a:lnTo>
                    <a:pt x="271272" y="10668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Shape 272"/>
            <p:cNvSpPr/>
            <p:nvPr/>
          </p:nvSpPr>
          <p:spPr>
            <a:xfrm>
              <a:off x="822960" y="922020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6"/>
                  </a:lnTo>
                  <a:lnTo>
                    <a:pt x="187452" y="51816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4488"/>
                  </a:lnTo>
                  <a:lnTo>
                    <a:pt x="256032" y="105156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6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60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1188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4340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8"/>
                  </a:lnTo>
                  <a:lnTo>
                    <a:pt x="256032" y="618744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6408" y="652272"/>
                  </a:lnTo>
                  <a:lnTo>
                    <a:pt x="202692" y="662940"/>
                  </a:lnTo>
                  <a:lnTo>
                    <a:pt x="187452" y="672084"/>
                  </a:lnTo>
                  <a:lnTo>
                    <a:pt x="172212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4864" y="720852"/>
                  </a:lnTo>
                  <a:lnTo>
                    <a:pt x="38100" y="722376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7992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3736" y="650748"/>
                  </a:lnTo>
                  <a:lnTo>
                    <a:pt x="187452" y="641604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1124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9016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6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4528"/>
                  </a:lnTo>
                  <a:lnTo>
                    <a:pt x="335280" y="396240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7744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2296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Shape 274"/>
            <p:cNvSpPr/>
            <p:nvPr/>
          </p:nvSpPr>
          <p:spPr>
            <a:xfrm>
              <a:off x="1021080" y="1831848"/>
              <a:ext cx="3637788" cy="583692"/>
            </a:xfrm>
            <a:custGeom>
              <a:avLst/>
              <a:gdLst/>
              <a:ahLst/>
              <a:cxnLst/>
              <a:rect l="0" t="0" r="0" b="0"/>
              <a:pathLst>
                <a:path w="3637788" h="583692">
                  <a:moveTo>
                    <a:pt x="12192" y="0"/>
                  </a:moveTo>
                  <a:lnTo>
                    <a:pt x="3637788" y="0"/>
                  </a:lnTo>
                  <a:lnTo>
                    <a:pt x="3637788" y="24384"/>
                  </a:lnTo>
                  <a:lnTo>
                    <a:pt x="25908" y="24384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Shape 277"/>
            <p:cNvSpPr/>
            <p:nvPr/>
          </p:nvSpPr>
          <p:spPr>
            <a:xfrm>
              <a:off x="684276" y="1773936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6972" y="699516"/>
                    <a:pt x="0" y="542544"/>
                    <a:pt x="0" y="348996"/>
                  </a:cubicBezTo>
                  <a:cubicBezTo>
                    <a:pt x="0" y="156972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Shape 278"/>
            <p:cNvSpPr/>
            <p:nvPr/>
          </p:nvSpPr>
          <p:spPr>
            <a:xfrm>
              <a:off x="672084" y="1761744"/>
              <a:ext cx="361188" cy="723900"/>
            </a:xfrm>
            <a:custGeom>
              <a:avLst/>
              <a:gdLst/>
              <a:ahLst/>
              <a:cxnLst/>
              <a:rect l="0" t="0" r="0" b="0"/>
              <a:pathLst>
                <a:path w="361188" h="723900">
                  <a:moveTo>
                    <a:pt x="342900" y="0"/>
                  </a:moveTo>
                  <a:lnTo>
                    <a:pt x="361188" y="0"/>
                  </a:lnTo>
                  <a:lnTo>
                    <a:pt x="361188" y="24385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5053"/>
                  </a:lnTo>
                  <a:lnTo>
                    <a:pt x="262128" y="39625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7912"/>
                  </a:lnTo>
                  <a:lnTo>
                    <a:pt x="201168" y="65532"/>
                  </a:lnTo>
                  <a:lnTo>
                    <a:pt x="187452" y="73153"/>
                  </a:lnTo>
                  <a:lnTo>
                    <a:pt x="173736" y="82297"/>
                  </a:lnTo>
                  <a:lnTo>
                    <a:pt x="160020" y="91441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0020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4885"/>
                  </a:lnTo>
                  <a:lnTo>
                    <a:pt x="51816" y="230125"/>
                  </a:lnTo>
                  <a:lnTo>
                    <a:pt x="45720" y="245364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1188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7012"/>
                  </a:lnTo>
                  <a:lnTo>
                    <a:pt x="51816" y="492253"/>
                  </a:lnTo>
                  <a:lnTo>
                    <a:pt x="57912" y="507492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4"/>
                  </a:lnTo>
                  <a:lnTo>
                    <a:pt x="185928" y="649225"/>
                  </a:lnTo>
                  <a:lnTo>
                    <a:pt x="201168" y="658368"/>
                  </a:lnTo>
                  <a:lnTo>
                    <a:pt x="214884" y="665988"/>
                  </a:lnTo>
                  <a:lnTo>
                    <a:pt x="230124" y="672085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6468"/>
                  </a:lnTo>
                  <a:lnTo>
                    <a:pt x="344424" y="697992"/>
                  </a:lnTo>
                  <a:lnTo>
                    <a:pt x="361188" y="699517"/>
                  </a:lnTo>
                  <a:lnTo>
                    <a:pt x="361188" y="723900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3"/>
                  </a:lnTo>
                  <a:lnTo>
                    <a:pt x="289560" y="716280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5"/>
                  </a:lnTo>
                  <a:lnTo>
                    <a:pt x="158496" y="662941"/>
                  </a:lnTo>
                  <a:lnTo>
                    <a:pt x="144780" y="652272"/>
                  </a:lnTo>
                  <a:lnTo>
                    <a:pt x="131064" y="641604"/>
                  </a:lnTo>
                  <a:lnTo>
                    <a:pt x="118872" y="630936"/>
                  </a:lnTo>
                  <a:lnTo>
                    <a:pt x="105156" y="618744"/>
                  </a:lnTo>
                  <a:lnTo>
                    <a:pt x="92964" y="605028"/>
                  </a:lnTo>
                  <a:lnTo>
                    <a:pt x="82296" y="592836"/>
                  </a:lnTo>
                  <a:lnTo>
                    <a:pt x="71628" y="579120"/>
                  </a:lnTo>
                  <a:lnTo>
                    <a:pt x="60960" y="565404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2920"/>
                  </a:lnTo>
                  <a:lnTo>
                    <a:pt x="21336" y="486156"/>
                  </a:lnTo>
                  <a:lnTo>
                    <a:pt x="15240" y="469392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2900"/>
                  </a:lnTo>
                  <a:lnTo>
                    <a:pt x="1524" y="324612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1272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0980"/>
                  </a:lnTo>
                  <a:lnTo>
                    <a:pt x="35052" y="205741"/>
                  </a:lnTo>
                  <a:lnTo>
                    <a:pt x="42672" y="188976"/>
                  </a:lnTo>
                  <a:lnTo>
                    <a:pt x="51816" y="173736"/>
                  </a:lnTo>
                  <a:lnTo>
                    <a:pt x="60960" y="160020"/>
                  </a:lnTo>
                  <a:lnTo>
                    <a:pt x="71628" y="144780"/>
                  </a:lnTo>
                  <a:lnTo>
                    <a:pt x="82296" y="131064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2297"/>
                  </a:lnTo>
                  <a:lnTo>
                    <a:pt x="144780" y="71628"/>
                  </a:lnTo>
                  <a:lnTo>
                    <a:pt x="158496" y="62485"/>
                  </a:lnTo>
                  <a:lnTo>
                    <a:pt x="173736" y="51817"/>
                  </a:lnTo>
                  <a:lnTo>
                    <a:pt x="188976" y="44197"/>
                  </a:lnTo>
                  <a:lnTo>
                    <a:pt x="204216" y="35053"/>
                  </a:lnTo>
                  <a:lnTo>
                    <a:pt x="220980" y="28956"/>
                  </a:lnTo>
                  <a:lnTo>
                    <a:pt x="236220" y="21336"/>
                  </a:lnTo>
                  <a:lnTo>
                    <a:pt x="252984" y="16764"/>
                  </a:lnTo>
                  <a:lnTo>
                    <a:pt x="271272" y="10668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Shape 279"/>
            <p:cNvSpPr/>
            <p:nvPr/>
          </p:nvSpPr>
          <p:spPr>
            <a:xfrm>
              <a:off x="1033272" y="1761744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0" y="0"/>
                  </a:lnTo>
                  <a:lnTo>
                    <a:pt x="18288" y="0"/>
                  </a:lnTo>
                  <a:lnTo>
                    <a:pt x="36576" y="1525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3"/>
                  </a:lnTo>
                  <a:lnTo>
                    <a:pt x="172212" y="42672"/>
                  </a:lnTo>
                  <a:lnTo>
                    <a:pt x="187452" y="51817"/>
                  </a:lnTo>
                  <a:lnTo>
                    <a:pt x="202692" y="60961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5" y="118872"/>
                  </a:lnTo>
                  <a:lnTo>
                    <a:pt x="280416" y="131064"/>
                  </a:lnTo>
                  <a:lnTo>
                    <a:pt x="291084" y="144780"/>
                  </a:lnTo>
                  <a:lnTo>
                    <a:pt x="300228" y="158497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7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6053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8161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3880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5" y="605028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1648" y="641604"/>
                  </a:lnTo>
                  <a:lnTo>
                    <a:pt x="217932" y="652272"/>
                  </a:lnTo>
                  <a:lnTo>
                    <a:pt x="202692" y="661417"/>
                  </a:lnTo>
                  <a:lnTo>
                    <a:pt x="188976" y="672085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8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723900"/>
                  </a:lnTo>
                  <a:lnTo>
                    <a:pt x="0" y="699517"/>
                  </a:lnTo>
                  <a:lnTo>
                    <a:pt x="0" y="699517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8180"/>
                  </a:lnTo>
                  <a:lnTo>
                    <a:pt x="131064" y="672085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1"/>
                  </a:lnTo>
                  <a:lnTo>
                    <a:pt x="214884" y="621792"/>
                  </a:lnTo>
                  <a:lnTo>
                    <a:pt x="227076" y="611125"/>
                  </a:lnTo>
                  <a:lnTo>
                    <a:pt x="237744" y="600456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7180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5"/>
                  </a:lnTo>
                  <a:lnTo>
                    <a:pt x="335280" y="327661"/>
                  </a:lnTo>
                  <a:lnTo>
                    <a:pt x="333756" y="310897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1168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1441"/>
                  </a:lnTo>
                  <a:lnTo>
                    <a:pt x="188976" y="82297"/>
                  </a:lnTo>
                  <a:lnTo>
                    <a:pt x="175260" y="74676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39625"/>
                  </a:lnTo>
                  <a:lnTo>
                    <a:pt x="85344" y="35053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5"/>
                  </a:lnTo>
                  <a:lnTo>
                    <a:pt x="0" y="24385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Shape 7551"/>
            <p:cNvSpPr/>
            <p:nvPr/>
          </p:nvSpPr>
          <p:spPr>
            <a:xfrm>
              <a:off x="1033272" y="2682241"/>
              <a:ext cx="7249669" cy="559308"/>
            </a:xfrm>
            <a:custGeom>
              <a:avLst/>
              <a:gdLst/>
              <a:ahLst/>
              <a:cxnLst/>
              <a:rect l="0" t="0" r="0" b="0"/>
              <a:pathLst>
                <a:path w="7249669" h="559308">
                  <a:moveTo>
                    <a:pt x="0" y="0"/>
                  </a:moveTo>
                  <a:lnTo>
                    <a:pt x="7249669" y="0"/>
                  </a:lnTo>
                  <a:lnTo>
                    <a:pt x="7249669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Shape 281"/>
            <p:cNvSpPr/>
            <p:nvPr/>
          </p:nvSpPr>
          <p:spPr>
            <a:xfrm>
              <a:off x="1021080" y="2670048"/>
              <a:ext cx="3637788" cy="585216"/>
            </a:xfrm>
            <a:custGeom>
              <a:avLst/>
              <a:gdLst/>
              <a:ahLst/>
              <a:cxnLst/>
              <a:rect l="0" t="0" r="0" b="0"/>
              <a:pathLst>
                <a:path w="3637788" h="585216">
                  <a:moveTo>
                    <a:pt x="12192" y="0"/>
                  </a:moveTo>
                  <a:lnTo>
                    <a:pt x="3637788" y="0"/>
                  </a:lnTo>
                  <a:lnTo>
                    <a:pt x="3637788" y="25908"/>
                  </a:lnTo>
                  <a:lnTo>
                    <a:pt x="25908" y="25908"/>
                  </a:lnTo>
                  <a:lnTo>
                    <a:pt x="25908" y="559308"/>
                  </a:lnTo>
                  <a:lnTo>
                    <a:pt x="3637788" y="559308"/>
                  </a:lnTo>
                  <a:lnTo>
                    <a:pt x="3637788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Shape 284"/>
            <p:cNvSpPr/>
            <p:nvPr/>
          </p:nvSpPr>
          <p:spPr>
            <a:xfrm>
              <a:off x="684276" y="2613661"/>
              <a:ext cx="699516" cy="697992"/>
            </a:xfrm>
            <a:custGeom>
              <a:avLst/>
              <a:gdLst/>
              <a:ahLst/>
              <a:cxnLst/>
              <a:rect l="0" t="0" r="0" b="0"/>
              <a:pathLst>
                <a:path w="699516" h="697992">
                  <a:moveTo>
                    <a:pt x="348996" y="0"/>
                  </a:moveTo>
                  <a:cubicBezTo>
                    <a:pt x="542544" y="0"/>
                    <a:pt x="699516" y="155448"/>
                    <a:pt x="699516" y="348996"/>
                  </a:cubicBezTo>
                  <a:cubicBezTo>
                    <a:pt x="699516" y="542544"/>
                    <a:pt x="542544" y="697992"/>
                    <a:pt x="348996" y="697992"/>
                  </a:cubicBezTo>
                  <a:cubicBezTo>
                    <a:pt x="156972" y="697992"/>
                    <a:pt x="0" y="542544"/>
                    <a:pt x="0" y="348996"/>
                  </a:cubicBezTo>
                  <a:cubicBezTo>
                    <a:pt x="0" y="155448"/>
                    <a:pt x="156972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Shape 285"/>
            <p:cNvSpPr/>
            <p:nvPr/>
          </p:nvSpPr>
          <p:spPr>
            <a:xfrm>
              <a:off x="672084" y="2599944"/>
              <a:ext cx="361188" cy="725425"/>
            </a:xfrm>
            <a:custGeom>
              <a:avLst/>
              <a:gdLst/>
              <a:ahLst/>
              <a:cxnLst/>
              <a:rect l="0" t="0" r="0" b="0"/>
              <a:pathLst>
                <a:path w="361188" h="725425">
                  <a:moveTo>
                    <a:pt x="361188" y="0"/>
                  </a:moveTo>
                  <a:lnTo>
                    <a:pt x="361188" y="25908"/>
                  </a:lnTo>
                  <a:lnTo>
                    <a:pt x="344424" y="25908"/>
                  </a:lnTo>
                  <a:lnTo>
                    <a:pt x="327660" y="27432"/>
                  </a:lnTo>
                  <a:lnTo>
                    <a:pt x="310896" y="28956"/>
                  </a:lnTo>
                  <a:lnTo>
                    <a:pt x="294132" y="32004"/>
                  </a:lnTo>
                  <a:lnTo>
                    <a:pt x="277368" y="36576"/>
                  </a:lnTo>
                  <a:lnTo>
                    <a:pt x="262128" y="41148"/>
                  </a:lnTo>
                  <a:lnTo>
                    <a:pt x="245364" y="45720"/>
                  </a:lnTo>
                  <a:lnTo>
                    <a:pt x="230124" y="51817"/>
                  </a:lnTo>
                  <a:lnTo>
                    <a:pt x="216408" y="59436"/>
                  </a:lnTo>
                  <a:lnTo>
                    <a:pt x="201168" y="65532"/>
                  </a:lnTo>
                  <a:lnTo>
                    <a:pt x="187452" y="74676"/>
                  </a:lnTo>
                  <a:lnTo>
                    <a:pt x="173736" y="82297"/>
                  </a:lnTo>
                  <a:lnTo>
                    <a:pt x="160020" y="92964"/>
                  </a:lnTo>
                  <a:lnTo>
                    <a:pt x="147828" y="102109"/>
                  </a:lnTo>
                  <a:lnTo>
                    <a:pt x="135636" y="112776"/>
                  </a:lnTo>
                  <a:lnTo>
                    <a:pt x="123444" y="123444"/>
                  </a:lnTo>
                  <a:lnTo>
                    <a:pt x="112776" y="135636"/>
                  </a:lnTo>
                  <a:lnTo>
                    <a:pt x="102108" y="147828"/>
                  </a:lnTo>
                  <a:lnTo>
                    <a:pt x="91440" y="161544"/>
                  </a:lnTo>
                  <a:lnTo>
                    <a:pt x="82296" y="173736"/>
                  </a:lnTo>
                  <a:lnTo>
                    <a:pt x="73152" y="187453"/>
                  </a:lnTo>
                  <a:lnTo>
                    <a:pt x="65532" y="201168"/>
                  </a:lnTo>
                  <a:lnTo>
                    <a:pt x="57912" y="216409"/>
                  </a:lnTo>
                  <a:lnTo>
                    <a:pt x="51816" y="231648"/>
                  </a:lnTo>
                  <a:lnTo>
                    <a:pt x="45720" y="246888"/>
                  </a:lnTo>
                  <a:lnTo>
                    <a:pt x="39624" y="262128"/>
                  </a:lnTo>
                  <a:lnTo>
                    <a:pt x="35052" y="277368"/>
                  </a:lnTo>
                  <a:lnTo>
                    <a:pt x="32004" y="294132"/>
                  </a:lnTo>
                  <a:lnTo>
                    <a:pt x="28956" y="310897"/>
                  </a:lnTo>
                  <a:lnTo>
                    <a:pt x="25908" y="327661"/>
                  </a:lnTo>
                  <a:lnTo>
                    <a:pt x="25908" y="344425"/>
                  </a:lnTo>
                  <a:lnTo>
                    <a:pt x="24384" y="362712"/>
                  </a:lnTo>
                  <a:lnTo>
                    <a:pt x="24384" y="379476"/>
                  </a:lnTo>
                  <a:lnTo>
                    <a:pt x="25908" y="396241"/>
                  </a:lnTo>
                  <a:lnTo>
                    <a:pt x="28956" y="413004"/>
                  </a:lnTo>
                  <a:lnTo>
                    <a:pt x="32004" y="429768"/>
                  </a:lnTo>
                  <a:lnTo>
                    <a:pt x="35052" y="446532"/>
                  </a:lnTo>
                  <a:lnTo>
                    <a:pt x="39624" y="461772"/>
                  </a:lnTo>
                  <a:lnTo>
                    <a:pt x="45720" y="478536"/>
                  </a:lnTo>
                  <a:lnTo>
                    <a:pt x="51816" y="493776"/>
                  </a:lnTo>
                  <a:lnTo>
                    <a:pt x="57912" y="509017"/>
                  </a:lnTo>
                  <a:lnTo>
                    <a:pt x="65532" y="522732"/>
                  </a:lnTo>
                  <a:lnTo>
                    <a:pt x="73152" y="536448"/>
                  </a:lnTo>
                  <a:lnTo>
                    <a:pt x="82296" y="550164"/>
                  </a:lnTo>
                  <a:lnTo>
                    <a:pt x="91440" y="563880"/>
                  </a:lnTo>
                  <a:lnTo>
                    <a:pt x="102108" y="576073"/>
                  </a:lnTo>
                  <a:lnTo>
                    <a:pt x="112776" y="588264"/>
                  </a:lnTo>
                  <a:lnTo>
                    <a:pt x="123444" y="600456"/>
                  </a:lnTo>
                  <a:lnTo>
                    <a:pt x="135636" y="611125"/>
                  </a:lnTo>
                  <a:lnTo>
                    <a:pt x="147828" y="621792"/>
                  </a:lnTo>
                  <a:lnTo>
                    <a:pt x="160020" y="632461"/>
                  </a:lnTo>
                  <a:lnTo>
                    <a:pt x="173736" y="641605"/>
                  </a:lnTo>
                  <a:lnTo>
                    <a:pt x="185928" y="650748"/>
                  </a:lnTo>
                  <a:lnTo>
                    <a:pt x="201168" y="658368"/>
                  </a:lnTo>
                  <a:lnTo>
                    <a:pt x="214884" y="665989"/>
                  </a:lnTo>
                  <a:lnTo>
                    <a:pt x="230124" y="673609"/>
                  </a:lnTo>
                  <a:lnTo>
                    <a:pt x="245364" y="678180"/>
                  </a:lnTo>
                  <a:lnTo>
                    <a:pt x="260604" y="684276"/>
                  </a:lnTo>
                  <a:lnTo>
                    <a:pt x="277368" y="688848"/>
                  </a:lnTo>
                  <a:lnTo>
                    <a:pt x="294132" y="691897"/>
                  </a:lnTo>
                  <a:lnTo>
                    <a:pt x="309372" y="694944"/>
                  </a:lnTo>
                  <a:lnTo>
                    <a:pt x="326136" y="697992"/>
                  </a:lnTo>
                  <a:lnTo>
                    <a:pt x="344424" y="699516"/>
                  </a:lnTo>
                  <a:lnTo>
                    <a:pt x="361188" y="699516"/>
                  </a:lnTo>
                  <a:lnTo>
                    <a:pt x="361188" y="725425"/>
                  </a:lnTo>
                  <a:lnTo>
                    <a:pt x="342900" y="723900"/>
                  </a:lnTo>
                  <a:lnTo>
                    <a:pt x="324612" y="722376"/>
                  </a:lnTo>
                  <a:lnTo>
                    <a:pt x="306324" y="720852"/>
                  </a:lnTo>
                  <a:lnTo>
                    <a:pt x="289560" y="717805"/>
                  </a:lnTo>
                  <a:lnTo>
                    <a:pt x="271272" y="713232"/>
                  </a:lnTo>
                  <a:lnTo>
                    <a:pt x="254508" y="708661"/>
                  </a:lnTo>
                  <a:lnTo>
                    <a:pt x="237744" y="702564"/>
                  </a:lnTo>
                  <a:lnTo>
                    <a:pt x="220980" y="696468"/>
                  </a:lnTo>
                  <a:lnTo>
                    <a:pt x="204216" y="688848"/>
                  </a:lnTo>
                  <a:lnTo>
                    <a:pt x="188976" y="681228"/>
                  </a:lnTo>
                  <a:lnTo>
                    <a:pt x="173736" y="672084"/>
                  </a:lnTo>
                  <a:lnTo>
                    <a:pt x="158496" y="662941"/>
                  </a:lnTo>
                  <a:lnTo>
                    <a:pt x="144780" y="652273"/>
                  </a:lnTo>
                  <a:lnTo>
                    <a:pt x="131064" y="641605"/>
                  </a:lnTo>
                  <a:lnTo>
                    <a:pt x="118872" y="630937"/>
                  </a:lnTo>
                  <a:lnTo>
                    <a:pt x="105156" y="618744"/>
                  </a:lnTo>
                  <a:lnTo>
                    <a:pt x="92964" y="606552"/>
                  </a:lnTo>
                  <a:lnTo>
                    <a:pt x="82296" y="592837"/>
                  </a:lnTo>
                  <a:lnTo>
                    <a:pt x="71628" y="579120"/>
                  </a:lnTo>
                  <a:lnTo>
                    <a:pt x="60960" y="565405"/>
                  </a:lnTo>
                  <a:lnTo>
                    <a:pt x="51816" y="550164"/>
                  </a:lnTo>
                  <a:lnTo>
                    <a:pt x="42672" y="534925"/>
                  </a:lnTo>
                  <a:lnTo>
                    <a:pt x="35052" y="519685"/>
                  </a:lnTo>
                  <a:lnTo>
                    <a:pt x="27432" y="504444"/>
                  </a:lnTo>
                  <a:lnTo>
                    <a:pt x="21336" y="487680"/>
                  </a:lnTo>
                  <a:lnTo>
                    <a:pt x="15240" y="470917"/>
                  </a:lnTo>
                  <a:lnTo>
                    <a:pt x="10668" y="452628"/>
                  </a:lnTo>
                  <a:lnTo>
                    <a:pt x="6096" y="435864"/>
                  </a:lnTo>
                  <a:lnTo>
                    <a:pt x="3048" y="417576"/>
                  </a:lnTo>
                  <a:lnTo>
                    <a:pt x="1524" y="399288"/>
                  </a:lnTo>
                  <a:lnTo>
                    <a:pt x="0" y="381000"/>
                  </a:lnTo>
                  <a:lnTo>
                    <a:pt x="0" y="362712"/>
                  </a:lnTo>
                  <a:lnTo>
                    <a:pt x="0" y="344425"/>
                  </a:lnTo>
                  <a:lnTo>
                    <a:pt x="1524" y="326136"/>
                  </a:lnTo>
                  <a:lnTo>
                    <a:pt x="3048" y="307848"/>
                  </a:lnTo>
                  <a:lnTo>
                    <a:pt x="6096" y="289561"/>
                  </a:lnTo>
                  <a:lnTo>
                    <a:pt x="10668" y="272797"/>
                  </a:lnTo>
                  <a:lnTo>
                    <a:pt x="15240" y="254509"/>
                  </a:lnTo>
                  <a:lnTo>
                    <a:pt x="21336" y="237744"/>
                  </a:lnTo>
                  <a:lnTo>
                    <a:pt x="27432" y="222504"/>
                  </a:lnTo>
                  <a:lnTo>
                    <a:pt x="35052" y="205741"/>
                  </a:lnTo>
                  <a:lnTo>
                    <a:pt x="42672" y="190500"/>
                  </a:lnTo>
                  <a:lnTo>
                    <a:pt x="51816" y="175261"/>
                  </a:lnTo>
                  <a:lnTo>
                    <a:pt x="60960" y="160020"/>
                  </a:lnTo>
                  <a:lnTo>
                    <a:pt x="71628" y="146304"/>
                  </a:lnTo>
                  <a:lnTo>
                    <a:pt x="82296" y="132588"/>
                  </a:lnTo>
                  <a:lnTo>
                    <a:pt x="92964" y="118872"/>
                  </a:lnTo>
                  <a:lnTo>
                    <a:pt x="105156" y="106680"/>
                  </a:lnTo>
                  <a:lnTo>
                    <a:pt x="117348" y="94488"/>
                  </a:lnTo>
                  <a:lnTo>
                    <a:pt x="131064" y="83820"/>
                  </a:lnTo>
                  <a:lnTo>
                    <a:pt x="144780" y="73153"/>
                  </a:lnTo>
                  <a:lnTo>
                    <a:pt x="158496" y="62485"/>
                  </a:lnTo>
                  <a:lnTo>
                    <a:pt x="173736" y="53341"/>
                  </a:lnTo>
                  <a:lnTo>
                    <a:pt x="188976" y="44197"/>
                  </a:lnTo>
                  <a:lnTo>
                    <a:pt x="204216" y="36576"/>
                  </a:lnTo>
                  <a:lnTo>
                    <a:pt x="220980" y="28956"/>
                  </a:lnTo>
                  <a:lnTo>
                    <a:pt x="236220" y="22861"/>
                  </a:lnTo>
                  <a:lnTo>
                    <a:pt x="252984" y="16764"/>
                  </a:lnTo>
                  <a:lnTo>
                    <a:pt x="271272" y="12192"/>
                  </a:lnTo>
                  <a:lnTo>
                    <a:pt x="288036" y="7620"/>
                  </a:lnTo>
                  <a:lnTo>
                    <a:pt x="306324" y="4572"/>
                  </a:lnTo>
                  <a:lnTo>
                    <a:pt x="324612" y="1525"/>
                  </a:lnTo>
                  <a:lnTo>
                    <a:pt x="342900" y="1525"/>
                  </a:lnTo>
                  <a:lnTo>
                    <a:pt x="361188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Shape 286"/>
            <p:cNvSpPr/>
            <p:nvPr/>
          </p:nvSpPr>
          <p:spPr>
            <a:xfrm>
              <a:off x="1033272" y="2599944"/>
              <a:ext cx="362712" cy="725425"/>
            </a:xfrm>
            <a:custGeom>
              <a:avLst/>
              <a:gdLst/>
              <a:ahLst/>
              <a:cxnLst/>
              <a:rect l="0" t="0" r="0" b="0"/>
              <a:pathLst>
                <a:path w="362712" h="725425">
                  <a:moveTo>
                    <a:pt x="0" y="0"/>
                  </a:moveTo>
                  <a:lnTo>
                    <a:pt x="18288" y="0"/>
                  </a:lnTo>
                  <a:lnTo>
                    <a:pt x="36576" y="1525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8204" y="16764"/>
                  </a:lnTo>
                  <a:lnTo>
                    <a:pt x="124968" y="22861"/>
                  </a:lnTo>
                  <a:lnTo>
                    <a:pt x="141732" y="28956"/>
                  </a:lnTo>
                  <a:lnTo>
                    <a:pt x="156972" y="36576"/>
                  </a:lnTo>
                  <a:lnTo>
                    <a:pt x="172212" y="44197"/>
                  </a:lnTo>
                  <a:lnTo>
                    <a:pt x="187452" y="53341"/>
                  </a:lnTo>
                  <a:lnTo>
                    <a:pt x="202692" y="62485"/>
                  </a:lnTo>
                  <a:lnTo>
                    <a:pt x="216408" y="71628"/>
                  </a:lnTo>
                  <a:lnTo>
                    <a:pt x="230125" y="82297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5" y="118872"/>
                  </a:lnTo>
                  <a:lnTo>
                    <a:pt x="280416" y="132588"/>
                  </a:lnTo>
                  <a:lnTo>
                    <a:pt x="291084" y="146304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5741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9"/>
                  </a:lnTo>
                  <a:lnTo>
                    <a:pt x="350520" y="271272"/>
                  </a:lnTo>
                  <a:lnTo>
                    <a:pt x="355092" y="289561"/>
                  </a:lnTo>
                  <a:lnTo>
                    <a:pt x="358140" y="306325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2712"/>
                  </a:lnTo>
                  <a:lnTo>
                    <a:pt x="362712" y="381000"/>
                  </a:lnTo>
                  <a:lnTo>
                    <a:pt x="361188" y="399288"/>
                  </a:lnTo>
                  <a:lnTo>
                    <a:pt x="358140" y="417576"/>
                  </a:lnTo>
                  <a:lnTo>
                    <a:pt x="355092" y="435864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41376" y="486156"/>
                  </a:lnTo>
                  <a:lnTo>
                    <a:pt x="333756" y="502920"/>
                  </a:lnTo>
                  <a:lnTo>
                    <a:pt x="327660" y="519685"/>
                  </a:lnTo>
                  <a:lnTo>
                    <a:pt x="318516" y="534925"/>
                  </a:lnTo>
                  <a:lnTo>
                    <a:pt x="310896" y="550164"/>
                  </a:lnTo>
                  <a:lnTo>
                    <a:pt x="300228" y="565405"/>
                  </a:lnTo>
                  <a:lnTo>
                    <a:pt x="291084" y="579120"/>
                  </a:lnTo>
                  <a:lnTo>
                    <a:pt x="280416" y="592837"/>
                  </a:lnTo>
                  <a:lnTo>
                    <a:pt x="268225" y="606552"/>
                  </a:lnTo>
                  <a:lnTo>
                    <a:pt x="256032" y="618744"/>
                  </a:lnTo>
                  <a:lnTo>
                    <a:pt x="243840" y="630937"/>
                  </a:lnTo>
                  <a:lnTo>
                    <a:pt x="231648" y="641605"/>
                  </a:lnTo>
                  <a:lnTo>
                    <a:pt x="217932" y="652273"/>
                  </a:lnTo>
                  <a:lnTo>
                    <a:pt x="202692" y="662941"/>
                  </a:lnTo>
                  <a:lnTo>
                    <a:pt x="188976" y="672084"/>
                  </a:lnTo>
                  <a:lnTo>
                    <a:pt x="173736" y="681228"/>
                  </a:lnTo>
                  <a:lnTo>
                    <a:pt x="156972" y="688848"/>
                  </a:lnTo>
                  <a:lnTo>
                    <a:pt x="141732" y="696468"/>
                  </a:lnTo>
                  <a:lnTo>
                    <a:pt x="124968" y="702564"/>
                  </a:lnTo>
                  <a:lnTo>
                    <a:pt x="108204" y="708661"/>
                  </a:lnTo>
                  <a:lnTo>
                    <a:pt x="91440" y="713232"/>
                  </a:lnTo>
                  <a:lnTo>
                    <a:pt x="73152" y="717805"/>
                  </a:lnTo>
                  <a:lnTo>
                    <a:pt x="56388" y="720852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5425"/>
                  </a:lnTo>
                  <a:lnTo>
                    <a:pt x="0" y="725425"/>
                  </a:lnTo>
                  <a:lnTo>
                    <a:pt x="0" y="699516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5052" y="697992"/>
                  </a:lnTo>
                  <a:lnTo>
                    <a:pt x="51816" y="694944"/>
                  </a:lnTo>
                  <a:lnTo>
                    <a:pt x="68580" y="691897"/>
                  </a:lnTo>
                  <a:lnTo>
                    <a:pt x="83820" y="688848"/>
                  </a:lnTo>
                  <a:lnTo>
                    <a:pt x="100584" y="684276"/>
                  </a:lnTo>
                  <a:lnTo>
                    <a:pt x="115825" y="679705"/>
                  </a:lnTo>
                  <a:lnTo>
                    <a:pt x="131064" y="673609"/>
                  </a:lnTo>
                  <a:lnTo>
                    <a:pt x="146304" y="665989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5"/>
                  </a:lnTo>
                  <a:lnTo>
                    <a:pt x="201168" y="632461"/>
                  </a:lnTo>
                  <a:lnTo>
                    <a:pt x="214884" y="623316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9"/>
                  </a:lnTo>
                  <a:lnTo>
                    <a:pt x="260604" y="577597"/>
                  </a:lnTo>
                  <a:lnTo>
                    <a:pt x="269748" y="563880"/>
                  </a:lnTo>
                  <a:lnTo>
                    <a:pt x="278892" y="551689"/>
                  </a:lnTo>
                  <a:lnTo>
                    <a:pt x="288036" y="537972"/>
                  </a:lnTo>
                  <a:lnTo>
                    <a:pt x="297180" y="522732"/>
                  </a:lnTo>
                  <a:lnTo>
                    <a:pt x="303276" y="509017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3297"/>
                  </a:lnTo>
                  <a:lnTo>
                    <a:pt x="326136" y="446532"/>
                  </a:lnTo>
                  <a:lnTo>
                    <a:pt x="330708" y="431292"/>
                  </a:lnTo>
                  <a:lnTo>
                    <a:pt x="333756" y="414528"/>
                  </a:lnTo>
                  <a:lnTo>
                    <a:pt x="335280" y="397764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9185"/>
                  </a:lnTo>
                  <a:lnTo>
                    <a:pt x="333756" y="310897"/>
                  </a:lnTo>
                  <a:lnTo>
                    <a:pt x="330708" y="295656"/>
                  </a:lnTo>
                  <a:lnTo>
                    <a:pt x="326136" y="278892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4800" y="216409"/>
                  </a:lnTo>
                  <a:lnTo>
                    <a:pt x="297180" y="202692"/>
                  </a:lnTo>
                  <a:lnTo>
                    <a:pt x="288036" y="187453"/>
                  </a:lnTo>
                  <a:lnTo>
                    <a:pt x="280416" y="173736"/>
                  </a:lnTo>
                  <a:lnTo>
                    <a:pt x="269748" y="161544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4968"/>
                  </a:lnTo>
                  <a:lnTo>
                    <a:pt x="227076" y="112776"/>
                  </a:lnTo>
                  <a:lnTo>
                    <a:pt x="214884" y="102109"/>
                  </a:lnTo>
                  <a:lnTo>
                    <a:pt x="202692" y="92964"/>
                  </a:lnTo>
                  <a:lnTo>
                    <a:pt x="188976" y="83820"/>
                  </a:lnTo>
                  <a:lnTo>
                    <a:pt x="175260" y="74676"/>
                  </a:lnTo>
                  <a:lnTo>
                    <a:pt x="161544" y="67056"/>
                  </a:lnTo>
                  <a:lnTo>
                    <a:pt x="146304" y="59436"/>
                  </a:lnTo>
                  <a:lnTo>
                    <a:pt x="131064" y="51817"/>
                  </a:lnTo>
                  <a:lnTo>
                    <a:pt x="115825" y="45720"/>
                  </a:lnTo>
                  <a:lnTo>
                    <a:pt x="100584" y="41148"/>
                  </a:lnTo>
                  <a:lnTo>
                    <a:pt x="85344" y="36576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2590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Shape 7556"/>
            <p:cNvSpPr/>
            <p:nvPr/>
          </p:nvSpPr>
          <p:spPr>
            <a:xfrm>
              <a:off x="822960" y="3521965"/>
              <a:ext cx="7459981" cy="559308"/>
            </a:xfrm>
            <a:custGeom>
              <a:avLst/>
              <a:gdLst/>
              <a:ahLst/>
              <a:cxnLst/>
              <a:rect l="0" t="0" r="0" b="0"/>
              <a:pathLst>
                <a:path w="7459981" h="559308">
                  <a:moveTo>
                    <a:pt x="0" y="0"/>
                  </a:moveTo>
                  <a:lnTo>
                    <a:pt x="7459981" y="0"/>
                  </a:lnTo>
                  <a:lnTo>
                    <a:pt x="7459981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4" name="Shape 288"/>
            <p:cNvSpPr/>
            <p:nvPr/>
          </p:nvSpPr>
          <p:spPr>
            <a:xfrm>
              <a:off x="810768" y="3509772"/>
              <a:ext cx="3742182" cy="585216"/>
            </a:xfrm>
            <a:custGeom>
              <a:avLst/>
              <a:gdLst/>
              <a:ahLst/>
              <a:cxnLst/>
              <a:rect l="0" t="0" r="0" b="0"/>
              <a:pathLst>
                <a:path w="3742182" h="585216">
                  <a:moveTo>
                    <a:pt x="12192" y="0"/>
                  </a:moveTo>
                  <a:lnTo>
                    <a:pt x="3742182" y="0"/>
                  </a:lnTo>
                  <a:lnTo>
                    <a:pt x="3742182" y="25908"/>
                  </a:lnTo>
                  <a:lnTo>
                    <a:pt x="25908" y="25908"/>
                  </a:lnTo>
                  <a:lnTo>
                    <a:pt x="25908" y="559309"/>
                  </a:lnTo>
                  <a:lnTo>
                    <a:pt x="3742182" y="559309"/>
                  </a:lnTo>
                  <a:lnTo>
                    <a:pt x="3742182" y="585216"/>
                  </a:lnTo>
                  <a:lnTo>
                    <a:pt x="12192" y="585216"/>
                  </a:lnTo>
                  <a:cubicBezTo>
                    <a:pt x="6096" y="585216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6096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Shape 291"/>
            <p:cNvSpPr/>
            <p:nvPr/>
          </p:nvSpPr>
          <p:spPr>
            <a:xfrm>
              <a:off x="473964" y="3451861"/>
              <a:ext cx="697992" cy="699516"/>
            </a:xfrm>
            <a:custGeom>
              <a:avLst/>
              <a:gdLst/>
              <a:ahLst/>
              <a:cxnLst/>
              <a:rect l="0" t="0" r="0" b="0"/>
              <a:pathLst>
                <a:path w="697992" h="699516">
                  <a:moveTo>
                    <a:pt x="348996" y="0"/>
                  </a:moveTo>
                  <a:cubicBezTo>
                    <a:pt x="542544" y="0"/>
                    <a:pt x="697992" y="156972"/>
                    <a:pt x="697992" y="350520"/>
                  </a:cubicBezTo>
                  <a:cubicBezTo>
                    <a:pt x="697992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50520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Shape 292"/>
            <p:cNvSpPr/>
            <p:nvPr/>
          </p:nvSpPr>
          <p:spPr>
            <a:xfrm>
              <a:off x="460248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5908"/>
                  </a:lnTo>
                  <a:lnTo>
                    <a:pt x="345948" y="25908"/>
                  </a:lnTo>
                  <a:lnTo>
                    <a:pt x="329184" y="27431"/>
                  </a:lnTo>
                  <a:lnTo>
                    <a:pt x="312420" y="28956"/>
                  </a:lnTo>
                  <a:lnTo>
                    <a:pt x="295656" y="32003"/>
                  </a:lnTo>
                  <a:lnTo>
                    <a:pt x="278892" y="36575"/>
                  </a:lnTo>
                  <a:lnTo>
                    <a:pt x="263652" y="41148"/>
                  </a:lnTo>
                  <a:lnTo>
                    <a:pt x="246888" y="45720"/>
                  </a:lnTo>
                  <a:lnTo>
                    <a:pt x="231648" y="51816"/>
                  </a:lnTo>
                  <a:lnTo>
                    <a:pt x="216408" y="57912"/>
                  </a:lnTo>
                  <a:lnTo>
                    <a:pt x="202692" y="65531"/>
                  </a:lnTo>
                  <a:lnTo>
                    <a:pt x="188976" y="74675"/>
                  </a:lnTo>
                  <a:lnTo>
                    <a:pt x="175260" y="82295"/>
                  </a:lnTo>
                  <a:lnTo>
                    <a:pt x="161544" y="92964"/>
                  </a:lnTo>
                  <a:lnTo>
                    <a:pt x="149352" y="102108"/>
                  </a:lnTo>
                  <a:lnTo>
                    <a:pt x="137160" y="112775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7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2"/>
                  </a:lnTo>
                  <a:lnTo>
                    <a:pt x="67056" y="201167"/>
                  </a:lnTo>
                  <a:lnTo>
                    <a:pt x="59436" y="216408"/>
                  </a:lnTo>
                  <a:lnTo>
                    <a:pt x="51816" y="231648"/>
                  </a:lnTo>
                  <a:lnTo>
                    <a:pt x="47244" y="246888"/>
                  </a:lnTo>
                  <a:lnTo>
                    <a:pt x="41148" y="262127"/>
                  </a:lnTo>
                  <a:lnTo>
                    <a:pt x="36576" y="277367"/>
                  </a:lnTo>
                  <a:lnTo>
                    <a:pt x="33528" y="294131"/>
                  </a:lnTo>
                  <a:lnTo>
                    <a:pt x="30480" y="310895"/>
                  </a:lnTo>
                  <a:lnTo>
                    <a:pt x="27432" y="327659"/>
                  </a:lnTo>
                  <a:lnTo>
                    <a:pt x="25908" y="344424"/>
                  </a:lnTo>
                  <a:lnTo>
                    <a:pt x="25908" y="362712"/>
                  </a:lnTo>
                  <a:lnTo>
                    <a:pt x="25908" y="379475"/>
                  </a:lnTo>
                  <a:lnTo>
                    <a:pt x="27432" y="396239"/>
                  </a:lnTo>
                  <a:lnTo>
                    <a:pt x="28956" y="413003"/>
                  </a:lnTo>
                  <a:lnTo>
                    <a:pt x="32004" y="429767"/>
                  </a:lnTo>
                  <a:lnTo>
                    <a:pt x="36576" y="446531"/>
                  </a:lnTo>
                  <a:lnTo>
                    <a:pt x="41148" y="461772"/>
                  </a:lnTo>
                  <a:lnTo>
                    <a:pt x="45720" y="478536"/>
                  </a:lnTo>
                  <a:lnTo>
                    <a:pt x="51816" y="493775"/>
                  </a:lnTo>
                  <a:lnTo>
                    <a:pt x="59436" y="507492"/>
                  </a:lnTo>
                  <a:lnTo>
                    <a:pt x="67056" y="522731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3880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6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2459"/>
                  </a:lnTo>
                  <a:lnTo>
                    <a:pt x="173736" y="641603"/>
                  </a:lnTo>
                  <a:lnTo>
                    <a:pt x="187452" y="650748"/>
                  </a:lnTo>
                  <a:lnTo>
                    <a:pt x="202692" y="658367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4275"/>
                  </a:lnTo>
                  <a:lnTo>
                    <a:pt x="278892" y="688848"/>
                  </a:lnTo>
                  <a:lnTo>
                    <a:pt x="294132" y="691895"/>
                  </a:lnTo>
                  <a:lnTo>
                    <a:pt x="310896" y="694944"/>
                  </a:lnTo>
                  <a:lnTo>
                    <a:pt x="327660" y="697992"/>
                  </a:lnTo>
                  <a:lnTo>
                    <a:pt x="344424" y="697992"/>
                  </a:lnTo>
                  <a:lnTo>
                    <a:pt x="362712" y="699516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5"/>
                  </a:lnTo>
                  <a:lnTo>
                    <a:pt x="307848" y="720852"/>
                  </a:lnTo>
                  <a:lnTo>
                    <a:pt x="289560" y="717803"/>
                  </a:lnTo>
                  <a:lnTo>
                    <a:pt x="272796" y="713231"/>
                  </a:lnTo>
                  <a:lnTo>
                    <a:pt x="256032" y="708659"/>
                  </a:lnTo>
                  <a:lnTo>
                    <a:pt x="237744" y="702564"/>
                  </a:lnTo>
                  <a:lnTo>
                    <a:pt x="222504" y="696467"/>
                  </a:lnTo>
                  <a:lnTo>
                    <a:pt x="205740" y="688848"/>
                  </a:lnTo>
                  <a:lnTo>
                    <a:pt x="190500" y="681227"/>
                  </a:lnTo>
                  <a:lnTo>
                    <a:pt x="175260" y="672084"/>
                  </a:lnTo>
                  <a:lnTo>
                    <a:pt x="160020" y="662939"/>
                  </a:lnTo>
                  <a:lnTo>
                    <a:pt x="146304" y="652272"/>
                  </a:lnTo>
                  <a:lnTo>
                    <a:pt x="132588" y="641603"/>
                  </a:lnTo>
                  <a:lnTo>
                    <a:pt x="118872" y="630936"/>
                  </a:lnTo>
                  <a:lnTo>
                    <a:pt x="106680" y="618744"/>
                  </a:lnTo>
                  <a:lnTo>
                    <a:pt x="94488" y="606552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5403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7680"/>
                  </a:lnTo>
                  <a:lnTo>
                    <a:pt x="16764" y="470916"/>
                  </a:lnTo>
                  <a:lnTo>
                    <a:pt x="12192" y="452627"/>
                  </a:lnTo>
                  <a:lnTo>
                    <a:pt x="7620" y="435864"/>
                  </a:lnTo>
                  <a:lnTo>
                    <a:pt x="4572" y="417575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4424"/>
                  </a:lnTo>
                  <a:lnTo>
                    <a:pt x="3048" y="326136"/>
                  </a:lnTo>
                  <a:lnTo>
                    <a:pt x="4572" y="307848"/>
                  </a:lnTo>
                  <a:lnTo>
                    <a:pt x="7620" y="289559"/>
                  </a:lnTo>
                  <a:lnTo>
                    <a:pt x="12192" y="272795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39"/>
                  </a:lnTo>
                  <a:lnTo>
                    <a:pt x="44196" y="190500"/>
                  </a:lnTo>
                  <a:lnTo>
                    <a:pt x="53340" y="175259"/>
                  </a:lnTo>
                  <a:lnTo>
                    <a:pt x="62484" y="160020"/>
                  </a:lnTo>
                  <a:lnTo>
                    <a:pt x="71628" y="146303"/>
                  </a:lnTo>
                  <a:lnTo>
                    <a:pt x="82296" y="132588"/>
                  </a:lnTo>
                  <a:lnTo>
                    <a:pt x="94488" y="118872"/>
                  </a:lnTo>
                  <a:lnTo>
                    <a:pt x="106680" y="106680"/>
                  </a:lnTo>
                  <a:lnTo>
                    <a:pt x="118872" y="94488"/>
                  </a:lnTo>
                  <a:lnTo>
                    <a:pt x="132588" y="82295"/>
                  </a:lnTo>
                  <a:lnTo>
                    <a:pt x="146304" y="71627"/>
                  </a:lnTo>
                  <a:lnTo>
                    <a:pt x="160020" y="62484"/>
                  </a:lnTo>
                  <a:lnTo>
                    <a:pt x="175260" y="53339"/>
                  </a:lnTo>
                  <a:lnTo>
                    <a:pt x="190500" y="44195"/>
                  </a:lnTo>
                  <a:lnTo>
                    <a:pt x="205740" y="36575"/>
                  </a:lnTo>
                  <a:lnTo>
                    <a:pt x="220980" y="28956"/>
                  </a:lnTo>
                  <a:lnTo>
                    <a:pt x="237744" y="22859"/>
                  </a:lnTo>
                  <a:lnTo>
                    <a:pt x="254508" y="16764"/>
                  </a:lnTo>
                  <a:lnTo>
                    <a:pt x="271272" y="12192"/>
                  </a:lnTo>
                  <a:lnTo>
                    <a:pt x="289560" y="7620"/>
                  </a:lnTo>
                  <a:lnTo>
                    <a:pt x="307848" y="4572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Shape 293"/>
            <p:cNvSpPr/>
            <p:nvPr/>
          </p:nvSpPr>
          <p:spPr>
            <a:xfrm>
              <a:off x="822960" y="3439669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4572"/>
                  </a:lnTo>
                  <a:lnTo>
                    <a:pt x="73152" y="7620"/>
                  </a:lnTo>
                  <a:lnTo>
                    <a:pt x="89916" y="12192"/>
                  </a:lnTo>
                  <a:lnTo>
                    <a:pt x="106680" y="16764"/>
                  </a:lnTo>
                  <a:lnTo>
                    <a:pt x="124968" y="21336"/>
                  </a:lnTo>
                  <a:lnTo>
                    <a:pt x="140208" y="28956"/>
                  </a:lnTo>
                  <a:lnTo>
                    <a:pt x="156972" y="35052"/>
                  </a:lnTo>
                  <a:lnTo>
                    <a:pt x="172212" y="44195"/>
                  </a:lnTo>
                  <a:lnTo>
                    <a:pt x="187452" y="51816"/>
                  </a:lnTo>
                  <a:lnTo>
                    <a:pt x="202692" y="62484"/>
                  </a:lnTo>
                  <a:lnTo>
                    <a:pt x="216408" y="71627"/>
                  </a:lnTo>
                  <a:lnTo>
                    <a:pt x="230124" y="82295"/>
                  </a:lnTo>
                  <a:lnTo>
                    <a:pt x="243840" y="94488"/>
                  </a:lnTo>
                  <a:lnTo>
                    <a:pt x="256032" y="106680"/>
                  </a:lnTo>
                  <a:lnTo>
                    <a:pt x="268224" y="118872"/>
                  </a:lnTo>
                  <a:lnTo>
                    <a:pt x="278892" y="131064"/>
                  </a:lnTo>
                  <a:lnTo>
                    <a:pt x="289560" y="144780"/>
                  </a:lnTo>
                  <a:lnTo>
                    <a:pt x="300228" y="160020"/>
                  </a:lnTo>
                  <a:lnTo>
                    <a:pt x="309372" y="173736"/>
                  </a:lnTo>
                  <a:lnTo>
                    <a:pt x="318516" y="188975"/>
                  </a:lnTo>
                  <a:lnTo>
                    <a:pt x="326136" y="205739"/>
                  </a:lnTo>
                  <a:lnTo>
                    <a:pt x="333756" y="220980"/>
                  </a:lnTo>
                  <a:lnTo>
                    <a:pt x="339852" y="237744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9559"/>
                  </a:lnTo>
                  <a:lnTo>
                    <a:pt x="358140" y="306324"/>
                  </a:lnTo>
                  <a:lnTo>
                    <a:pt x="359664" y="324612"/>
                  </a:lnTo>
                  <a:lnTo>
                    <a:pt x="361188" y="342900"/>
                  </a:lnTo>
                  <a:lnTo>
                    <a:pt x="362712" y="362712"/>
                  </a:lnTo>
                  <a:lnTo>
                    <a:pt x="361188" y="381000"/>
                  </a:lnTo>
                  <a:lnTo>
                    <a:pt x="361188" y="399288"/>
                  </a:lnTo>
                  <a:lnTo>
                    <a:pt x="358140" y="417575"/>
                  </a:lnTo>
                  <a:lnTo>
                    <a:pt x="355092" y="435864"/>
                  </a:lnTo>
                  <a:lnTo>
                    <a:pt x="350520" y="452627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9684"/>
                  </a:lnTo>
                  <a:lnTo>
                    <a:pt x="318516" y="534924"/>
                  </a:lnTo>
                  <a:lnTo>
                    <a:pt x="309372" y="550164"/>
                  </a:lnTo>
                  <a:lnTo>
                    <a:pt x="300228" y="565403"/>
                  </a:lnTo>
                  <a:lnTo>
                    <a:pt x="291084" y="579120"/>
                  </a:lnTo>
                  <a:lnTo>
                    <a:pt x="280416" y="592836"/>
                  </a:lnTo>
                  <a:lnTo>
                    <a:pt x="268224" y="605027"/>
                  </a:lnTo>
                  <a:lnTo>
                    <a:pt x="256032" y="618744"/>
                  </a:lnTo>
                  <a:lnTo>
                    <a:pt x="243840" y="630936"/>
                  </a:lnTo>
                  <a:lnTo>
                    <a:pt x="230124" y="641603"/>
                  </a:lnTo>
                  <a:lnTo>
                    <a:pt x="216408" y="652272"/>
                  </a:lnTo>
                  <a:lnTo>
                    <a:pt x="202692" y="662939"/>
                  </a:lnTo>
                  <a:lnTo>
                    <a:pt x="187452" y="672084"/>
                  </a:lnTo>
                  <a:lnTo>
                    <a:pt x="172212" y="681227"/>
                  </a:lnTo>
                  <a:lnTo>
                    <a:pt x="156972" y="688848"/>
                  </a:lnTo>
                  <a:lnTo>
                    <a:pt x="141732" y="696467"/>
                  </a:lnTo>
                  <a:lnTo>
                    <a:pt x="124968" y="702564"/>
                  </a:lnTo>
                  <a:lnTo>
                    <a:pt x="108204" y="708659"/>
                  </a:lnTo>
                  <a:lnTo>
                    <a:pt x="91440" y="713231"/>
                  </a:lnTo>
                  <a:lnTo>
                    <a:pt x="73152" y="717803"/>
                  </a:lnTo>
                  <a:lnTo>
                    <a:pt x="54864" y="720852"/>
                  </a:lnTo>
                  <a:lnTo>
                    <a:pt x="38100" y="722375"/>
                  </a:lnTo>
                  <a:lnTo>
                    <a:pt x="18288" y="723900"/>
                  </a:lnTo>
                  <a:lnTo>
                    <a:pt x="0" y="723900"/>
                  </a:lnTo>
                  <a:lnTo>
                    <a:pt x="0" y="699516"/>
                  </a:lnTo>
                  <a:lnTo>
                    <a:pt x="16764" y="699516"/>
                  </a:lnTo>
                  <a:lnTo>
                    <a:pt x="33528" y="697992"/>
                  </a:lnTo>
                  <a:lnTo>
                    <a:pt x="51816" y="694944"/>
                  </a:lnTo>
                  <a:lnTo>
                    <a:pt x="67056" y="691895"/>
                  </a:lnTo>
                  <a:lnTo>
                    <a:pt x="83820" y="688848"/>
                  </a:lnTo>
                  <a:lnTo>
                    <a:pt x="100584" y="684275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7"/>
                  </a:lnTo>
                  <a:lnTo>
                    <a:pt x="173736" y="650748"/>
                  </a:lnTo>
                  <a:lnTo>
                    <a:pt x="187452" y="641603"/>
                  </a:lnTo>
                  <a:lnTo>
                    <a:pt x="201168" y="632459"/>
                  </a:lnTo>
                  <a:lnTo>
                    <a:pt x="213360" y="621792"/>
                  </a:lnTo>
                  <a:lnTo>
                    <a:pt x="227076" y="612648"/>
                  </a:lnTo>
                  <a:lnTo>
                    <a:pt x="237744" y="600456"/>
                  </a:lnTo>
                  <a:lnTo>
                    <a:pt x="249936" y="589788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7972"/>
                  </a:lnTo>
                  <a:lnTo>
                    <a:pt x="295656" y="522731"/>
                  </a:lnTo>
                  <a:lnTo>
                    <a:pt x="303276" y="509016"/>
                  </a:lnTo>
                  <a:lnTo>
                    <a:pt x="310896" y="493775"/>
                  </a:lnTo>
                  <a:lnTo>
                    <a:pt x="316992" y="478536"/>
                  </a:lnTo>
                  <a:lnTo>
                    <a:pt x="321564" y="463295"/>
                  </a:lnTo>
                  <a:lnTo>
                    <a:pt x="326136" y="446531"/>
                  </a:lnTo>
                  <a:lnTo>
                    <a:pt x="330708" y="431292"/>
                  </a:lnTo>
                  <a:lnTo>
                    <a:pt x="333756" y="414527"/>
                  </a:lnTo>
                  <a:lnTo>
                    <a:pt x="335280" y="397764"/>
                  </a:lnTo>
                  <a:lnTo>
                    <a:pt x="336804" y="379475"/>
                  </a:lnTo>
                  <a:lnTo>
                    <a:pt x="336804" y="362712"/>
                  </a:lnTo>
                  <a:lnTo>
                    <a:pt x="336804" y="345948"/>
                  </a:lnTo>
                  <a:lnTo>
                    <a:pt x="335280" y="327659"/>
                  </a:lnTo>
                  <a:lnTo>
                    <a:pt x="333756" y="310895"/>
                  </a:lnTo>
                  <a:lnTo>
                    <a:pt x="330708" y="294131"/>
                  </a:lnTo>
                  <a:lnTo>
                    <a:pt x="326136" y="278892"/>
                  </a:lnTo>
                  <a:lnTo>
                    <a:pt x="321564" y="262127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2692"/>
                  </a:lnTo>
                  <a:lnTo>
                    <a:pt x="288036" y="187452"/>
                  </a:lnTo>
                  <a:lnTo>
                    <a:pt x="278892" y="173736"/>
                  </a:lnTo>
                  <a:lnTo>
                    <a:pt x="269748" y="161544"/>
                  </a:lnTo>
                  <a:lnTo>
                    <a:pt x="260604" y="147827"/>
                  </a:lnTo>
                  <a:lnTo>
                    <a:pt x="249936" y="135636"/>
                  </a:lnTo>
                  <a:lnTo>
                    <a:pt x="237744" y="124967"/>
                  </a:lnTo>
                  <a:lnTo>
                    <a:pt x="227076" y="112775"/>
                  </a:lnTo>
                  <a:lnTo>
                    <a:pt x="214884" y="102108"/>
                  </a:lnTo>
                  <a:lnTo>
                    <a:pt x="201168" y="92964"/>
                  </a:lnTo>
                  <a:lnTo>
                    <a:pt x="188976" y="83820"/>
                  </a:lnTo>
                  <a:lnTo>
                    <a:pt x="175260" y="74675"/>
                  </a:lnTo>
                  <a:lnTo>
                    <a:pt x="161544" y="65531"/>
                  </a:lnTo>
                  <a:lnTo>
                    <a:pt x="146304" y="59436"/>
                  </a:lnTo>
                  <a:lnTo>
                    <a:pt x="131064" y="51816"/>
                  </a:lnTo>
                  <a:lnTo>
                    <a:pt x="115824" y="45720"/>
                  </a:lnTo>
                  <a:lnTo>
                    <a:pt x="100584" y="41148"/>
                  </a:lnTo>
                  <a:lnTo>
                    <a:pt x="83820" y="36575"/>
                  </a:lnTo>
                  <a:lnTo>
                    <a:pt x="68580" y="32003"/>
                  </a:lnTo>
                  <a:lnTo>
                    <a:pt x="51816" y="28956"/>
                  </a:lnTo>
                  <a:lnTo>
                    <a:pt x="35052" y="27431"/>
                  </a:lnTo>
                  <a:lnTo>
                    <a:pt x="18288" y="25908"/>
                  </a:lnTo>
                  <a:lnTo>
                    <a:pt x="0" y="25908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Shape 7561"/>
            <p:cNvSpPr/>
            <p:nvPr/>
          </p:nvSpPr>
          <p:spPr>
            <a:xfrm>
              <a:off x="362712" y="4361689"/>
              <a:ext cx="7920228" cy="559308"/>
            </a:xfrm>
            <a:custGeom>
              <a:avLst/>
              <a:gdLst/>
              <a:ahLst/>
              <a:cxnLst/>
              <a:rect l="0" t="0" r="0" b="0"/>
              <a:pathLst>
                <a:path w="7920228" h="559308">
                  <a:moveTo>
                    <a:pt x="0" y="0"/>
                  </a:moveTo>
                  <a:lnTo>
                    <a:pt x="7920228" y="0"/>
                  </a:lnTo>
                  <a:lnTo>
                    <a:pt x="7920228" y="559308"/>
                  </a:lnTo>
                  <a:lnTo>
                    <a:pt x="0" y="55930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0" name="Shape 295"/>
            <p:cNvSpPr/>
            <p:nvPr/>
          </p:nvSpPr>
          <p:spPr>
            <a:xfrm>
              <a:off x="350520" y="4349497"/>
              <a:ext cx="3971545" cy="583692"/>
            </a:xfrm>
            <a:custGeom>
              <a:avLst/>
              <a:gdLst/>
              <a:ahLst/>
              <a:cxnLst/>
              <a:rect l="0" t="0" r="0" b="0"/>
              <a:pathLst>
                <a:path w="3971545" h="583692">
                  <a:moveTo>
                    <a:pt x="12192" y="0"/>
                  </a:moveTo>
                  <a:lnTo>
                    <a:pt x="3971545" y="0"/>
                  </a:lnTo>
                  <a:lnTo>
                    <a:pt x="3971545" y="24384"/>
                  </a:lnTo>
                  <a:lnTo>
                    <a:pt x="24384" y="24384"/>
                  </a:lnTo>
                  <a:lnTo>
                    <a:pt x="24384" y="559308"/>
                  </a:lnTo>
                  <a:lnTo>
                    <a:pt x="3971545" y="559308"/>
                  </a:lnTo>
                  <a:lnTo>
                    <a:pt x="3971545" y="583692"/>
                  </a:lnTo>
                  <a:lnTo>
                    <a:pt x="12192" y="583692"/>
                  </a:lnTo>
                  <a:cubicBezTo>
                    <a:pt x="6096" y="583692"/>
                    <a:pt x="0" y="579120"/>
                    <a:pt x="0" y="571500"/>
                  </a:cubicBezTo>
                  <a:lnTo>
                    <a:pt x="0" y="12192"/>
                  </a:lnTo>
                  <a:cubicBezTo>
                    <a:pt x="0" y="4572"/>
                    <a:pt x="6096" y="0"/>
                    <a:pt x="12192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2" name="Shape 298"/>
            <p:cNvSpPr/>
            <p:nvPr/>
          </p:nvSpPr>
          <p:spPr>
            <a:xfrm>
              <a:off x="13716" y="4291585"/>
              <a:ext cx="699516" cy="699516"/>
            </a:xfrm>
            <a:custGeom>
              <a:avLst/>
              <a:gdLst/>
              <a:ahLst/>
              <a:cxnLst/>
              <a:rect l="0" t="0" r="0" b="0"/>
              <a:pathLst>
                <a:path w="699516" h="699516">
                  <a:moveTo>
                    <a:pt x="348996" y="0"/>
                  </a:moveTo>
                  <a:cubicBezTo>
                    <a:pt x="542544" y="0"/>
                    <a:pt x="699516" y="156972"/>
                    <a:pt x="699516" y="348996"/>
                  </a:cubicBezTo>
                  <a:cubicBezTo>
                    <a:pt x="699516" y="542544"/>
                    <a:pt x="542544" y="699516"/>
                    <a:pt x="348996" y="699516"/>
                  </a:cubicBezTo>
                  <a:cubicBezTo>
                    <a:pt x="155448" y="699516"/>
                    <a:pt x="0" y="542544"/>
                    <a:pt x="0" y="348996"/>
                  </a:cubicBezTo>
                  <a:cubicBezTo>
                    <a:pt x="0" y="156972"/>
                    <a:pt x="155448" y="0"/>
                    <a:pt x="348996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Shape 299"/>
            <p:cNvSpPr/>
            <p:nvPr/>
          </p:nvSpPr>
          <p:spPr>
            <a:xfrm>
              <a:off x="0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344424" y="0"/>
                  </a:moveTo>
                  <a:lnTo>
                    <a:pt x="362712" y="0"/>
                  </a:lnTo>
                  <a:lnTo>
                    <a:pt x="362712" y="24384"/>
                  </a:lnTo>
                  <a:lnTo>
                    <a:pt x="345948" y="25908"/>
                  </a:lnTo>
                  <a:lnTo>
                    <a:pt x="329184" y="25908"/>
                  </a:lnTo>
                  <a:lnTo>
                    <a:pt x="312420" y="28956"/>
                  </a:lnTo>
                  <a:lnTo>
                    <a:pt x="295656" y="32004"/>
                  </a:lnTo>
                  <a:lnTo>
                    <a:pt x="278892" y="35051"/>
                  </a:lnTo>
                  <a:lnTo>
                    <a:pt x="263652" y="39624"/>
                  </a:lnTo>
                  <a:lnTo>
                    <a:pt x="246888" y="45720"/>
                  </a:lnTo>
                  <a:lnTo>
                    <a:pt x="231648" y="51815"/>
                  </a:lnTo>
                  <a:lnTo>
                    <a:pt x="217932" y="57912"/>
                  </a:lnTo>
                  <a:lnTo>
                    <a:pt x="202692" y="65532"/>
                  </a:lnTo>
                  <a:lnTo>
                    <a:pt x="188976" y="73151"/>
                  </a:lnTo>
                  <a:lnTo>
                    <a:pt x="175260" y="82296"/>
                  </a:lnTo>
                  <a:lnTo>
                    <a:pt x="161544" y="91441"/>
                  </a:lnTo>
                  <a:lnTo>
                    <a:pt x="149352" y="102108"/>
                  </a:lnTo>
                  <a:lnTo>
                    <a:pt x="137160" y="112776"/>
                  </a:lnTo>
                  <a:lnTo>
                    <a:pt x="124968" y="123444"/>
                  </a:lnTo>
                  <a:lnTo>
                    <a:pt x="114300" y="135636"/>
                  </a:lnTo>
                  <a:lnTo>
                    <a:pt x="103632" y="147828"/>
                  </a:lnTo>
                  <a:lnTo>
                    <a:pt x="92964" y="160020"/>
                  </a:lnTo>
                  <a:lnTo>
                    <a:pt x="83820" y="173736"/>
                  </a:lnTo>
                  <a:lnTo>
                    <a:pt x="74676" y="187451"/>
                  </a:lnTo>
                  <a:lnTo>
                    <a:pt x="67056" y="201168"/>
                  </a:lnTo>
                  <a:lnTo>
                    <a:pt x="59436" y="214884"/>
                  </a:lnTo>
                  <a:lnTo>
                    <a:pt x="53340" y="230124"/>
                  </a:lnTo>
                  <a:lnTo>
                    <a:pt x="47244" y="245364"/>
                  </a:lnTo>
                  <a:lnTo>
                    <a:pt x="41148" y="260604"/>
                  </a:lnTo>
                  <a:lnTo>
                    <a:pt x="36576" y="277368"/>
                  </a:lnTo>
                  <a:lnTo>
                    <a:pt x="33528" y="294132"/>
                  </a:lnTo>
                  <a:lnTo>
                    <a:pt x="30480" y="309372"/>
                  </a:lnTo>
                  <a:lnTo>
                    <a:pt x="27432" y="327660"/>
                  </a:lnTo>
                  <a:lnTo>
                    <a:pt x="25908" y="344424"/>
                  </a:lnTo>
                  <a:lnTo>
                    <a:pt x="25908" y="361188"/>
                  </a:lnTo>
                  <a:lnTo>
                    <a:pt x="25908" y="379476"/>
                  </a:lnTo>
                  <a:lnTo>
                    <a:pt x="27432" y="396241"/>
                  </a:lnTo>
                  <a:lnTo>
                    <a:pt x="30480" y="413004"/>
                  </a:lnTo>
                  <a:lnTo>
                    <a:pt x="33528" y="429768"/>
                  </a:lnTo>
                  <a:lnTo>
                    <a:pt x="36576" y="445008"/>
                  </a:lnTo>
                  <a:lnTo>
                    <a:pt x="41148" y="461772"/>
                  </a:lnTo>
                  <a:lnTo>
                    <a:pt x="45720" y="477012"/>
                  </a:lnTo>
                  <a:lnTo>
                    <a:pt x="51816" y="492252"/>
                  </a:lnTo>
                  <a:lnTo>
                    <a:pt x="59436" y="507492"/>
                  </a:lnTo>
                  <a:lnTo>
                    <a:pt x="67056" y="522732"/>
                  </a:lnTo>
                  <a:lnTo>
                    <a:pt x="74676" y="536448"/>
                  </a:lnTo>
                  <a:lnTo>
                    <a:pt x="83820" y="550164"/>
                  </a:lnTo>
                  <a:lnTo>
                    <a:pt x="92964" y="562357"/>
                  </a:lnTo>
                  <a:lnTo>
                    <a:pt x="102108" y="576072"/>
                  </a:lnTo>
                  <a:lnTo>
                    <a:pt x="112776" y="588264"/>
                  </a:lnTo>
                  <a:lnTo>
                    <a:pt x="124968" y="600457"/>
                  </a:lnTo>
                  <a:lnTo>
                    <a:pt x="135636" y="611124"/>
                  </a:lnTo>
                  <a:lnTo>
                    <a:pt x="147828" y="621792"/>
                  </a:lnTo>
                  <a:lnTo>
                    <a:pt x="161544" y="630936"/>
                  </a:lnTo>
                  <a:lnTo>
                    <a:pt x="173736" y="641604"/>
                  </a:lnTo>
                  <a:lnTo>
                    <a:pt x="187452" y="649224"/>
                  </a:lnTo>
                  <a:lnTo>
                    <a:pt x="202692" y="658368"/>
                  </a:lnTo>
                  <a:lnTo>
                    <a:pt x="216408" y="665988"/>
                  </a:lnTo>
                  <a:lnTo>
                    <a:pt x="231648" y="672084"/>
                  </a:lnTo>
                  <a:lnTo>
                    <a:pt x="246888" y="678180"/>
                  </a:lnTo>
                  <a:lnTo>
                    <a:pt x="262128" y="682752"/>
                  </a:lnTo>
                  <a:lnTo>
                    <a:pt x="278892" y="687324"/>
                  </a:lnTo>
                  <a:lnTo>
                    <a:pt x="294132" y="691896"/>
                  </a:lnTo>
                  <a:lnTo>
                    <a:pt x="310896" y="694944"/>
                  </a:lnTo>
                  <a:lnTo>
                    <a:pt x="327660" y="696468"/>
                  </a:lnTo>
                  <a:lnTo>
                    <a:pt x="345948" y="697992"/>
                  </a:lnTo>
                  <a:lnTo>
                    <a:pt x="362712" y="697992"/>
                  </a:lnTo>
                  <a:lnTo>
                    <a:pt x="362712" y="723900"/>
                  </a:lnTo>
                  <a:lnTo>
                    <a:pt x="344424" y="723900"/>
                  </a:lnTo>
                  <a:lnTo>
                    <a:pt x="326136" y="722376"/>
                  </a:lnTo>
                  <a:lnTo>
                    <a:pt x="307848" y="719329"/>
                  </a:lnTo>
                  <a:lnTo>
                    <a:pt x="289560" y="716280"/>
                  </a:lnTo>
                  <a:lnTo>
                    <a:pt x="272796" y="713232"/>
                  </a:lnTo>
                  <a:lnTo>
                    <a:pt x="256032" y="707136"/>
                  </a:lnTo>
                  <a:lnTo>
                    <a:pt x="239268" y="702564"/>
                  </a:lnTo>
                  <a:lnTo>
                    <a:pt x="222504" y="696468"/>
                  </a:lnTo>
                  <a:lnTo>
                    <a:pt x="205740" y="688848"/>
                  </a:lnTo>
                  <a:lnTo>
                    <a:pt x="190500" y="679704"/>
                  </a:lnTo>
                  <a:lnTo>
                    <a:pt x="175260" y="672084"/>
                  </a:lnTo>
                  <a:lnTo>
                    <a:pt x="160020" y="662941"/>
                  </a:lnTo>
                  <a:lnTo>
                    <a:pt x="146304" y="652272"/>
                  </a:lnTo>
                  <a:lnTo>
                    <a:pt x="132588" y="641604"/>
                  </a:lnTo>
                  <a:lnTo>
                    <a:pt x="120396" y="630936"/>
                  </a:lnTo>
                  <a:lnTo>
                    <a:pt x="106680" y="618744"/>
                  </a:lnTo>
                  <a:lnTo>
                    <a:pt x="94488" y="605029"/>
                  </a:lnTo>
                  <a:lnTo>
                    <a:pt x="83820" y="592836"/>
                  </a:lnTo>
                  <a:lnTo>
                    <a:pt x="73152" y="579120"/>
                  </a:lnTo>
                  <a:lnTo>
                    <a:pt x="62484" y="563880"/>
                  </a:lnTo>
                  <a:lnTo>
                    <a:pt x="53340" y="550164"/>
                  </a:lnTo>
                  <a:lnTo>
                    <a:pt x="44196" y="534924"/>
                  </a:lnTo>
                  <a:lnTo>
                    <a:pt x="36576" y="519684"/>
                  </a:lnTo>
                  <a:lnTo>
                    <a:pt x="28956" y="502920"/>
                  </a:lnTo>
                  <a:lnTo>
                    <a:pt x="22860" y="486156"/>
                  </a:lnTo>
                  <a:lnTo>
                    <a:pt x="16764" y="469392"/>
                  </a:lnTo>
                  <a:lnTo>
                    <a:pt x="12192" y="452628"/>
                  </a:lnTo>
                  <a:lnTo>
                    <a:pt x="7620" y="434341"/>
                  </a:lnTo>
                  <a:lnTo>
                    <a:pt x="4572" y="417576"/>
                  </a:lnTo>
                  <a:lnTo>
                    <a:pt x="3048" y="399288"/>
                  </a:lnTo>
                  <a:lnTo>
                    <a:pt x="1524" y="381000"/>
                  </a:lnTo>
                  <a:lnTo>
                    <a:pt x="0" y="362712"/>
                  </a:lnTo>
                  <a:lnTo>
                    <a:pt x="1524" y="342900"/>
                  </a:lnTo>
                  <a:lnTo>
                    <a:pt x="3048" y="324612"/>
                  </a:lnTo>
                  <a:lnTo>
                    <a:pt x="4572" y="306324"/>
                  </a:lnTo>
                  <a:lnTo>
                    <a:pt x="7620" y="289560"/>
                  </a:lnTo>
                  <a:lnTo>
                    <a:pt x="12192" y="271272"/>
                  </a:lnTo>
                  <a:lnTo>
                    <a:pt x="16764" y="254508"/>
                  </a:lnTo>
                  <a:lnTo>
                    <a:pt x="22860" y="237744"/>
                  </a:lnTo>
                  <a:lnTo>
                    <a:pt x="28956" y="220980"/>
                  </a:lnTo>
                  <a:lnTo>
                    <a:pt x="36576" y="205741"/>
                  </a:lnTo>
                  <a:lnTo>
                    <a:pt x="44196" y="188976"/>
                  </a:lnTo>
                  <a:lnTo>
                    <a:pt x="53340" y="173736"/>
                  </a:lnTo>
                  <a:lnTo>
                    <a:pt x="62484" y="160020"/>
                  </a:lnTo>
                  <a:lnTo>
                    <a:pt x="73152" y="144780"/>
                  </a:lnTo>
                  <a:lnTo>
                    <a:pt x="83820" y="131064"/>
                  </a:lnTo>
                  <a:lnTo>
                    <a:pt x="94488" y="118872"/>
                  </a:lnTo>
                  <a:lnTo>
                    <a:pt x="106680" y="105156"/>
                  </a:lnTo>
                  <a:lnTo>
                    <a:pt x="118872" y="94488"/>
                  </a:lnTo>
                  <a:lnTo>
                    <a:pt x="132588" y="82296"/>
                  </a:lnTo>
                  <a:lnTo>
                    <a:pt x="146304" y="71628"/>
                  </a:lnTo>
                  <a:lnTo>
                    <a:pt x="160020" y="60960"/>
                  </a:lnTo>
                  <a:lnTo>
                    <a:pt x="175260" y="51815"/>
                  </a:lnTo>
                  <a:lnTo>
                    <a:pt x="190500" y="42672"/>
                  </a:lnTo>
                  <a:lnTo>
                    <a:pt x="205740" y="35051"/>
                  </a:lnTo>
                  <a:lnTo>
                    <a:pt x="222504" y="27432"/>
                  </a:lnTo>
                  <a:lnTo>
                    <a:pt x="237744" y="21336"/>
                  </a:lnTo>
                  <a:lnTo>
                    <a:pt x="254508" y="15241"/>
                  </a:lnTo>
                  <a:lnTo>
                    <a:pt x="272796" y="10668"/>
                  </a:lnTo>
                  <a:lnTo>
                    <a:pt x="289560" y="7620"/>
                  </a:lnTo>
                  <a:lnTo>
                    <a:pt x="307848" y="3048"/>
                  </a:lnTo>
                  <a:lnTo>
                    <a:pt x="326136" y="1524"/>
                  </a:lnTo>
                  <a:lnTo>
                    <a:pt x="344424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4" name="Shape 300"/>
            <p:cNvSpPr/>
            <p:nvPr/>
          </p:nvSpPr>
          <p:spPr>
            <a:xfrm>
              <a:off x="362712" y="4279393"/>
              <a:ext cx="362712" cy="723900"/>
            </a:xfrm>
            <a:custGeom>
              <a:avLst/>
              <a:gdLst/>
              <a:ahLst/>
              <a:cxnLst/>
              <a:rect l="0" t="0" r="0" b="0"/>
              <a:pathLst>
                <a:path w="362712" h="723900">
                  <a:moveTo>
                    <a:pt x="0" y="0"/>
                  </a:moveTo>
                  <a:lnTo>
                    <a:pt x="18288" y="0"/>
                  </a:lnTo>
                  <a:lnTo>
                    <a:pt x="36576" y="1524"/>
                  </a:lnTo>
                  <a:lnTo>
                    <a:pt x="54864" y="3048"/>
                  </a:lnTo>
                  <a:lnTo>
                    <a:pt x="73152" y="7620"/>
                  </a:lnTo>
                  <a:lnTo>
                    <a:pt x="89916" y="10668"/>
                  </a:lnTo>
                  <a:lnTo>
                    <a:pt x="108204" y="15241"/>
                  </a:lnTo>
                  <a:lnTo>
                    <a:pt x="124968" y="21336"/>
                  </a:lnTo>
                  <a:lnTo>
                    <a:pt x="141732" y="27432"/>
                  </a:lnTo>
                  <a:lnTo>
                    <a:pt x="156972" y="35051"/>
                  </a:lnTo>
                  <a:lnTo>
                    <a:pt x="172212" y="42672"/>
                  </a:lnTo>
                  <a:lnTo>
                    <a:pt x="187452" y="51815"/>
                  </a:lnTo>
                  <a:lnTo>
                    <a:pt x="202692" y="60960"/>
                  </a:lnTo>
                  <a:lnTo>
                    <a:pt x="216408" y="71628"/>
                  </a:lnTo>
                  <a:lnTo>
                    <a:pt x="230124" y="82296"/>
                  </a:lnTo>
                  <a:lnTo>
                    <a:pt x="243840" y="92964"/>
                  </a:lnTo>
                  <a:lnTo>
                    <a:pt x="256032" y="105156"/>
                  </a:lnTo>
                  <a:lnTo>
                    <a:pt x="268224" y="117348"/>
                  </a:lnTo>
                  <a:lnTo>
                    <a:pt x="278892" y="131064"/>
                  </a:lnTo>
                  <a:lnTo>
                    <a:pt x="291084" y="144780"/>
                  </a:lnTo>
                  <a:lnTo>
                    <a:pt x="300228" y="158496"/>
                  </a:lnTo>
                  <a:lnTo>
                    <a:pt x="309372" y="173736"/>
                  </a:lnTo>
                  <a:lnTo>
                    <a:pt x="318516" y="188976"/>
                  </a:lnTo>
                  <a:lnTo>
                    <a:pt x="326136" y="204215"/>
                  </a:lnTo>
                  <a:lnTo>
                    <a:pt x="333756" y="220980"/>
                  </a:lnTo>
                  <a:lnTo>
                    <a:pt x="339852" y="236220"/>
                  </a:lnTo>
                  <a:lnTo>
                    <a:pt x="345948" y="254508"/>
                  </a:lnTo>
                  <a:lnTo>
                    <a:pt x="350520" y="271272"/>
                  </a:lnTo>
                  <a:lnTo>
                    <a:pt x="355092" y="288036"/>
                  </a:lnTo>
                  <a:lnTo>
                    <a:pt x="358140" y="306324"/>
                  </a:lnTo>
                  <a:lnTo>
                    <a:pt x="361188" y="324612"/>
                  </a:lnTo>
                  <a:lnTo>
                    <a:pt x="362712" y="342900"/>
                  </a:lnTo>
                  <a:lnTo>
                    <a:pt x="362712" y="361188"/>
                  </a:lnTo>
                  <a:lnTo>
                    <a:pt x="362712" y="379476"/>
                  </a:lnTo>
                  <a:lnTo>
                    <a:pt x="361188" y="397764"/>
                  </a:lnTo>
                  <a:lnTo>
                    <a:pt x="358140" y="416052"/>
                  </a:lnTo>
                  <a:lnTo>
                    <a:pt x="355092" y="434341"/>
                  </a:lnTo>
                  <a:lnTo>
                    <a:pt x="350520" y="452628"/>
                  </a:lnTo>
                  <a:lnTo>
                    <a:pt x="345948" y="469392"/>
                  </a:lnTo>
                  <a:lnTo>
                    <a:pt x="339852" y="486156"/>
                  </a:lnTo>
                  <a:lnTo>
                    <a:pt x="333756" y="502920"/>
                  </a:lnTo>
                  <a:lnTo>
                    <a:pt x="326136" y="518160"/>
                  </a:lnTo>
                  <a:lnTo>
                    <a:pt x="318516" y="534924"/>
                  </a:lnTo>
                  <a:lnTo>
                    <a:pt x="310896" y="548641"/>
                  </a:lnTo>
                  <a:lnTo>
                    <a:pt x="300228" y="563880"/>
                  </a:lnTo>
                  <a:lnTo>
                    <a:pt x="291084" y="577596"/>
                  </a:lnTo>
                  <a:lnTo>
                    <a:pt x="280416" y="591312"/>
                  </a:lnTo>
                  <a:lnTo>
                    <a:pt x="268224" y="605029"/>
                  </a:lnTo>
                  <a:lnTo>
                    <a:pt x="256032" y="617220"/>
                  </a:lnTo>
                  <a:lnTo>
                    <a:pt x="243840" y="629412"/>
                  </a:lnTo>
                  <a:lnTo>
                    <a:pt x="230124" y="641604"/>
                  </a:lnTo>
                  <a:lnTo>
                    <a:pt x="217932" y="652272"/>
                  </a:lnTo>
                  <a:lnTo>
                    <a:pt x="202692" y="661416"/>
                  </a:lnTo>
                  <a:lnTo>
                    <a:pt x="188976" y="672084"/>
                  </a:lnTo>
                  <a:lnTo>
                    <a:pt x="173736" y="679704"/>
                  </a:lnTo>
                  <a:lnTo>
                    <a:pt x="156972" y="688848"/>
                  </a:lnTo>
                  <a:lnTo>
                    <a:pt x="141732" y="694944"/>
                  </a:lnTo>
                  <a:lnTo>
                    <a:pt x="124968" y="702564"/>
                  </a:lnTo>
                  <a:lnTo>
                    <a:pt x="108204" y="707136"/>
                  </a:lnTo>
                  <a:lnTo>
                    <a:pt x="91440" y="713232"/>
                  </a:lnTo>
                  <a:lnTo>
                    <a:pt x="73152" y="716280"/>
                  </a:lnTo>
                  <a:lnTo>
                    <a:pt x="56388" y="719329"/>
                  </a:lnTo>
                  <a:lnTo>
                    <a:pt x="38100" y="722376"/>
                  </a:lnTo>
                  <a:lnTo>
                    <a:pt x="19812" y="723900"/>
                  </a:lnTo>
                  <a:lnTo>
                    <a:pt x="0" y="723900"/>
                  </a:lnTo>
                  <a:lnTo>
                    <a:pt x="0" y="697992"/>
                  </a:lnTo>
                  <a:lnTo>
                    <a:pt x="16764" y="697992"/>
                  </a:lnTo>
                  <a:lnTo>
                    <a:pt x="35052" y="696468"/>
                  </a:lnTo>
                  <a:lnTo>
                    <a:pt x="51816" y="694944"/>
                  </a:lnTo>
                  <a:lnTo>
                    <a:pt x="67056" y="691896"/>
                  </a:lnTo>
                  <a:lnTo>
                    <a:pt x="83820" y="687324"/>
                  </a:lnTo>
                  <a:lnTo>
                    <a:pt x="100584" y="684276"/>
                  </a:lnTo>
                  <a:lnTo>
                    <a:pt x="115824" y="678180"/>
                  </a:lnTo>
                  <a:lnTo>
                    <a:pt x="131064" y="672084"/>
                  </a:lnTo>
                  <a:lnTo>
                    <a:pt x="146304" y="665988"/>
                  </a:lnTo>
                  <a:lnTo>
                    <a:pt x="160020" y="658368"/>
                  </a:lnTo>
                  <a:lnTo>
                    <a:pt x="175260" y="650748"/>
                  </a:lnTo>
                  <a:lnTo>
                    <a:pt x="188976" y="641604"/>
                  </a:lnTo>
                  <a:lnTo>
                    <a:pt x="201168" y="632460"/>
                  </a:lnTo>
                  <a:lnTo>
                    <a:pt x="214884" y="621792"/>
                  </a:lnTo>
                  <a:lnTo>
                    <a:pt x="227076" y="611124"/>
                  </a:lnTo>
                  <a:lnTo>
                    <a:pt x="237744" y="600457"/>
                  </a:lnTo>
                  <a:lnTo>
                    <a:pt x="249936" y="588264"/>
                  </a:lnTo>
                  <a:lnTo>
                    <a:pt x="260604" y="576072"/>
                  </a:lnTo>
                  <a:lnTo>
                    <a:pt x="269748" y="563880"/>
                  </a:lnTo>
                  <a:lnTo>
                    <a:pt x="278892" y="550164"/>
                  </a:lnTo>
                  <a:lnTo>
                    <a:pt x="288036" y="536448"/>
                  </a:lnTo>
                  <a:lnTo>
                    <a:pt x="295656" y="522732"/>
                  </a:lnTo>
                  <a:lnTo>
                    <a:pt x="303276" y="507492"/>
                  </a:lnTo>
                  <a:lnTo>
                    <a:pt x="310896" y="493776"/>
                  </a:lnTo>
                  <a:lnTo>
                    <a:pt x="316992" y="478536"/>
                  </a:lnTo>
                  <a:lnTo>
                    <a:pt x="321564" y="461772"/>
                  </a:lnTo>
                  <a:lnTo>
                    <a:pt x="326136" y="446532"/>
                  </a:lnTo>
                  <a:lnTo>
                    <a:pt x="330708" y="429768"/>
                  </a:lnTo>
                  <a:lnTo>
                    <a:pt x="333756" y="413004"/>
                  </a:lnTo>
                  <a:lnTo>
                    <a:pt x="335280" y="396241"/>
                  </a:lnTo>
                  <a:lnTo>
                    <a:pt x="336804" y="379476"/>
                  </a:lnTo>
                  <a:lnTo>
                    <a:pt x="336804" y="362712"/>
                  </a:lnTo>
                  <a:lnTo>
                    <a:pt x="336804" y="344424"/>
                  </a:lnTo>
                  <a:lnTo>
                    <a:pt x="335280" y="327660"/>
                  </a:lnTo>
                  <a:lnTo>
                    <a:pt x="333756" y="310896"/>
                  </a:lnTo>
                  <a:lnTo>
                    <a:pt x="330708" y="294132"/>
                  </a:lnTo>
                  <a:lnTo>
                    <a:pt x="326136" y="277368"/>
                  </a:lnTo>
                  <a:lnTo>
                    <a:pt x="321564" y="262128"/>
                  </a:lnTo>
                  <a:lnTo>
                    <a:pt x="316992" y="246888"/>
                  </a:lnTo>
                  <a:lnTo>
                    <a:pt x="310896" y="231648"/>
                  </a:lnTo>
                  <a:lnTo>
                    <a:pt x="303276" y="216408"/>
                  </a:lnTo>
                  <a:lnTo>
                    <a:pt x="297180" y="201168"/>
                  </a:lnTo>
                  <a:lnTo>
                    <a:pt x="288036" y="187451"/>
                  </a:lnTo>
                  <a:lnTo>
                    <a:pt x="280416" y="173736"/>
                  </a:lnTo>
                  <a:lnTo>
                    <a:pt x="269748" y="160020"/>
                  </a:lnTo>
                  <a:lnTo>
                    <a:pt x="260604" y="147828"/>
                  </a:lnTo>
                  <a:lnTo>
                    <a:pt x="249936" y="135636"/>
                  </a:lnTo>
                  <a:lnTo>
                    <a:pt x="239268" y="123444"/>
                  </a:lnTo>
                  <a:lnTo>
                    <a:pt x="227076" y="112776"/>
                  </a:lnTo>
                  <a:lnTo>
                    <a:pt x="214884" y="102108"/>
                  </a:lnTo>
                  <a:lnTo>
                    <a:pt x="202692" y="91441"/>
                  </a:lnTo>
                  <a:lnTo>
                    <a:pt x="188976" y="82296"/>
                  </a:lnTo>
                  <a:lnTo>
                    <a:pt x="175260" y="73151"/>
                  </a:lnTo>
                  <a:lnTo>
                    <a:pt x="161544" y="65532"/>
                  </a:lnTo>
                  <a:lnTo>
                    <a:pt x="146304" y="57912"/>
                  </a:lnTo>
                  <a:lnTo>
                    <a:pt x="131064" y="51815"/>
                  </a:lnTo>
                  <a:lnTo>
                    <a:pt x="115824" y="45720"/>
                  </a:lnTo>
                  <a:lnTo>
                    <a:pt x="100584" y="39624"/>
                  </a:lnTo>
                  <a:lnTo>
                    <a:pt x="85344" y="35051"/>
                  </a:lnTo>
                  <a:lnTo>
                    <a:pt x="68580" y="32004"/>
                  </a:lnTo>
                  <a:lnTo>
                    <a:pt x="51816" y="28956"/>
                  </a:lnTo>
                  <a:lnTo>
                    <a:pt x="35052" y="27432"/>
                  </a:lnTo>
                  <a:lnTo>
                    <a:pt x="18288" y="25908"/>
                  </a:lnTo>
                  <a:lnTo>
                    <a:pt x="0" y="24384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7964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45" name="Rectangle 44"/>
          <p:cNvSpPr/>
          <p:nvPr/>
        </p:nvSpPr>
        <p:spPr>
          <a:xfrm>
            <a:off x="758099" y="905477"/>
            <a:ext cx="43130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4000" dirty="0"/>
              <a:t>Съдържание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7860913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2010</TotalTime>
  <Words>1805</Words>
  <Application>Microsoft Office PowerPoint</Application>
  <PresentationFormat>On-screen Show (4:3)</PresentationFormat>
  <Paragraphs>292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Calibri</vt:lpstr>
      <vt:lpstr>CIDFont+F2</vt:lpstr>
      <vt:lpstr>DejaVu Sans</vt:lpstr>
      <vt:lpstr>Symbol</vt:lpstr>
      <vt:lpstr>Times New Roman</vt:lpstr>
      <vt:lpstr>Wingdings</vt:lpstr>
      <vt:lpstr>Office Theme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Факти и цифри за Програмата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Gergana Kaloyanova</dc:creator>
  <dc:description/>
  <cp:lastModifiedBy>Gergana Kaloyanova</cp:lastModifiedBy>
  <cp:revision>138</cp:revision>
  <cp:lastPrinted>2019-04-08T10:14:34Z</cp:lastPrinted>
  <dcterms:modified xsi:type="dcterms:W3CDTF">2019-04-08T13:18:00Z</dcterms:modified>
  <dc:language>es-ES</dc:language>
</cp:coreProperties>
</file>