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2"/>
  </p:notesMasterIdLst>
  <p:sldIdLst>
    <p:sldId id="262" r:id="rId2"/>
    <p:sldId id="267" r:id="rId3"/>
    <p:sldId id="270" r:id="rId4"/>
    <p:sldId id="271" r:id="rId5"/>
    <p:sldId id="272" r:id="rId6"/>
    <p:sldId id="273" r:id="rId7"/>
    <p:sldId id="274" r:id="rId8"/>
    <p:sldId id="275" r:id="rId9"/>
    <p:sldId id="276" r:id="rId10"/>
    <p:sldId id="263" r:id="rId11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2F5597"/>
    <a:srgbClr val="70AD47"/>
    <a:srgbClr val="DCF5FA"/>
    <a:srgbClr val="F7E3AB"/>
    <a:srgbClr val="DDF8F9"/>
    <a:srgbClr val="FAEECE"/>
    <a:srgbClr val="F7E9C5"/>
    <a:srgbClr val="F5ECC7"/>
    <a:srgbClr val="F1E4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46" autoAdjust="0"/>
    <p:restoredTop sz="94660"/>
  </p:normalViewPr>
  <p:slideViewPr>
    <p:cSldViewPr>
      <p:cViewPr>
        <p:scale>
          <a:sx n="100" d="100"/>
          <a:sy n="100" d="100"/>
        </p:scale>
        <p:origin x="-2352" y="-3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g"/><Relationship Id="rId7" Type="http://schemas.openxmlformats.org/officeDocument/2006/relationships/image" Target="../media/image21.jpeg"/><Relationship Id="rId2" Type="http://schemas.openxmlformats.org/officeDocument/2006/relationships/image" Target="../media/image16.jpg"/><Relationship Id="rId1" Type="http://schemas.openxmlformats.org/officeDocument/2006/relationships/image" Target="../media/image15.jpeg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jpg"/><Relationship Id="rId9" Type="http://schemas.openxmlformats.org/officeDocument/2006/relationships/image" Target="../media/image23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g"/><Relationship Id="rId2" Type="http://schemas.openxmlformats.org/officeDocument/2006/relationships/image" Target="../media/image25.jpeg"/><Relationship Id="rId1" Type="http://schemas.openxmlformats.org/officeDocument/2006/relationships/image" Target="../media/image24.jpeg"/><Relationship Id="rId6" Type="http://schemas.openxmlformats.org/officeDocument/2006/relationships/image" Target="../media/image29.jp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g"/><Relationship Id="rId7" Type="http://schemas.openxmlformats.org/officeDocument/2006/relationships/image" Target="../media/image21.jpeg"/><Relationship Id="rId2" Type="http://schemas.openxmlformats.org/officeDocument/2006/relationships/image" Target="../media/image16.jpg"/><Relationship Id="rId1" Type="http://schemas.openxmlformats.org/officeDocument/2006/relationships/image" Target="../media/image15.jpeg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jpg"/><Relationship Id="rId9" Type="http://schemas.openxmlformats.org/officeDocument/2006/relationships/image" Target="../media/image23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g"/><Relationship Id="rId2" Type="http://schemas.openxmlformats.org/officeDocument/2006/relationships/image" Target="../media/image25.jpeg"/><Relationship Id="rId1" Type="http://schemas.openxmlformats.org/officeDocument/2006/relationships/image" Target="../media/image24.jpeg"/><Relationship Id="rId6" Type="http://schemas.openxmlformats.org/officeDocument/2006/relationships/image" Target="../media/image29.jp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9CB4A8-BC47-4006-9872-A424185961F3}" type="doc">
      <dgm:prSet loTypeId="urn:microsoft.com/office/officeart/2008/layout/HexagonCluster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FCC097DB-5415-4847-A224-C46ADBAE8622}">
      <dgm:prSet phldrT="[Text]" custT="1"/>
      <dgm:spPr/>
      <dgm:t>
        <a:bodyPr/>
        <a:lstStyle/>
        <a:p>
          <a:r>
            <a:rPr lang="bg-BG" sz="1100" dirty="0" smtClean="0"/>
            <a:t>Транспортна свързаност – междуградски транспорт</a:t>
          </a:r>
          <a:endParaRPr lang="bg-BG" sz="1100" dirty="0"/>
        </a:p>
      </dgm:t>
    </dgm:pt>
    <dgm:pt modelId="{B5E74AF8-02D5-48F7-B441-D625ECED508F}" type="parTrans" cxnId="{77B16F13-9428-4932-BCE7-9C054FF21E1E}">
      <dgm:prSet/>
      <dgm:spPr/>
      <dgm:t>
        <a:bodyPr/>
        <a:lstStyle/>
        <a:p>
          <a:endParaRPr lang="bg-BG"/>
        </a:p>
      </dgm:t>
    </dgm:pt>
    <dgm:pt modelId="{276F79E7-161D-428F-8E31-AB25732C4199}" type="sibTrans" cxnId="{77B16F13-9428-4932-BCE7-9C054FF21E1E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1000" r="-41000"/>
          </a:stretch>
        </a:blipFill>
      </dgm:spPr>
      <dgm:t>
        <a:bodyPr/>
        <a:lstStyle/>
        <a:p>
          <a:endParaRPr lang="bg-BG"/>
        </a:p>
      </dgm:t>
    </dgm:pt>
    <dgm:pt modelId="{415B99B8-0EB3-4B8D-92F2-7102E7C40F5C}">
      <dgm:prSet phldrT="[Text]" custT="1"/>
      <dgm:spPr/>
      <dgm:t>
        <a:bodyPr/>
        <a:lstStyle/>
        <a:p>
          <a:r>
            <a:rPr lang="bg-BG" sz="1100" b="1" dirty="0" smtClean="0">
              <a:solidFill>
                <a:schemeClr val="accent2">
                  <a:lumMod val="40000"/>
                  <a:lumOff val="60000"/>
                </a:schemeClr>
              </a:solidFill>
            </a:rPr>
            <a:t>Развитие на икономическа дейност</a:t>
          </a:r>
          <a:r>
            <a:rPr lang="bg-BG" sz="1100" dirty="0" smtClean="0">
              <a:solidFill>
                <a:schemeClr val="accent2">
                  <a:lumMod val="40000"/>
                  <a:lumOff val="60000"/>
                </a:schemeClr>
              </a:solidFill>
            </a:rPr>
            <a:t> </a:t>
          </a:r>
          <a:r>
            <a:rPr lang="bg-BG" sz="1100" dirty="0" smtClean="0"/>
            <a:t>– подкрепа за предприятия</a:t>
          </a:r>
          <a:endParaRPr lang="bg-BG" sz="1100" dirty="0"/>
        </a:p>
      </dgm:t>
    </dgm:pt>
    <dgm:pt modelId="{75CB461A-A6DE-4E31-8B86-0434DC129EA9}" type="parTrans" cxnId="{C87C7B8C-FCE5-4A67-A0DD-53629F750C3F}">
      <dgm:prSet/>
      <dgm:spPr/>
      <dgm:t>
        <a:bodyPr/>
        <a:lstStyle/>
        <a:p>
          <a:endParaRPr lang="bg-BG"/>
        </a:p>
      </dgm:t>
    </dgm:pt>
    <dgm:pt modelId="{9C900560-91AB-4F39-8E29-882509894716}" type="sibTrans" cxnId="{C87C7B8C-FCE5-4A67-A0DD-53629F750C3F}">
      <dgm:prSet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  <dgm:t>
        <a:bodyPr/>
        <a:lstStyle/>
        <a:p>
          <a:endParaRPr lang="bg-BG"/>
        </a:p>
      </dgm:t>
    </dgm:pt>
    <dgm:pt modelId="{80BCF649-7C8E-4CC7-8653-EE6E30E88BF5}">
      <dgm:prSet phldrT="[Text]" custT="1"/>
      <dgm:spPr/>
      <dgm:t>
        <a:bodyPr/>
        <a:lstStyle/>
        <a:p>
          <a:r>
            <a:rPr lang="bg-BG" sz="1100" dirty="0" smtClean="0"/>
            <a:t>Обновяване на техническа инфраструктура</a:t>
          </a:r>
          <a:endParaRPr lang="bg-BG" sz="1100" dirty="0"/>
        </a:p>
      </dgm:t>
    </dgm:pt>
    <dgm:pt modelId="{67AD365B-0D85-4EB3-AED9-E107F7D7BD27}" type="parTrans" cxnId="{AD2B9D90-CECD-4EC6-B43B-2BC9916444A8}">
      <dgm:prSet/>
      <dgm:spPr/>
      <dgm:t>
        <a:bodyPr/>
        <a:lstStyle/>
        <a:p>
          <a:endParaRPr lang="bg-BG"/>
        </a:p>
      </dgm:t>
    </dgm:pt>
    <dgm:pt modelId="{338EEB53-74BF-42AC-9D44-5EC8E5DE0AD4}" type="sibTrans" cxnId="{AD2B9D90-CECD-4EC6-B43B-2BC9916444A8}">
      <dgm:prSet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</dgm:spPr>
      <dgm:t>
        <a:bodyPr/>
        <a:lstStyle/>
        <a:p>
          <a:endParaRPr lang="bg-BG"/>
        </a:p>
      </dgm:t>
    </dgm:pt>
    <dgm:pt modelId="{A46373D0-52EC-42E0-8A10-24081E2372F6}">
      <dgm:prSet phldrT="[Text]" custT="1"/>
      <dgm:spPr/>
      <dgm:t>
        <a:bodyPr/>
        <a:lstStyle/>
        <a:p>
          <a:r>
            <a:rPr lang="bg-BG" sz="1100" dirty="0" smtClean="0"/>
            <a:t>Подкрепа за образованието – университет, проф. училище, кадри</a:t>
          </a:r>
          <a:endParaRPr lang="bg-BG" sz="1100" dirty="0"/>
        </a:p>
      </dgm:t>
    </dgm:pt>
    <dgm:pt modelId="{D7A40932-4C2C-40BB-B5D0-09C43F7E9D31}" type="parTrans" cxnId="{9B26D7E8-7AA3-4FB5-98B0-26874CD1E2EE}">
      <dgm:prSet/>
      <dgm:spPr/>
      <dgm:t>
        <a:bodyPr/>
        <a:lstStyle/>
        <a:p>
          <a:endParaRPr lang="bg-BG"/>
        </a:p>
      </dgm:t>
    </dgm:pt>
    <dgm:pt modelId="{D8201F34-FDDD-4A55-9D3D-3026AF934F3A}" type="sibTrans" cxnId="{9B26D7E8-7AA3-4FB5-98B0-26874CD1E2EE}">
      <dgm:prSet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</dgm:spPr>
      <dgm:t>
        <a:bodyPr/>
        <a:lstStyle/>
        <a:p>
          <a:endParaRPr lang="bg-BG"/>
        </a:p>
      </dgm:t>
    </dgm:pt>
    <dgm:pt modelId="{820BF03D-050C-4CF3-BED9-D528001E233A}">
      <dgm:prSet phldrT="[Text]"/>
      <dgm:spPr/>
      <dgm:t>
        <a:bodyPr/>
        <a:lstStyle/>
        <a:p>
          <a:r>
            <a:rPr lang="bg-BG" dirty="0" smtClean="0"/>
            <a:t>Подкрепа за социални предприятия – производство и търговия</a:t>
          </a:r>
          <a:endParaRPr lang="bg-BG" dirty="0"/>
        </a:p>
      </dgm:t>
    </dgm:pt>
    <dgm:pt modelId="{65ACC059-6D5A-4523-BA83-DADCA888EF68}" type="parTrans" cxnId="{7DA972D4-BF7B-4143-8483-822ED6C8A2B0}">
      <dgm:prSet/>
      <dgm:spPr/>
      <dgm:t>
        <a:bodyPr/>
        <a:lstStyle/>
        <a:p>
          <a:endParaRPr lang="bg-BG"/>
        </a:p>
      </dgm:t>
    </dgm:pt>
    <dgm:pt modelId="{CE58868D-01B5-45C6-95D4-2C22A2F246E1}" type="sibTrans" cxnId="{7DA972D4-BF7B-4143-8483-822ED6C8A2B0}">
      <dgm:prSet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endParaRPr lang="bg-BG"/>
        </a:p>
      </dgm:t>
    </dgm:pt>
    <dgm:pt modelId="{37FAA757-34E8-4D51-BAA7-B3F0D92D0FC1}">
      <dgm:prSet phldrT="[Text]" custT="1"/>
      <dgm:spPr/>
      <dgm:t>
        <a:bodyPr/>
        <a:lstStyle/>
        <a:p>
          <a:r>
            <a:rPr lang="bg-BG" sz="1100" dirty="0" smtClean="0"/>
            <a:t>Развитие на обществени услуги – търговски обекти,  административни услуги</a:t>
          </a:r>
          <a:endParaRPr lang="bg-BG" sz="1100" dirty="0"/>
        </a:p>
      </dgm:t>
    </dgm:pt>
    <dgm:pt modelId="{E6545B08-1C7C-4EBC-96B3-54C2D4A0A9A7}" type="parTrans" cxnId="{19B2B020-DD7D-4C4F-B7D7-82CACD7B7C32}">
      <dgm:prSet/>
      <dgm:spPr/>
      <dgm:t>
        <a:bodyPr/>
        <a:lstStyle/>
        <a:p>
          <a:endParaRPr lang="bg-BG"/>
        </a:p>
      </dgm:t>
    </dgm:pt>
    <dgm:pt modelId="{B93E9252-2089-4376-B4E7-A81921136FEB}" type="sibTrans" cxnId="{19B2B020-DD7D-4C4F-B7D7-82CACD7B7C32}">
      <dgm:prSet/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5000" r="-45000"/>
          </a:stretch>
        </a:blipFill>
      </dgm:spPr>
      <dgm:t>
        <a:bodyPr/>
        <a:lstStyle/>
        <a:p>
          <a:endParaRPr lang="bg-BG"/>
        </a:p>
      </dgm:t>
    </dgm:pt>
    <dgm:pt modelId="{BDC30F07-AF2F-4660-BA5A-3D0A37AC0BB5}">
      <dgm:prSet phldrT="[Text]" custT="1"/>
      <dgm:spPr/>
      <dgm:t>
        <a:bodyPr/>
        <a:lstStyle/>
        <a:p>
          <a:r>
            <a:rPr lang="bg-BG" sz="1100" dirty="0" smtClean="0"/>
            <a:t>Меки мерки – изграждане на мрежи, обмяна на опит</a:t>
          </a:r>
          <a:endParaRPr lang="bg-BG" sz="1100" dirty="0"/>
        </a:p>
      </dgm:t>
    </dgm:pt>
    <dgm:pt modelId="{BB3E254C-4AC8-4FFA-B967-4275B3E8EF0D}" type="parTrans" cxnId="{BD22A085-6F22-417C-A162-FE2E4583423A}">
      <dgm:prSet/>
      <dgm:spPr/>
      <dgm:t>
        <a:bodyPr/>
        <a:lstStyle/>
        <a:p>
          <a:endParaRPr lang="bg-BG"/>
        </a:p>
      </dgm:t>
    </dgm:pt>
    <dgm:pt modelId="{50F2AD55-E489-4E7D-AED5-6BE539CEA149}" type="sibTrans" cxnId="{BD22A085-6F22-417C-A162-FE2E4583423A}">
      <dgm:prSet/>
      <dgm:spPr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5000" r="-15000"/>
          </a:stretch>
        </a:blipFill>
      </dgm:spPr>
      <dgm:t>
        <a:bodyPr/>
        <a:lstStyle/>
        <a:p>
          <a:endParaRPr lang="bg-BG"/>
        </a:p>
      </dgm:t>
    </dgm:pt>
    <dgm:pt modelId="{645DE569-234D-425D-956A-75012DBC04A8}">
      <dgm:prSet phldrT="[Text]" custT="1"/>
      <dgm:spPr/>
      <dgm:t>
        <a:bodyPr/>
        <a:lstStyle/>
        <a:p>
          <a:r>
            <a:rPr lang="bg-BG" sz="1100" b="1" dirty="0" smtClean="0">
              <a:solidFill>
                <a:schemeClr val="accent2">
                  <a:lumMod val="40000"/>
                  <a:lumOff val="60000"/>
                </a:schemeClr>
              </a:solidFill>
            </a:rPr>
            <a:t>Човешки ресурси </a:t>
          </a:r>
          <a:r>
            <a:rPr lang="bg-BG" sz="1100" dirty="0" smtClean="0"/>
            <a:t>– подкрепа за работодатели (наемане на безработни, квалификация)</a:t>
          </a:r>
          <a:endParaRPr lang="bg-BG" sz="1100" dirty="0"/>
        </a:p>
      </dgm:t>
    </dgm:pt>
    <dgm:pt modelId="{7D1A3086-673C-4BAD-B02E-3BA94ADF1373}" type="parTrans" cxnId="{773C6BB3-E326-42B8-BF0E-6116ADC2D610}">
      <dgm:prSet/>
      <dgm:spPr/>
      <dgm:t>
        <a:bodyPr/>
        <a:lstStyle/>
        <a:p>
          <a:endParaRPr lang="bg-BG"/>
        </a:p>
      </dgm:t>
    </dgm:pt>
    <dgm:pt modelId="{56CAB38F-4075-4783-AF10-DE59D9EFAA13}" type="sibTrans" cxnId="{773C6BB3-E326-42B8-BF0E-6116ADC2D610}">
      <dgm:prSet/>
      <dgm:spPr>
        <a:blipFill>
          <a:blip xmlns:r="http://schemas.openxmlformats.org/officeDocument/2006/relationships"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</dgm:spPr>
      <dgm:t>
        <a:bodyPr/>
        <a:lstStyle/>
        <a:p>
          <a:endParaRPr lang="bg-BG"/>
        </a:p>
      </dgm:t>
    </dgm:pt>
    <dgm:pt modelId="{69992868-660A-4717-9BCF-B74A481B5734}">
      <dgm:prSet phldrT="[Text]" custT="1"/>
      <dgm:spPr/>
      <dgm:t>
        <a:bodyPr/>
        <a:lstStyle/>
        <a:p>
          <a:r>
            <a:rPr lang="bg-BG" sz="1100" dirty="0" smtClean="0"/>
            <a:t>Развитие на научна инфраструктура – лаборатории, </a:t>
          </a:r>
          <a:r>
            <a:rPr lang="bg-BG" sz="1100" dirty="0" err="1" smtClean="0"/>
            <a:t>технопарк</a:t>
          </a:r>
          <a:endParaRPr lang="bg-BG" sz="1100" dirty="0"/>
        </a:p>
      </dgm:t>
    </dgm:pt>
    <dgm:pt modelId="{717E00AD-941B-49C6-B14C-88F48F424B85}" type="parTrans" cxnId="{5E930493-2FCB-41F1-B39E-6766EC9556FA}">
      <dgm:prSet/>
      <dgm:spPr/>
      <dgm:t>
        <a:bodyPr/>
        <a:lstStyle/>
        <a:p>
          <a:endParaRPr lang="bg-BG"/>
        </a:p>
      </dgm:t>
    </dgm:pt>
    <dgm:pt modelId="{02DB12AA-AFA2-428E-8F09-EF4CA9E281D7}" type="sibTrans" cxnId="{5E930493-2FCB-41F1-B39E-6766EC9556FA}">
      <dgm:prSet/>
      <dgm:spPr>
        <a:blipFill>
          <a:blip xmlns:r="http://schemas.openxmlformats.org/officeDocument/2006/relationships"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</dgm:spPr>
      <dgm:t>
        <a:bodyPr/>
        <a:lstStyle/>
        <a:p>
          <a:endParaRPr lang="bg-BG"/>
        </a:p>
      </dgm:t>
    </dgm:pt>
    <dgm:pt modelId="{F92F3F78-7586-4AD7-BDAB-25C61A1F8827}" type="pres">
      <dgm:prSet presAssocID="{579CB4A8-BC47-4006-9872-A424185961F3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bg-BG"/>
        </a:p>
      </dgm:t>
    </dgm:pt>
    <dgm:pt modelId="{6DE13DFF-38D6-4561-94B0-93AA0C261F1B}" type="pres">
      <dgm:prSet presAssocID="{FCC097DB-5415-4847-A224-C46ADBAE8622}" presName="text1" presStyleCnt="0"/>
      <dgm:spPr/>
    </dgm:pt>
    <dgm:pt modelId="{79EACB80-6408-42F9-9B28-4C7DF42E5488}" type="pres">
      <dgm:prSet presAssocID="{FCC097DB-5415-4847-A224-C46ADBAE8622}" presName="textRepeatNode" presStyleLbl="alignNode1" presStyleIdx="0" presStyleCnt="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7EAC1C26-5AC4-4446-9225-C1C92665C191}" type="pres">
      <dgm:prSet presAssocID="{FCC097DB-5415-4847-A224-C46ADBAE8622}" presName="textaccent1" presStyleCnt="0"/>
      <dgm:spPr/>
    </dgm:pt>
    <dgm:pt modelId="{0387E08C-B0F1-47E1-AF52-11EF94A4CA32}" type="pres">
      <dgm:prSet presAssocID="{FCC097DB-5415-4847-A224-C46ADBAE8622}" presName="accentRepeatNode" presStyleLbl="solidAlignAcc1" presStyleIdx="0" presStyleCnt="18"/>
      <dgm:spPr/>
    </dgm:pt>
    <dgm:pt modelId="{1EC231C4-8058-4C3B-AB71-6526F8A66120}" type="pres">
      <dgm:prSet presAssocID="{276F79E7-161D-428F-8E31-AB25732C4199}" presName="image1" presStyleCnt="0"/>
      <dgm:spPr/>
    </dgm:pt>
    <dgm:pt modelId="{F25636D5-3DE7-43FB-8BA5-26A6A9E4DC0B}" type="pres">
      <dgm:prSet presAssocID="{276F79E7-161D-428F-8E31-AB25732C4199}" presName="imageRepeatNode" presStyleLbl="alignAcc1" presStyleIdx="0" presStyleCnt="9"/>
      <dgm:spPr/>
      <dgm:t>
        <a:bodyPr/>
        <a:lstStyle/>
        <a:p>
          <a:endParaRPr lang="bg-BG"/>
        </a:p>
      </dgm:t>
    </dgm:pt>
    <dgm:pt modelId="{9A53B2DF-1049-4796-BEDD-224F464312A8}" type="pres">
      <dgm:prSet presAssocID="{276F79E7-161D-428F-8E31-AB25732C4199}" presName="imageaccent1" presStyleCnt="0"/>
      <dgm:spPr/>
    </dgm:pt>
    <dgm:pt modelId="{F5F2CD63-EA61-49DE-9B3B-90DF96AA7D2C}" type="pres">
      <dgm:prSet presAssocID="{276F79E7-161D-428F-8E31-AB25732C4199}" presName="accentRepeatNode" presStyleLbl="solidAlignAcc1" presStyleIdx="1" presStyleCnt="18"/>
      <dgm:spPr/>
    </dgm:pt>
    <dgm:pt modelId="{D141C17A-6B7B-4421-A3AA-CEDAD000CA22}" type="pres">
      <dgm:prSet presAssocID="{415B99B8-0EB3-4B8D-92F2-7102E7C40F5C}" presName="text2" presStyleCnt="0"/>
      <dgm:spPr/>
    </dgm:pt>
    <dgm:pt modelId="{A05B4E2E-A519-4F70-B0D9-180A3B17468A}" type="pres">
      <dgm:prSet presAssocID="{415B99B8-0EB3-4B8D-92F2-7102E7C40F5C}" presName="textRepeatNode" presStyleLbl="alignNode1" presStyleIdx="1" presStyleCnt="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DAB894C2-BEA7-4BF4-BDCE-15DF7E623011}" type="pres">
      <dgm:prSet presAssocID="{415B99B8-0EB3-4B8D-92F2-7102E7C40F5C}" presName="textaccent2" presStyleCnt="0"/>
      <dgm:spPr/>
    </dgm:pt>
    <dgm:pt modelId="{294E8FC3-1751-4499-92F5-4FC816ACBACB}" type="pres">
      <dgm:prSet presAssocID="{415B99B8-0EB3-4B8D-92F2-7102E7C40F5C}" presName="accentRepeatNode" presStyleLbl="solidAlignAcc1" presStyleIdx="2" presStyleCnt="18"/>
      <dgm:spPr/>
    </dgm:pt>
    <dgm:pt modelId="{BB57B36D-3E89-4090-8ED4-32886790C844}" type="pres">
      <dgm:prSet presAssocID="{9C900560-91AB-4F39-8E29-882509894716}" presName="image2" presStyleCnt="0"/>
      <dgm:spPr/>
    </dgm:pt>
    <dgm:pt modelId="{B7C70471-D2AD-4DC7-9938-87BA6553D9A2}" type="pres">
      <dgm:prSet presAssocID="{9C900560-91AB-4F39-8E29-882509894716}" presName="imageRepeatNode" presStyleLbl="alignAcc1" presStyleIdx="1" presStyleCnt="9" custLinFactX="-68999" custLinFactY="6463" custLinFactNeighborX="-100000" custLinFactNeighborY="100000"/>
      <dgm:spPr/>
      <dgm:t>
        <a:bodyPr/>
        <a:lstStyle/>
        <a:p>
          <a:endParaRPr lang="bg-BG"/>
        </a:p>
      </dgm:t>
    </dgm:pt>
    <dgm:pt modelId="{065A19B7-F24D-4AA2-940F-59446C980122}" type="pres">
      <dgm:prSet presAssocID="{9C900560-91AB-4F39-8E29-882509894716}" presName="imageaccent2" presStyleCnt="0"/>
      <dgm:spPr/>
    </dgm:pt>
    <dgm:pt modelId="{455AF84D-78F1-4FAD-937F-2FD4BDCB1EC0}" type="pres">
      <dgm:prSet presAssocID="{9C900560-91AB-4F39-8E29-882509894716}" presName="accentRepeatNode" presStyleLbl="solidAlignAcc1" presStyleIdx="3" presStyleCnt="18"/>
      <dgm:spPr/>
    </dgm:pt>
    <dgm:pt modelId="{B41C0F93-310C-446C-B060-5400756C4980}" type="pres">
      <dgm:prSet presAssocID="{80BCF649-7C8E-4CC7-8653-EE6E30E88BF5}" presName="text3" presStyleCnt="0"/>
      <dgm:spPr/>
    </dgm:pt>
    <dgm:pt modelId="{2BBE7DEC-C4D8-4F84-B213-7C272C927019}" type="pres">
      <dgm:prSet presAssocID="{80BCF649-7C8E-4CC7-8653-EE6E30E88BF5}" presName="textRepeatNode" presStyleLbl="alignNode1" presStyleIdx="2" presStyleCnt="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5AC78123-F8A1-4F81-A06D-7A9C4C47587C}" type="pres">
      <dgm:prSet presAssocID="{80BCF649-7C8E-4CC7-8653-EE6E30E88BF5}" presName="textaccent3" presStyleCnt="0"/>
      <dgm:spPr/>
    </dgm:pt>
    <dgm:pt modelId="{7D662646-EC45-4F97-8CD3-BA7DDC420C64}" type="pres">
      <dgm:prSet presAssocID="{80BCF649-7C8E-4CC7-8653-EE6E30E88BF5}" presName="accentRepeatNode" presStyleLbl="solidAlignAcc1" presStyleIdx="4" presStyleCnt="18"/>
      <dgm:spPr/>
    </dgm:pt>
    <dgm:pt modelId="{DFE30CAB-B447-429D-9816-F502B23A05E0}" type="pres">
      <dgm:prSet presAssocID="{338EEB53-74BF-42AC-9D44-5EC8E5DE0AD4}" presName="image3" presStyleCnt="0"/>
      <dgm:spPr/>
    </dgm:pt>
    <dgm:pt modelId="{92AEA9C6-2678-433C-9E25-AAF6BD262AEE}" type="pres">
      <dgm:prSet presAssocID="{338EEB53-74BF-42AC-9D44-5EC8E5DE0AD4}" presName="imageRepeatNode" presStyleLbl="alignAcc1" presStyleIdx="2" presStyleCnt="9" custLinFactX="-72110" custLinFactNeighborX="-100000" custLinFactNeighborY="690"/>
      <dgm:spPr/>
      <dgm:t>
        <a:bodyPr/>
        <a:lstStyle/>
        <a:p>
          <a:endParaRPr lang="bg-BG"/>
        </a:p>
      </dgm:t>
    </dgm:pt>
    <dgm:pt modelId="{596C8916-C00D-436C-A9FF-45BCC24D204F}" type="pres">
      <dgm:prSet presAssocID="{338EEB53-74BF-42AC-9D44-5EC8E5DE0AD4}" presName="imageaccent3" presStyleCnt="0"/>
      <dgm:spPr/>
    </dgm:pt>
    <dgm:pt modelId="{6DEC088B-D35B-4408-ADA2-9214E73C5481}" type="pres">
      <dgm:prSet presAssocID="{338EEB53-74BF-42AC-9D44-5EC8E5DE0AD4}" presName="accentRepeatNode" presStyleLbl="solidAlignAcc1" presStyleIdx="5" presStyleCnt="18"/>
      <dgm:spPr/>
    </dgm:pt>
    <dgm:pt modelId="{263FBE7D-6392-4879-8C11-738C83674B5B}" type="pres">
      <dgm:prSet presAssocID="{A46373D0-52EC-42E0-8A10-24081E2372F6}" presName="text4" presStyleCnt="0"/>
      <dgm:spPr/>
    </dgm:pt>
    <dgm:pt modelId="{F365BA48-40F6-466F-950A-67D62A4765EB}" type="pres">
      <dgm:prSet presAssocID="{A46373D0-52EC-42E0-8A10-24081E2372F6}" presName="textRepeatNode" presStyleLbl="alignNode1" presStyleIdx="3" presStyleCnt="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655A6EFB-F254-4582-A36E-21714D91315E}" type="pres">
      <dgm:prSet presAssocID="{A46373D0-52EC-42E0-8A10-24081E2372F6}" presName="textaccent4" presStyleCnt="0"/>
      <dgm:spPr/>
    </dgm:pt>
    <dgm:pt modelId="{DD26959A-9D0D-4ACF-983F-DC5B167B6D1C}" type="pres">
      <dgm:prSet presAssocID="{A46373D0-52EC-42E0-8A10-24081E2372F6}" presName="accentRepeatNode" presStyleLbl="solidAlignAcc1" presStyleIdx="6" presStyleCnt="18"/>
      <dgm:spPr/>
    </dgm:pt>
    <dgm:pt modelId="{3DAB1416-F9B1-4B96-B839-14A7A2245735}" type="pres">
      <dgm:prSet presAssocID="{D8201F34-FDDD-4A55-9D3D-3026AF934F3A}" presName="image4" presStyleCnt="0"/>
      <dgm:spPr/>
    </dgm:pt>
    <dgm:pt modelId="{CA9CDBFD-B2A6-4673-9BAF-9FF30740647F}" type="pres">
      <dgm:prSet presAssocID="{D8201F34-FDDD-4A55-9D3D-3026AF934F3A}" presName="imageRepeatNode" presStyleLbl="alignAcc1" presStyleIdx="3" presStyleCnt="9" custLinFactNeighborX="83801" custLinFactNeighborY="53962"/>
      <dgm:spPr/>
      <dgm:t>
        <a:bodyPr/>
        <a:lstStyle/>
        <a:p>
          <a:endParaRPr lang="bg-BG"/>
        </a:p>
      </dgm:t>
    </dgm:pt>
    <dgm:pt modelId="{EB724B03-E40E-4EDF-9CAF-05FC1C5CCBA0}" type="pres">
      <dgm:prSet presAssocID="{D8201F34-FDDD-4A55-9D3D-3026AF934F3A}" presName="imageaccent4" presStyleCnt="0"/>
      <dgm:spPr/>
    </dgm:pt>
    <dgm:pt modelId="{EA6056D0-5E77-41CB-9A0F-AA51DCEC93BF}" type="pres">
      <dgm:prSet presAssocID="{D8201F34-FDDD-4A55-9D3D-3026AF934F3A}" presName="accentRepeatNode" presStyleLbl="solidAlignAcc1" presStyleIdx="7" presStyleCnt="18"/>
      <dgm:spPr/>
    </dgm:pt>
    <dgm:pt modelId="{2131D4DD-E07F-4BB3-82E0-67722115F6CC}" type="pres">
      <dgm:prSet presAssocID="{820BF03D-050C-4CF3-BED9-D528001E233A}" presName="text5" presStyleCnt="0"/>
      <dgm:spPr/>
    </dgm:pt>
    <dgm:pt modelId="{88B9A789-364D-4842-94F8-068851A16C5B}" type="pres">
      <dgm:prSet presAssocID="{820BF03D-050C-4CF3-BED9-D528001E233A}" presName="textRepeatNode" presStyleLbl="alignNode1" presStyleIdx="4" presStyleCnt="9" custLinFactX="-73004" custLinFactY="100000" custLinFactNeighborX="-100000" custLinFactNeighborY="11956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9AF45DDC-3D35-4AFA-AB80-B5472784AAF8}" type="pres">
      <dgm:prSet presAssocID="{820BF03D-050C-4CF3-BED9-D528001E233A}" presName="textaccent5" presStyleCnt="0"/>
      <dgm:spPr/>
    </dgm:pt>
    <dgm:pt modelId="{529DDABB-39EF-448F-A25C-BE3DCC69F44C}" type="pres">
      <dgm:prSet presAssocID="{820BF03D-050C-4CF3-BED9-D528001E233A}" presName="accentRepeatNode" presStyleLbl="solidAlignAcc1" presStyleIdx="8" presStyleCnt="18"/>
      <dgm:spPr/>
    </dgm:pt>
    <dgm:pt modelId="{4AB937E8-8A2E-4CCF-A4BA-DDC9F0A2343D}" type="pres">
      <dgm:prSet presAssocID="{CE58868D-01B5-45C6-95D4-2C22A2F246E1}" presName="image5" presStyleCnt="0"/>
      <dgm:spPr/>
    </dgm:pt>
    <dgm:pt modelId="{30D510AE-9636-41C4-8AEC-940C577E09AB}" type="pres">
      <dgm:prSet presAssocID="{CE58868D-01B5-45C6-95D4-2C22A2F246E1}" presName="imageRepeatNode" presStyleLbl="alignAcc1" presStyleIdx="4" presStyleCnt="9" custAng="0" custLinFactNeighborX="-87211" custLinFactNeighborY="-50978"/>
      <dgm:spPr/>
      <dgm:t>
        <a:bodyPr/>
        <a:lstStyle/>
        <a:p>
          <a:endParaRPr lang="bg-BG"/>
        </a:p>
      </dgm:t>
    </dgm:pt>
    <dgm:pt modelId="{ED5601F6-38B7-4031-BF21-BA7350E6875F}" type="pres">
      <dgm:prSet presAssocID="{CE58868D-01B5-45C6-95D4-2C22A2F246E1}" presName="imageaccent5" presStyleCnt="0"/>
      <dgm:spPr/>
    </dgm:pt>
    <dgm:pt modelId="{8B9C69D4-0E3D-4882-A226-367088A2B977}" type="pres">
      <dgm:prSet presAssocID="{CE58868D-01B5-45C6-95D4-2C22A2F246E1}" presName="accentRepeatNode" presStyleLbl="solidAlignAcc1" presStyleIdx="9" presStyleCnt="18"/>
      <dgm:spPr/>
    </dgm:pt>
    <dgm:pt modelId="{BCC925F1-4F7D-488F-8CEA-47CC5AF47CC7}" type="pres">
      <dgm:prSet presAssocID="{37FAA757-34E8-4D51-BAA7-B3F0D92D0FC1}" presName="text6" presStyleCnt="0"/>
      <dgm:spPr/>
    </dgm:pt>
    <dgm:pt modelId="{0F2EF057-98C3-4775-83D5-77342B3992D4}" type="pres">
      <dgm:prSet presAssocID="{37FAA757-34E8-4D51-BAA7-B3F0D92D0FC1}" presName="textRepeatNode" presStyleLbl="alignNode1" presStyleIdx="5" presStyleCnt="9" custLinFactX="-73114" custLinFactNeighborX="-100000" custLinFactNeighborY="-48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C985A875-ABD7-4561-8C28-F4051879F0AA}" type="pres">
      <dgm:prSet presAssocID="{37FAA757-34E8-4D51-BAA7-B3F0D92D0FC1}" presName="textaccent6" presStyleCnt="0"/>
      <dgm:spPr/>
    </dgm:pt>
    <dgm:pt modelId="{ACA3D3CF-A053-4B74-95C1-661D26A58F5A}" type="pres">
      <dgm:prSet presAssocID="{37FAA757-34E8-4D51-BAA7-B3F0D92D0FC1}" presName="accentRepeatNode" presStyleLbl="solidAlignAcc1" presStyleIdx="10" presStyleCnt="18"/>
      <dgm:spPr/>
    </dgm:pt>
    <dgm:pt modelId="{8813AACD-80EC-4BC7-B342-C758E70EB52E}" type="pres">
      <dgm:prSet presAssocID="{B93E9252-2089-4376-B4E7-A81921136FEB}" presName="image6" presStyleCnt="0"/>
      <dgm:spPr/>
    </dgm:pt>
    <dgm:pt modelId="{3C7D7F83-2AA9-4FE6-8D74-842C88976149}" type="pres">
      <dgm:prSet presAssocID="{B93E9252-2089-4376-B4E7-A81921136FEB}" presName="imageRepeatNode" presStyleLbl="alignAcc1" presStyleIdx="5" presStyleCnt="9" custLinFactX="68474" custLinFactNeighborX="100000" custLinFactNeighborY="-2147"/>
      <dgm:spPr/>
      <dgm:t>
        <a:bodyPr/>
        <a:lstStyle/>
        <a:p>
          <a:endParaRPr lang="bg-BG"/>
        </a:p>
      </dgm:t>
    </dgm:pt>
    <dgm:pt modelId="{A867FE29-B970-4540-9DA6-DCD3955F1FDB}" type="pres">
      <dgm:prSet presAssocID="{B93E9252-2089-4376-B4E7-A81921136FEB}" presName="imageaccent6" presStyleCnt="0"/>
      <dgm:spPr/>
    </dgm:pt>
    <dgm:pt modelId="{045A5DD5-6E6C-4B30-BD53-C21A29F14B23}" type="pres">
      <dgm:prSet presAssocID="{B93E9252-2089-4376-B4E7-A81921136FEB}" presName="accentRepeatNode" presStyleLbl="solidAlignAcc1" presStyleIdx="11" presStyleCnt="18"/>
      <dgm:spPr/>
    </dgm:pt>
    <dgm:pt modelId="{45C67B27-719C-474C-87C7-0797A53204A9}" type="pres">
      <dgm:prSet presAssocID="{BDC30F07-AF2F-4660-BA5A-3D0A37AC0BB5}" presName="text7" presStyleCnt="0"/>
      <dgm:spPr/>
    </dgm:pt>
    <dgm:pt modelId="{3D8F269A-D6BB-49A9-A0FA-C576E3B67DDC}" type="pres">
      <dgm:prSet presAssocID="{BDC30F07-AF2F-4660-BA5A-3D0A37AC0BB5}" presName="textRepeatNode" presStyleLbl="alignNode1" presStyleIdx="6" presStyleCnt="9" custLinFactY="-100000" custLinFactNeighborX="2200" custLinFactNeighborY="-12015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5637E22A-BAD4-42BA-9441-C60AFE39F50E}" type="pres">
      <dgm:prSet presAssocID="{BDC30F07-AF2F-4660-BA5A-3D0A37AC0BB5}" presName="textaccent7" presStyleCnt="0"/>
      <dgm:spPr/>
    </dgm:pt>
    <dgm:pt modelId="{5B1324A3-C270-4013-9A7B-E22CDBFF5FE3}" type="pres">
      <dgm:prSet presAssocID="{BDC30F07-AF2F-4660-BA5A-3D0A37AC0BB5}" presName="accentRepeatNode" presStyleLbl="solidAlignAcc1" presStyleIdx="12" presStyleCnt="18"/>
      <dgm:spPr/>
    </dgm:pt>
    <dgm:pt modelId="{8AA47D42-4CCC-43BF-BE61-5E7D90FB88E7}" type="pres">
      <dgm:prSet presAssocID="{50F2AD55-E489-4E7D-AED5-6BE539CEA149}" presName="image7" presStyleCnt="0"/>
      <dgm:spPr/>
    </dgm:pt>
    <dgm:pt modelId="{9BAC06BD-D02D-4CA6-844C-498D0BAC2AA6}" type="pres">
      <dgm:prSet presAssocID="{50F2AD55-E489-4E7D-AED5-6BE539CEA149}" presName="imageRepeatNode" presStyleLbl="alignAcc1" presStyleIdx="6" presStyleCnt="9" custLinFactX="70831" custLinFactNeighborX="100000" custLinFactNeighborY="-1991"/>
      <dgm:spPr/>
      <dgm:t>
        <a:bodyPr/>
        <a:lstStyle/>
        <a:p>
          <a:endParaRPr lang="bg-BG"/>
        </a:p>
      </dgm:t>
    </dgm:pt>
    <dgm:pt modelId="{4CC32083-A46E-4902-85D6-08ECE76774E6}" type="pres">
      <dgm:prSet presAssocID="{50F2AD55-E489-4E7D-AED5-6BE539CEA149}" presName="imageaccent7" presStyleCnt="0"/>
      <dgm:spPr/>
    </dgm:pt>
    <dgm:pt modelId="{242D7D1F-B5E0-43BE-97FA-88C41F8AFD4E}" type="pres">
      <dgm:prSet presAssocID="{50F2AD55-E489-4E7D-AED5-6BE539CEA149}" presName="accentRepeatNode" presStyleLbl="solidAlignAcc1" presStyleIdx="13" presStyleCnt="18"/>
      <dgm:spPr/>
    </dgm:pt>
    <dgm:pt modelId="{496F4E14-0892-4696-A999-902684DDC9BC}" type="pres">
      <dgm:prSet presAssocID="{645DE569-234D-425D-956A-75012DBC04A8}" presName="text8" presStyleCnt="0"/>
      <dgm:spPr/>
    </dgm:pt>
    <dgm:pt modelId="{FC8D0F39-107B-4765-BBB7-C103134B39B2}" type="pres">
      <dgm:prSet presAssocID="{645DE569-234D-425D-956A-75012DBC04A8}" presName="textRepeatNode" presStyleLbl="alignNode1" presStyleIdx="7" presStyleCnt="9" custLinFactX="-74248" custLinFactY="-11959" custLinFactNeighborX="-100000" custLinFactNeighborY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B7350FB2-6050-47D1-A7CF-B8403FAA41F5}" type="pres">
      <dgm:prSet presAssocID="{645DE569-234D-425D-956A-75012DBC04A8}" presName="textaccent8" presStyleCnt="0"/>
      <dgm:spPr/>
    </dgm:pt>
    <dgm:pt modelId="{BB1FB2A2-C0F2-48BF-BB20-73264203EA2E}" type="pres">
      <dgm:prSet presAssocID="{645DE569-234D-425D-956A-75012DBC04A8}" presName="accentRepeatNode" presStyleLbl="solidAlignAcc1" presStyleIdx="14" presStyleCnt="18"/>
      <dgm:spPr/>
    </dgm:pt>
    <dgm:pt modelId="{E6AA63CA-93E9-4512-A051-1C9ACEC9FD9F}" type="pres">
      <dgm:prSet presAssocID="{56CAB38F-4075-4783-AF10-DE59D9EFAA13}" presName="image8" presStyleCnt="0"/>
      <dgm:spPr/>
    </dgm:pt>
    <dgm:pt modelId="{D7D56463-68FC-406A-BCC5-6964A4D5A1CA}" type="pres">
      <dgm:prSet presAssocID="{56CAB38F-4075-4783-AF10-DE59D9EFAA13}" presName="imageRepeatNode" presStyleLbl="alignAcc1" presStyleIdx="7" presStyleCnt="9"/>
      <dgm:spPr/>
      <dgm:t>
        <a:bodyPr/>
        <a:lstStyle/>
        <a:p>
          <a:endParaRPr lang="bg-BG"/>
        </a:p>
      </dgm:t>
    </dgm:pt>
    <dgm:pt modelId="{19777781-B210-4B92-AEDF-35BA51B32391}" type="pres">
      <dgm:prSet presAssocID="{56CAB38F-4075-4783-AF10-DE59D9EFAA13}" presName="imageaccent8" presStyleCnt="0"/>
      <dgm:spPr/>
    </dgm:pt>
    <dgm:pt modelId="{8506C38D-C657-42EB-961A-101C75AC2E60}" type="pres">
      <dgm:prSet presAssocID="{56CAB38F-4075-4783-AF10-DE59D9EFAA13}" presName="accentRepeatNode" presStyleLbl="solidAlignAcc1" presStyleIdx="15" presStyleCnt="18"/>
      <dgm:spPr/>
    </dgm:pt>
    <dgm:pt modelId="{4FDEA5C0-8E87-4940-B3B7-D4CF88D685FB}" type="pres">
      <dgm:prSet presAssocID="{69992868-660A-4717-9BCF-B74A481B5734}" presName="text9" presStyleCnt="0"/>
      <dgm:spPr/>
    </dgm:pt>
    <dgm:pt modelId="{741F61C1-3275-4578-8D81-02AA2895AE2F}" type="pres">
      <dgm:prSet presAssocID="{69992868-660A-4717-9BCF-B74A481B5734}" presName="textRepeatNode" presStyleLbl="alignNode1" presStyleIdx="8" presStyleCnt="9" custLinFactX="-74417" custLinFactY="100000" custLinFactNeighborX="-100000" custLinFactNeighborY="11770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2E439A5F-F3DF-455D-855E-D1F4CFE041E9}" type="pres">
      <dgm:prSet presAssocID="{69992868-660A-4717-9BCF-B74A481B5734}" presName="textaccent9" presStyleCnt="0"/>
      <dgm:spPr/>
    </dgm:pt>
    <dgm:pt modelId="{E58E83C8-2D9B-471F-8597-2A273F38EFBA}" type="pres">
      <dgm:prSet presAssocID="{69992868-660A-4717-9BCF-B74A481B5734}" presName="accentRepeatNode" presStyleLbl="solidAlignAcc1" presStyleIdx="16" presStyleCnt="18"/>
      <dgm:spPr/>
    </dgm:pt>
    <dgm:pt modelId="{4914BFB1-40AE-46A7-86F9-D610F2D229B3}" type="pres">
      <dgm:prSet presAssocID="{02DB12AA-AFA2-428E-8F09-EF4CA9E281D7}" presName="image9" presStyleCnt="0"/>
      <dgm:spPr/>
    </dgm:pt>
    <dgm:pt modelId="{825A8CC7-9565-4BD9-A928-49C5C16D491B}" type="pres">
      <dgm:prSet presAssocID="{02DB12AA-AFA2-428E-8F09-EF4CA9E281D7}" presName="imageRepeatNode" presStyleLbl="alignAcc1" presStyleIdx="8" presStyleCnt="9" custLinFactNeighborX="-87980" custLinFactNeighborY="-55559"/>
      <dgm:spPr/>
      <dgm:t>
        <a:bodyPr/>
        <a:lstStyle/>
        <a:p>
          <a:endParaRPr lang="bg-BG"/>
        </a:p>
      </dgm:t>
    </dgm:pt>
    <dgm:pt modelId="{64715812-0787-40AD-A6D2-5834CD63E50B}" type="pres">
      <dgm:prSet presAssocID="{02DB12AA-AFA2-428E-8F09-EF4CA9E281D7}" presName="imageaccent9" presStyleCnt="0"/>
      <dgm:spPr/>
    </dgm:pt>
    <dgm:pt modelId="{B84EFAB0-1478-41F0-A995-685110F8A47B}" type="pres">
      <dgm:prSet presAssocID="{02DB12AA-AFA2-428E-8F09-EF4CA9E281D7}" presName="accentRepeatNode" presStyleLbl="solidAlignAcc1" presStyleIdx="17" presStyleCnt="18"/>
      <dgm:spPr/>
    </dgm:pt>
  </dgm:ptLst>
  <dgm:cxnLst>
    <dgm:cxn modelId="{3708A858-44A1-4E79-A287-9EACDC8209D4}" type="presOf" srcId="{9C900560-91AB-4F39-8E29-882509894716}" destId="{B7C70471-D2AD-4DC7-9938-87BA6553D9A2}" srcOrd="0" destOrd="0" presId="urn:microsoft.com/office/officeart/2008/layout/HexagonCluster"/>
    <dgm:cxn modelId="{B1A986D9-8F38-4009-A73F-E0E6F756B911}" type="presOf" srcId="{56CAB38F-4075-4783-AF10-DE59D9EFAA13}" destId="{D7D56463-68FC-406A-BCC5-6964A4D5A1CA}" srcOrd="0" destOrd="0" presId="urn:microsoft.com/office/officeart/2008/layout/HexagonCluster"/>
    <dgm:cxn modelId="{F24B23B5-A472-47C9-B9E8-DBB1D456F810}" type="presOf" srcId="{FCC097DB-5415-4847-A224-C46ADBAE8622}" destId="{79EACB80-6408-42F9-9B28-4C7DF42E5488}" srcOrd="0" destOrd="0" presId="urn:microsoft.com/office/officeart/2008/layout/HexagonCluster"/>
    <dgm:cxn modelId="{9B26D7E8-7AA3-4FB5-98B0-26874CD1E2EE}" srcId="{579CB4A8-BC47-4006-9872-A424185961F3}" destId="{A46373D0-52EC-42E0-8A10-24081E2372F6}" srcOrd="3" destOrd="0" parTransId="{D7A40932-4C2C-40BB-B5D0-09C43F7E9D31}" sibTransId="{D8201F34-FDDD-4A55-9D3D-3026AF934F3A}"/>
    <dgm:cxn modelId="{77B16F13-9428-4932-BCE7-9C054FF21E1E}" srcId="{579CB4A8-BC47-4006-9872-A424185961F3}" destId="{FCC097DB-5415-4847-A224-C46ADBAE8622}" srcOrd="0" destOrd="0" parTransId="{B5E74AF8-02D5-48F7-B441-D625ECED508F}" sibTransId="{276F79E7-161D-428F-8E31-AB25732C4199}"/>
    <dgm:cxn modelId="{C87C7B8C-FCE5-4A67-A0DD-53629F750C3F}" srcId="{579CB4A8-BC47-4006-9872-A424185961F3}" destId="{415B99B8-0EB3-4B8D-92F2-7102E7C40F5C}" srcOrd="1" destOrd="0" parTransId="{75CB461A-A6DE-4E31-8B86-0434DC129EA9}" sibTransId="{9C900560-91AB-4F39-8E29-882509894716}"/>
    <dgm:cxn modelId="{396C2F85-68B4-47B5-9681-0F6F7FA19427}" type="presOf" srcId="{B93E9252-2089-4376-B4E7-A81921136FEB}" destId="{3C7D7F83-2AA9-4FE6-8D74-842C88976149}" srcOrd="0" destOrd="0" presId="urn:microsoft.com/office/officeart/2008/layout/HexagonCluster"/>
    <dgm:cxn modelId="{0E809E26-997A-4FEF-89C1-8663B7ECE13D}" type="presOf" srcId="{A46373D0-52EC-42E0-8A10-24081E2372F6}" destId="{F365BA48-40F6-466F-950A-67D62A4765EB}" srcOrd="0" destOrd="0" presId="urn:microsoft.com/office/officeart/2008/layout/HexagonCluster"/>
    <dgm:cxn modelId="{AD2B9D90-CECD-4EC6-B43B-2BC9916444A8}" srcId="{579CB4A8-BC47-4006-9872-A424185961F3}" destId="{80BCF649-7C8E-4CC7-8653-EE6E30E88BF5}" srcOrd="2" destOrd="0" parTransId="{67AD365B-0D85-4EB3-AED9-E107F7D7BD27}" sibTransId="{338EEB53-74BF-42AC-9D44-5EC8E5DE0AD4}"/>
    <dgm:cxn modelId="{36AEF393-D081-47CF-8827-0F1788E68DAA}" type="presOf" srcId="{50F2AD55-E489-4E7D-AED5-6BE539CEA149}" destId="{9BAC06BD-D02D-4CA6-844C-498D0BAC2AA6}" srcOrd="0" destOrd="0" presId="urn:microsoft.com/office/officeart/2008/layout/HexagonCluster"/>
    <dgm:cxn modelId="{482EE249-F197-47F7-931D-81683955BD28}" type="presOf" srcId="{276F79E7-161D-428F-8E31-AB25732C4199}" destId="{F25636D5-3DE7-43FB-8BA5-26A6A9E4DC0B}" srcOrd="0" destOrd="0" presId="urn:microsoft.com/office/officeart/2008/layout/HexagonCluster"/>
    <dgm:cxn modelId="{5E930493-2FCB-41F1-B39E-6766EC9556FA}" srcId="{579CB4A8-BC47-4006-9872-A424185961F3}" destId="{69992868-660A-4717-9BCF-B74A481B5734}" srcOrd="8" destOrd="0" parTransId="{717E00AD-941B-49C6-B14C-88F48F424B85}" sibTransId="{02DB12AA-AFA2-428E-8F09-EF4CA9E281D7}"/>
    <dgm:cxn modelId="{413DC8AE-57DE-4427-99B6-9A06558625B7}" type="presOf" srcId="{D8201F34-FDDD-4A55-9D3D-3026AF934F3A}" destId="{CA9CDBFD-B2A6-4673-9BAF-9FF30740647F}" srcOrd="0" destOrd="0" presId="urn:microsoft.com/office/officeart/2008/layout/HexagonCluster"/>
    <dgm:cxn modelId="{BD22A085-6F22-417C-A162-FE2E4583423A}" srcId="{579CB4A8-BC47-4006-9872-A424185961F3}" destId="{BDC30F07-AF2F-4660-BA5A-3D0A37AC0BB5}" srcOrd="6" destOrd="0" parTransId="{BB3E254C-4AC8-4FFA-B967-4275B3E8EF0D}" sibTransId="{50F2AD55-E489-4E7D-AED5-6BE539CEA149}"/>
    <dgm:cxn modelId="{3ED89A28-FBA4-4A1F-A061-B4C0807EE534}" type="presOf" srcId="{02DB12AA-AFA2-428E-8F09-EF4CA9E281D7}" destId="{825A8CC7-9565-4BD9-A928-49C5C16D491B}" srcOrd="0" destOrd="0" presId="urn:microsoft.com/office/officeart/2008/layout/HexagonCluster"/>
    <dgm:cxn modelId="{1DAC9250-B610-497E-A7C5-2CE9387E9AFC}" type="presOf" srcId="{579CB4A8-BC47-4006-9872-A424185961F3}" destId="{F92F3F78-7586-4AD7-BDAB-25C61A1F8827}" srcOrd="0" destOrd="0" presId="urn:microsoft.com/office/officeart/2008/layout/HexagonCluster"/>
    <dgm:cxn modelId="{4BA4AB2B-6E0D-4127-9F49-86AA39EA33B4}" type="presOf" srcId="{69992868-660A-4717-9BCF-B74A481B5734}" destId="{741F61C1-3275-4578-8D81-02AA2895AE2F}" srcOrd="0" destOrd="0" presId="urn:microsoft.com/office/officeart/2008/layout/HexagonCluster"/>
    <dgm:cxn modelId="{0BCF1CAF-3FA7-4E3A-A127-E488458F4D3A}" type="presOf" srcId="{645DE569-234D-425D-956A-75012DBC04A8}" destId="{FC8D0F39-107B-4765-BBB7-C103134B39B2}" srcOrd="0" destOrd="0" presId="urn:microsoft.com/office/officeart/2008/layout/HexagonCluster"/>
    <dgm:cxn modelId="{2403DA93-0136-4F86-A019-684A1A5B9707}" type="presOf" srcId="{80BCF649-7C8E-4CC7-8653-EE6E30E88BF5}" destId="{2BBE7DEC-C4D8-4F84-B213-7C272C927019}" srcOrd="0" destOrd="0" presId="urn:microsoft.com/office/officeart/2008/layout/HexagonCluster"/>
    <dgm:cxn modelId="{BCF05B77-2B93-4BCF-8974-15F1FAA7A87A}" type="presOf" srcId="{37FAA757-34E8-4D51-BAA7-B3F0D92D0FC1}" destId="{0F2EF057-98C3-4775-83D5-77342B3992D4}" srcOrd="0" destOrd="0" presId="urn:microsoft.com/office/officeart/2008/layout/HexagonCluster"/>
    <dgm:cxn modelId="{19B2B020-DD7D-4C4F-B7D7-82CACD7B7C32}" srcId="{579CB4A8-BC47-4006-9872-A424185961F3}" destId="{37FAA757-34E8-4D51-BAA7-B3F0D92D0FC1}" srcOrd="5" destOrd="0" parTransId="{E6545B08-1C7C-4EBC-96B3-54C2D4A0A9A7}" sibTransId="{B93E9252-2089-4376-B4E7-A81921136FEB}"/>
    <dgm:cxn modelId="{7FB83908-D9C7-4BCE-A5D7-2CC840E52C7D}" type="presOf" srcId="{BDC30F07-AF2F-4660-BA5A-3D0A37AC0BB5}" destId="{3D8F269A-D6BB-49A9-A0FA-C576E3B67DDC}" srcOrd="0" destOrd="0" presId="urn:microsoft.com/office/officeart/2008/layout/HexagonCluster"/>
    <dgm:cxn modelId="{7DA972D4-BF7B-4143-8483-822ED6C8A2B0}" srcId="{579CB4A8-BC47-4006-9872-A424185961F3}" destId="{820BF03D-050C-4CF3-BED9-D528001E233A}" srcOrd="4" destOrd="0" parTransId="{65ACC059-6D5A-4523-BA83-DADCA888EF68}" sibTransId="{CE58868D-01B5-45C6-95D4-2C22A2F246E1}"/>
    <dgm:cxn modelId="{C9E6F613-AE2A-4F6C-A42C-5CD9E4BD01B0}" type="presOf" srcId="{338EEB53-74BF-42AC-9D44-5EC8E5DE0AD4}" destId="{92AEA9C6-2678-433C-9E25-AAF6BD262AEE}" srcOrd="0" destOrd="0" presId="urn:microsoft.com/office/officeart/2008/layout/HexagonCluster"/>
    <dgm:cxn modelId="{475905DF-15DE-47AA-AF6A-6DCCC80EF0FF}" type="presOf" srcId="{415B99B8-0EB3-4B8D-92F2-7102E7C40F5C}" destId="{A05B4E2E-A519-4F70-B0D9-180A3B17468A}" srcOrd="0" destOrd="0" presId="urn:microsoft.com/office/officeart/2008/layout/HexagonCluster"/>
    <dgm:cxn modelId="{4CB2FCF1-3817-4D2A-B5D7-484D254559B9}" type="presOf" srcId="{CE58868D-01B5-45C6-95D4-2C22A2F246E1}" destId="{30D510AE-9636-41C4-8AEC-940C577E09AB}" srcOrd="0" destOrd="0" presId="urn:microsoft.com/office/officeart/2008/layout/HexagonCluster"/>
    <dgm:cxn modelId="{773C6BB3-E326-42B8-BF0E-6116ADC2D610}" srcId="{579CB4A8-BC47-4006-9872-A424185961F3}" destId="{645DE569-234D-425D-956A-75012DBC04A8}" srcOrd="7" destOrd="0" parTransId="{7D1A3086-673C-4BAD-B02E-3BA94ADF1373}" sibTransId="{56CAB38F-4075-4783-AF10-DE59D9EFAA13}"/>
    <dgm:cxn modelId="{24774A7D-5BAD-450E-ACDF-D77D51B44B01}" type="presOf" srcId="{820BF03D-050C-4CF3-BED9-D528001E233A}" destId="{88B9A789-364D-4842-94F8-068851A16C5B}" srcOrd="0" destOrd="0" presId="urn:microsoft.com/office/officeart/2008/layout/HexagonCluster"/>
    <dgm:cxn modelId="{1AF5399C-2FF1-498F-AE3C-0DF6D073DFA3}" type="presParOf" srcId="{F92F3F78-7586-4AD7-BDAB-25C61A1F8827}" destId="{6DE13DFF-38D6-4561-94B0-93AA0C261F1B}" srcOrd="0" destOrd="0" presId="urn:microsoft.com/office/officeart/2008/layout/HexagonCluster"/>
    <dgm:cxn modelId="{04C83887-F5BF-45D1-9BE4-0780CDD692BA}" type="presParOf" srcId="{6DE13DFF-38D6-4561-94B0-93AA0C261F1B}" destId="{79EACB80-6408-42F9-9B28-4C7DF42E5488}" srcOrd="0" destOrd="0" presId="urn:microsoft.com/office/officeart/2008/layout/HexagonCluster"/>
    <dgm:cxn modelId="{CDC99010-634F-4F36-8237-A5D29101E21D}" type="presParOf" srcId="{F92F3F78-7586-4AD7-BDAB-25C61A1F8827}" destId="{7EAC1C26-5AC4-4446-9225-C1C92665C191}" srcOrd="1" destOrd="0" presId="urn:microsoft.com/office/officeart/2008/layout/HexagonCluster"/>
    <dgm:cxn modelId="{D125AB5C-B2BF-44CE-B25E-42F098982EF0}" type="presParOf" srcId="{7EAC1C26-5AC4-4446-9225-C1C92665C191}" destId="{0387E08C-B0F1-47E1-AF52-11EF94A4CA32}" srcOrd="0" destOrd="0" presId="urn:microsoft.com/office/officeart/2008/layout/HexagonCluster"/>
    <dgm:cxn modelId="{83533BF3-4C94-4B05-9C18-BC14706F1FB2}" type="presParOf" srcId="{F92F3F78-7586-4AD7-BDAB-25C61A1F8827}" destId="{1EC231C4-8058-4C3B-AB71-6526F8A66120}" srcOrd="2" destOrd="0" presId="urn:microsoft.com/office/officeart/2008/layout/HexagonCluster"/>
    <dgm:cxn modelId="{CD88B116-CB20-48D8-B623-653D7587BDD4}" type="presParOf" srcId="{1EC231C4-8058-4C3B-AB71-6526F8A66120}" destId="{F25636D5-3DE7-43FB-8BA5-26A6A9E4DC0B}" srcOrd="0" destOrd="0" presId="urn:microsoft.com/office/officeart/2008/layout/HexagonCluster"/>
    <dgm:cxn modelId="{9A87A749-B325-46CF-B9B8-F71F83F8782F}" type="presParOf" srcId="{F92F3F78-7586-4AD7-BDAB-25C61A1F8827}" destId="{9A53B2DF-1049-4796-BEDD-224F464312A8}" srcOrd="3" destOrd="0" presId="urn:microsoft.com/office/officeart/2008/layout/HexagonCluster"/>
    <dgm:cxn modelId="{F651298C-0404-4E8A-BE88-AF5F62922AC6}" type="presParOf" srcId="{9A53B2DF-1049-4796-BEDD-224F464312A8}" destId="{F5F2CD63-EA61-49DE-9B3B-90DF96AA7D2C}" srcOrd="0" destOrd="0" presId="urn:microsoft.com/office/officeart/2008/layout/HexagonCluster"/>
    <dgm:cxn modelId="{2FC0B154-A05B-448B-9A52-3E85DE2370B3}" type="presParOf" srcId="{F92F3F78-7586-4AD7-BDAB-25C61A1F8827}" destId="{D141C17A-6B7B-4421-A3AA-CEDAD000CA22}" srcOrd="4" destOrd="0" presId="urn:microsoft.com/office/officeart/2008/layout/HexagonCluster"/>
    <dgm:cxn modelId="{70EB8F27-7BDD-43CE-A72F-8E26BEBF7E88}" type="presParOf" srcId="{D141C17A-6B7B-4421-A3AA-CEDAD000CA22}" destId="{A05B4E2E-A519-4F70-B0D9-180A3B17468A}" srcOrd="0" destOrd="0" presId="urn:microsoft.com/office/officeart/2008/layout/HexagonCluster"/>
    <dgm:cxn modelId="{C9949C0F-BEA1-4BE7-927E-55E5B857D709}" type="presParOf" srcId="{F92F3F78-7586-4AD7-BDAB-25C61A1F8827}" destId="{DAB894C2-BEA7-4BF4-BDCE-15DF7E623011}" srcOrd="5" destOrd="0" presId="urn:microsoft.com/office/officeart/2008/layout/HexagonCluster"/>
    <dgm:cxn modelId="{C6258954-C501-4372-AA6B-741F8C69C47B}" type="presParOf" srcId="{DAB894C2-BEA7-4BF4-BDCE-15DF7E623011}" destId="{294E8FC3-1751-4499-92F5-4FC816ACBACB}" srcOrd="0" destOrd="0" presId="urn:microsoft.com/office/officeart/2008/layout/HexagonCluster"/>
    <dgm:cxn modelId="{7308D2A9-0A82-4DE9-9D28-D2E709EB6F1D}" type="presParOf" srcId="{F92F3F78-7586-4AD7-BDAB-25C61A1F8827}" destId="{BB57B36D-3E89-4090-8ED4-32886790C844}" srcOrd="6" destOrd="0" presId="urn:microsoft.com/office/officeart/2008/layout/HexagonCluster"/>
    <dgm:cxn modelId="{6FDDAE9B-FE75-4200-A94D-5B46CAC6C2C8}" type="presParOf" srcId="{BB57B36D-3E89-4090-8ED4-32886790C844}" destId="{B7C70471-D2AD-4DC7-9938-87BA6553D9A2}" srcOrd="0" destOrd="0" presId="urn:microsoft.com/office/officeart/2008/layout/HexagonCluster"/>
    <dgm:cxn modelId="{6554D062-41FF-4238-B5E6-C0B9472E180A}" type="presParOf" srcId="{F92F3F78-7586-4AD7-BDAB-25C61A1F8827}" destId="{065A19B7-F24D-4AA2-940F-59446C980122}" srcOrd="7" destOrd="0" presId="urn:microsoft.com/office/officeart/2008/layout/HexagonCluster"/>
    <dgm:cxn modelId="{51788465-692F-4D27-B44E-0EA668BE19A7}" type="presParOf" srcId="{065A19B7-F24D-4AA2-940F-59446C980122}" destId="{455AF84D-78F1-4FAD-937F-2FD4BDCB1EC0}" srcOrd="0" destOrd="0" presId="urn:microsoft.com/office/officeart/2008/layout/HexagonCluster"/>
    <dgm:cxn modelId="{8D55D4AF-4CDA-4E05-A3B0-C670D1D82C00}" type="presParOf" srcId="{F92F3F78-7586-4AD7-BDAB-25C61A1F8827}" destId="{B41C0F93-310C-446C-B060-5400756C4980}" srcOrd="8" destOrd="0" presId="urn:microsoft.com/office/officeart/2008/layout/HexagonCluster"/>
    <dgm:cxn modelId="{E6BA35F5-95E0-43AB-917D-E68B623093FE}" type="presParOf" srcId="{B41C0F93-310C-446C-B060-5400756C4980}" destId="{2BBE7DEC-C4D8-4F84-B213-7C272C927019}" srcOrd="0" destOrd="0" presId="urn:microsoft.com/office/officeart/2008/layout/HexagonCluster"/>
    <dgm:cxn modelId="{1E56CE2B-1D54-4971-9731-71D3157700DD}" type="presParOf" srcId="{F92F3F78-7586-4AD7-BDAB-25C61A1F8827}" destId="{5AC78123-F8A1-4F81-A06D-7A9C4C47587C}" srcOrd="9" destOrd="0" presId="urn:microsoft.com/office/officeart/2008/layout/HexagonCluster"/>
    <dgm:cxn modelId="{29F4EC23-2941-457D-9A51-C34143FBF25F}" type="presParOf" srcId="{5AC78123-F8A1-4F81-A06D-7A9C4C47587C}" destId="{7D662646-EC45-4F97-8CD3-BA7DDC420C64}" srcOrd="0" destOrd="0" presId="urn:microsoft.com/office/officeart/2008/layout/HexagonCluster"/>
    <dgm:cxn modelId="{95952B62-E3A6-49D4-8D97-FA52F425028A}" type="presParOf" srcId="{F92F3F78-7586-4AD7-BDAB-25C61A1F8827}" destId="{DFE30CAB-B447-429D-9816-F502B23A05E0}" srcOrd="10" destOrd="0" presId="urn:microsoft.com/office/officeart/2008/layout/HexagonCluster"/>
    <dgm:cxn modelId="{F58119D5-E8B8-406C-A708-F6B3B8101EA9}" type="presParOf" srcId="{DFE30CAB-B447-429D-9816-F502B23A05E0}" destId="{92AEA9C6-2678-433C-9E25-AAF6BD262AEE}" srcOrd="0" destOrd="0" presId="urn:microsoft.com/office/officeart/2008/layout/HexagonCluster"/>
    <dgm:cxn modelId="{1AA373F1-9A08-4C84-B3E3-F4FA60331069}" type="presParOf" srcId="{F92F3F78-7586-4AD7-BDAB-25C61A1F8827}" destId="{596C8916-C00D-436C-A9FF-45BCC24D204F}" srcOrd="11" destOrd="0" presId="urn:microsoft.com/office/officeart/2008/layout/HexagonCluster"/>
    <dgm:cxn modelId="{2562B1B1-C8E6-4DED-AB4A-C11B8DC99E9E}" type="presParOf" srcId="{596C8916-C00D-436C-A9FF-45BCC24D204F}" destId="{6DEC088B-D35B-4408-ADA2-9214E73C5481}" srcOrd="0" destOrd="0" presId="urn:microsoft.com/office/officeart/2008/layout/HexagonCluster"/>
    <dgm:cxn modelId="{5EA284EA-31C3-48F9-9117-A42084065AF9}" type="presParOf" srcId="{F92F3F78-7586-4AD7-BDAB-25C61A1F8827}" destId="{263FBE7D-6392-4879-8C11-738C83674B5B}" srcOrd="12" destOrd="0" presId="urn:microsoft.com/office/officeart/2008/layout/HexagonCluster"/>
    <dgm:cxn modelId="{4E256A04-802F-4C07-BB10-8A5882DDFEF2}" type="presParOf" srcId="{263FBE7D-6392-4879-8C11-738C83674B5B}" destId="{F365BA48-40F6-466F-950A-67D62A4765EB}" srcOrd="0" destOrd="0" presId="urn:microsoft.com/office/officeart/2008/layout/HexagonCluster"/>
    <dgm:cxn modelId="{BF4D88C5-A483-45BC-8395-E8F1CE06E266}" type="presParOf" srcId="{F92F3F78-7586-4AD7-BDAB-25C61A1F8827}" destId="{655A6EFB-F254-4582-A36E-21714D91315E}" srcOrd="13" destOrd="0" presId="urn:microsoft.com/office/officeart/2008/layout/HexagonCluster"/>
    <dgm:cxn modelId="{D117DB29-81B3-4EA2-9F80-284DE4F1F0FB}" type="presParOf" srcId="{655A6EFB-F254-4582-A36E-21714D91315E}" destId="{DD26959A-9D0D-4ACF-983F-DC5B167B6D1C}" srcOrd="0" destOrd="0" presId="urn:microsoft.com/office/officeart/2008/layout/HexagonCluster"/>
    <dgm:cxn modelId="{A2BCCEB2-893E-4A08-8678-6A8AD9AB3A26}" type="presParOf" srcId="{F92F3F78-7586-4AD7-BDAB-25C61A1F8827}" destId="{3DAB1416-F9B1-4B96-B839-14A7A2245735}" srcOrd="14" destOrd="0" presId="urn:microsoft.com/office/officeart/2008/layout/HexagonCluster"/>
    <dgm:cxn modelId="{E8F24A7E-E648-47EB-AC9B-39E2A9982F61}" type="presParOf" srcId="{3DAB1416-F9B1-4B96-B839-14A7A2245735}" destId="{CA9CDBFD-B2A6-4673-9BAF-9FF30740647F}" srcOrd="0" destOrd="0" presId="urn:microsoft.com/office/officeart/2008/layout/HexagonCluster"/>
    <dgm:cxn modelId="{E527900B-E739-400C-8DD3-5E3C0AA234FA}" type="presParOf" srcId="{F92F3F78-7586-4AD7-BDAB-25C61A1F8827}" destId="{EB724B03-E40E-4EDF-9CAF-05FC1C5CCBA0}" srcOrd="15" destOrd="0" presId="urn:microsoft.com/office/officeart/2008/layout/HexagonCluster"/>
    <dgm:cxn modelId="{19404158-E6EE-4444-9FC3-CA3766AB2B3E}" type="presParOf" srcId="{EB724B03-E40E-4EDF-9CAF-05FC1C5CCBA0}" destId="{EA6056D0-5E77-41CB-9A0F-AA51DCEC93BF}" srcOrd="0" destOrd="0" presId="urn:microsoft.com/office/officeart/2008/layout/HexagonCluster"/>
    <dgm:cxn modelId="{53C20BDC-408B-4051-B679-BD00F6821439}" type="presParOf" srcId="{F92F3F78-7586-4AD7-BDAB-25C61A1F8827}" destId="{2131D4DD-E07F-4BB3-82E0-67722115F6CC}" srcOrd="16" destOrd="0" presId="urn:microsoft.com/office/officeart/2008/layout/HexagonCluster"/>
    <dgm:cxn modelId="{B14F7DEC-2C7E-406A-B5CE-9AA5AAD3C41A}" type="presParOf" srcId="{2131D4DD-E07F-4BB3-82E0-67722115F6CC}" destId="{88B9A789-364D-4842-94F8-068851A16C5B}" srcOrd="0" destOrd="0" presId="urn:microsoft.com/office/officeart/2008/layout/HexagonCluster"/>
    <dgm:cxn modelId="{83B13BB1-7E17-4397-97CB-8AF2635EEC1C}" type="presParOf" srcId="{F92F3F78-7586-4AD7-BDAB-25C61A1F8827}" destId="{9AF45DDC-3D35-4AFA-AB80-B5472784AAF8}" srcOrd="17" destOrd="0" presId="urn:microsoft.com/office/officeart/2008/layout/HexagonCluster"/>
    <dgm:cxn modelId="{7EB98E31-8985-45A2-AA6C-8BEB37565229}" type="presParOf" srcId="{9AF45DDC-3D35-4AFA-AB80-B5472784AAF8}" destId="{529DDABB-39EF-448F-A25C-BE3DCC69F44C}" srcOrd="0" destOrd="0" presId="urn:microsoft.com/office/officeart/2008/layout/HexagonCluster"/>
    <dgm:cxn modelId="{BB5A15A6-43DF-4075-B1FB-1F937A0300A7}" type="presParOf" srcId="{F92F3F78-7586-4AD7-BDAB-25C61A1F8827}" destId="{4AB937E8-8A2E-4CCF-A4BA-DDC9F0A2343D}" srcOrd="18" destOrd="0" presId="urn:microsoft.com/office/officeart/2008/layout/HexagonCluster"/>
    <dgm:cxn modelId="{DDF1E405-A5C1-4D77-9A5E-48F343ECBDF6}" type="presParOf" srcId="{4AB937E8-8A2E-4CCF-A4BA-DDC9F0A2343D}" destId="{30D510AE-9636-41C4-8AEC-940C577E09AB}" srcOrd="0" destOrd="0" presId="urn:microsoft.com/office/officeart/2008/layout/HexagonCluster"/>
    <dgm:cxn modelId="{E1D65A9C-3014-4265-BD6C-442A1363B916}" type="presParOf" srcId="{F92F3F78-7586-4AD7-BDAB-25C61A1F8827}" destId="{ED5601F6-38B7-4031-BF21-BA7350E6875F}" srcOrd="19" destOrd="0" presId="urn:microsoft.com/office/officeart/2008/layout/HexagonCluster"/>
    <dgm:cxn modelId="{662767A1-0320-419F-A0DB-E4CC7DBCA1D3}" type="presParOf" srcId="{ED5601F6-38B7-4031-BF21-BA7350E6875F}" destId="{8B9C69D4-0E3D-4882-A226-367088A2B977}" srcOrd="0" destOrd="0" presId="urn:microsoft.com/office/officeart/2008/layout/HexagonCluster"/>
    <dgm:cxn modelId="{5099C949-AD1F-49F7-BA0B-B2021EE4D073}" type="presParOf" srcId="{F92F3F78-7586-4AD7-BDAB-25C61A1F8827}" destId="{BCC925F1-4F7D-488F-8CEA-47CC5AF47CC7}" srcOrd="20" destOrd="0" presId="urn:microsoft.com/office/officeart/2008/layout/HexagonCluster"/>
    <dgm:cxn modelId="{B31DC24D-5A44-4626-8110-F9B2EF8A70C8}" type="presParOf" srcId="{BCC925F1-4F7D-488F-8CEA-47CC5AF47CC7}" destId="{0F2EF057-98C3-4775-83D5-77342B3992D4}" srcOrd="0" destOrd="0" presId="urn:microsoft.com/office/officeart/2008/layout/HexagonCluster"/>
    <dgm:cxn modelId="{CB31D6EB-C116-4A37-AA00-8E866A4B3154}" type="presParOf" srcId="{F92F3F78-7586-4AD7-BDAB-25C61A1F8827}" destId="{C985A875-ABD7-4561-8C28-F4051879F0AA}" srcOrd="21" destOrd="0" presId="urn:microsoft.com/office/officeart/2008/layout/HexagonCluster"/>
    <dgm:cxn modelId="{2D4F8818-C0C8-45E9-A210-DBA8F1B459EA}" type="presParOf" srcId="{C985A875-ABD7-4561-8C28-F4051879F0AA}" destId="{ACA3D3CF-A053-4B74-95C1-661D26A58F5A}" srcOrd="0" destOrd="0" presId="urn:microsoft.com/office/officeart/2008/layout/HexagonCluster"/>
    <dgm:cxn modelId="{94C01F4D-5F06-4C2A-983D-C32CC5F5EF96}" type="presParOf" srcId="{F92F3F78-7586-4AD7-BDAB-25C61A1F8827}" destId="{8813AACD-80EC-4BC7-B342-C758E70EB52E}" srcOrd="22" destOrd="0" presId="urn:microsoft.com/office/officeart/2008/layout/HexagonCluster"/>
    <dgm:cxn modelId="{820909CA-FB40-4820-B5EA-95BC1279BB8C}" type="presParOf" srcId="{8813AACD-80EC-4BC7-B342-C758E70EB52E}" destId="{3C7D7F83-2AA9-4FE6-8D74-842C88976149}" srcOrd="0" destOrd="0" presId="urn:microsoft.com/office/officeart/2008/layout/HexagonCluster"/>
    <dgm:cxn modelId="{7B0AA1F5-284A-4D05-AA23-D5C33D489090}" type="presParOf" srcId="{F92F3F78-7586-4AD7-BDAB-25C61A1F8827}" destId="{A867FE29-B970-4540-9DA6-DCD3955F1FDB}" srcOrd="23" destOrd="0" presId="urn:microsoft.com/office/officeart/2008/layout/HexagonCluster"/>
    <dgm:cxn modelId="{90A1F410-BD69-4007-BA77-A947E79288B0}" type="presParOf" srcId="{A867FE29-B970-4540-9DA6-DCD3955F1FDB}" destId="{045A5DD5-6E6C-4B30-BD53-C21A29F14B23}" srcOrd="0" destOrd="0" presId="urn:microsoft.com/office/officeart/2008/layout/HexagonCluster"/>
    <dgm:cxn modelId="{DCC25067-5611-451C-8030-6E865153F528}" type="presParOf" srcId="{F92F3F78-7586-4AD7-BDAB-25C61A1F8827}" destId="{45C67B27-719C-474C-87C7-0797A53204A9}" srcOrd="24" destOrd="0" presId="urn:microsoft.com/office/officeart/2008/layout/HexagonCluster"/>
    <dgm:cxn modelId="{0C2A834B-4929-495B-A8F3-9097825DC8F3}" type="presParOf" srcId="{45C67B27-719C-474C-87C7-0797A53204A9}" destId="{3D8F269A-D6BB-49A9-A0FA-C576E3B67DDC}" srcOrd="0" destOrd="0" presId="urn:microsoft.com/office/officeart/2008/layout/HexagonCluster"/>
    <dgm:cxn modelId="{461B8641-D534-4AAC-9B87-D104AB51F164}" type="presParOf" srcId="{F92F3F78-7586-4AD7-BDAB-25C61A1F8827}" destId="{5637E22A-BAD4-42BA-9441-C60AFE39F50E}" srcOrd="25" destOrd="0" presId="urn:microsoft.com/office/officeart/2008/layout/HexagonCluster"/>
    <dgm:cxn modelId="{5D34C607-AE0B-4DD1-A9E2-34C845F4A143}" type="presParOf" srcId="{5637E22A-BAD4-42BA-9441-C60AFE39F50E}" destId="{5B1324A3-C270-4013-9A7B-E22CDBFF5FE3}" srcOrd="0" destOrd="0" presId="urn:microsoft.com/office/officeart/2008/layout/HexagonCluster"/>
    <dgm:cxn modelId="{69A3ACA7-D63B-4A76-9F43-F91C54D725D0}" type="presParOf" srcId="{F92F3F78-7586-4AD7-BDAB-25C61A1F8827}" destId="{8AA47D42-4CCC-43BF-BE61-5E7D90FB88E7}" srcOrd="26" destOrd="0" presId="urn:microsoft.com/office/officeart/2008/layout/HexagonCluster"/>
    <dgm:cxn modelId="{9B07BC00-88D3-43D5-9C02-71B3DF76C6E2}" type="presParOf" srcId="{8AA47D42-4CCC-43BF-BE61-5E7D90FB88E7}" destId="{9BAC06BD-D02D-4CA6-844C-498D0BAC2AA6}" srcOrd="0" destOrd="0" presId="urn:microsoft.com/office/officeart/2008/layout/HexagonCluster"/>
    <dgm:cxn modelId="{215D61F0-0262-4248-94B3-3ABB84F0B490}" type="presParOf" srcId="{F92F3F78-7586-4AD7-BDAB-25C61A1F8827}" destId="{4CC32083-A46E-4902-85D6-08ECE76774E6}" srcOrd="27" destOrd="0" presId="urn:microsoft.com/office/officeart/2008/layout/HexagonCluster"/>
    <dgm:cxn modelId="{E6C61F43-CC7E-446B-AC96-765ABEB669AE}" type="presParOf" srcId="{4CC32083-A46E-4902-85D6-08ECE76774E6}" destId="{242D7D1F-B5E0-43BE-97FA-88C41F8AFD4E}" srcOrd="0" destOrd="0" presId="urn:microsoft.com/office/officeart/2008/layout/HexagonCluster"/>
    <dgm:cxn modelId="{B9DAB327-AC0C-4660-8000-9000AA6840B5}" type="presParOf" srcId="{F92F3F78-7586-4AD7-BDAB-25C61A1F8827}" destId="{496F4E14-0892-4696-A999-902684DDC9BC}" srcOrd="28" destOrd="0" presId="urn:microsoft.com/office/officeart/2008/layout/HexagonCluster"/>
    <dgm:cxn modelId="{03502340-0F7D-4834-8080-FB543790E7E3}" type="presParOf" srcId="{496F4E14-0892-4696-A999-902684DDC9BC}" destId="{FC8D0F39-107B-4765-BBB7-C103134B39B2}" srcOrd="0" destOrd="0" presId="urn:microsoft.com/office/officeart/2008/layout/HexagonCluster"/>
    <dgm:cxn modelId="{146BCA6C-A929-4C97-857C-EEB697B5532F}" type="presParOf" srcId="{F92F3F78-7586-4AD7-BDAB-25C61A1F8827}" destId="{B7350FB2-6050-47D1-A7CF-B8403FAA41F5}" srcOrd="29" destOrd="0" presId="urn:microsoft.com/office/officeart/2008/layout/HexagonCluster"/>
    <dgm:cxn modelId="{F76E575A-4067-40F9-999E-2981F4AAEC59}" type="presParOf" srcId="{B7350FB2-6050-47D1-A7CF-B8403FAA41F5}" destId="{BB1FB2A2-C0F2-48BF-BB20-73264203EA2E}" srcOrd="0" destOrd="0" presId="urn:microsoft.com/office/officeart/2008/layout/HexagonCluster"/>
    <dgm:cxn modelId="{375C277B-54B5-45BB-96D0-53E2DB048094}" type="presParOf" srcId="{F92F3F78-7586-4AD7-BDAB-25C61A1F8827}" destId="{E6AA63CA-93E9-4512-A051-1C9ACEC9FD9F}" srcOrd="30" destOrd="0" presId="urn:microsoft.com/office/officeart/2008/layout/HexagonCluster"/>
    <dgm:cxn modelId="{E8787C97-3115-4577-880C-A2B02359A1F9}" type="presParOf" srcId="{E6AA63CA-93E9-4512-A051-1C9ACEC9FD9F}" destId="{D7D56463-68FC-406A-BCC5-6964A4D5A1CA}" srcOrd="0" destOrd="0" presId="urn:microsoft.com/office/officeart/2008/layout/HexagonCluster"/>
    <dgm:cxn modelId="{F8556299-5A03-40F8-A242-57BD9AC599D1}" type="presParOf" srcId="{F92F3F78-7586-4AD7-BDAB-25C61A1F8827}" destId="{19777781-B210-4B92-AEDF-35BA51B32391}" srcOrd="31" destOrd="0" presId="urn:microsoft.com/office/officeart/2008/layout/HexagonCluster"/>
    <dgm:cxn modelId="{454FD3B0-CE1F-4A01-8E37-6E948AB13D02}" type="presParOf" srcId="{19777781-B210-4B92-AEDF-35BA51B32391}" destId="{8506C38D-C657-42EB-961A-101C75AC2E60}" srcOrd="0" destOrd="0" presId="urn:microsoft.com/office/officeart/2008/layout/HexagonCluster"/>
    <dgm:cxn modelId="{3B8F6BF3-6B18-4819-A432-44AD9122BA9C}" type="presParOf" srcId="{F92F3F78-7586-4AD7-BDAB-25C61A1F8827}" destId="{4FDEA5C0-8E87-4940-B3B7-D4CF88D685FB}" srcOrd="32" destOrd="0" presId="urn:microsoft.com/office/officeart/2008/layout/HexagonCluster"/>
    <dgm:cxn modelId="{C70497BF-1333-43AA-9EF4-D527AED8DAB0}" type="presParOf" srcId="{4FDEA5C0-8E87-4940-B3B7-D4CF88D685FB}" destId="{741F61C1-3275-4578-8D81-02AA2895AE2F}" srcOrd="0" destOrd="0" presId="urn:microsoft.com/office/officeart/2008/layout/HexagonCluster"/>
    <dgm:cxn modelId="{0FF873D8-2507-4144-817D-85AC2E99BA7F}" type="presParOf" srcId="{F92F3F78-7586-4AD7-BDAB-25C61A1F8827}" destId="{2E439A5F-F3DF-455D-855E-D1F4CFE041E9}" srcOrd="33" destOrd="0" presId="urn:microsoft.com/office/officeart/2008/layout/HexagonCluster"/>
    <dgm:cxn modelId="{A5BE0A83-E5F0-4806-B17B-C06DA9583E77}" type="presParOf" srcId="{2E439A5F-F3DF-455D-855E-D1F4CFE041E9}" destId="{E58E83C8-2D9B-471F-8597-2A273F38EFBA}" srcOrd="0" destOrd="0" presId="urn:microsoft.com/office/officeart/2008/layout/HexagonCluster"/>
    <dgm:cxn modelId="{672B268C-4D9B-458A-A3FD-A753CFAD71AC}" type="presParOf" srcId="{F92F3F78-7586-4AD7-BDAB-25C61A1F8827}" destId="{4914BFB1-40AE-46A7-86F9-D610F2D229B3}" srcOrd="34" destOrd="0" presId="urn:microsoft.com/office/officeart/2008/layout/HexagonCluster"/>
    <dgm:cxn modelId="{9F5E2CD2-F38D-44AB-B22E-02A61EC5D3DB}" type="presParOf" srcId="{4914BFB1-40AE-46A7-86F9-D610F2D229B3}" destId="{825A8CC7-9565-4BD9-A928-49C5C16D491B}" srcOrd="0" destOrd="0" presId="urn:microsoft.com/office/officeart/2008/layout/HexagonCluster"/>
    <dgm:cxn modelId="{3C69F579-8F6D-4C6B-894D-C32AAEA917EC}" type="presParOf" srcId="{F92F3F78-7586-4AD7-BDAB-25C61A1F8827}" destId="{64715812-0787-40AD-A6D2-5834CD63E50B}" srcOrd="35" destOrd="0" presId="urn:microsoft.com/office/officeart/2008/layout/HexagonCluster"/>
    <dgm:cxn modelId="{5B453028-13F8-41B5-85E7-A74F4F93D6D3}" type="presParOf" srcId="{64715812-0787-40AD-A6D2-5834CD63E50B}" destId="{B84EFAB0-1478-41F0-A995-685110F8A47B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79CB4A8-BC47-4006-9872-A424185961F3}" type="doc">
      <dgm:prSet loTypeId="urn:microsoft.com/office/officeart/2008/layout/HexagonCluster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FCC097DB-5415-4847-A224-C46ADBAE8622}">
      <dgm:prSet phldrT="[Text]"/>
      <dgm:spPr/>
      <dgm:t>
        <a:bodyPr/>
        <a:lstStyle/>
        <a:p>
          <a:r>
            <a:rPr lang="bg-BG" dirty="0" smtClean="0"/>
            <a:t>Училища в градски и в селски райони</a:t>
          </a:r>
          <a:endParaRPr lang="bg-BG" dirty="0"/>
        </a:p>
      </dgm:t>
    </dgm:pt>
    <dgm:pt modelId="{B5E74AF8-02D5-48F7-B441-D625ECED508F}" type="parTrans" cxnId="{77B16F13-9428-4932-BCE7-9C054FF21E1E}">
      <dgm:prSet/>
      <dgm:spPr/>
      <dgm:t>
        <a:bodyPr/>
        <a:lstStyle/>
        <a:p>
          <a:endParaRPr lang="bg-BG"/>
        </a:p>
      </dgm:t>
    </dgm:pt>
    <dgm:pt modelId="{276F79E7-161D-428F-8E31-AB25732C4199}" type="sibTrans" cxnId="{77B16F13-9428-4932-BCE7-9C054FF21E1E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</dgm:spPr>
      <dgm:t>
        <a:bodyPr/>
        <a:lstStyle/>
        <a:p>
          <a:endParaRPr lang="bg-BG"/>
        </a:p>
      </dgm:t>
    </dgm:pt>
    <dgm:pt modelId="{415B99B8-0EB3-4B8D-92F2-7102E7C40F5C}">
      <dgm:prSet phldrT="[Text]"/>
      <dgm:spPr/>
      <dgm:t>
        <a:bodyPr/>
        <a:lstStyle/>
        <a:p>
          <a:r>
            <a:rPr lang="bg-BG" b="1" dirty="0" smtClean="0">
              <a:solidFill>
                <a:schemeClr val="accent2">
                  <a:lumMod val="40000"/>
                  <a:lumOff val="60000"/>
                </a:schemeClr>
              </a:solidFill>
            </a:rPr>
            <a:t>Развитие на икономическа дейност</a:t>
          </a:r>
          <a:r>
            <a:rPr lang="bg-BG" dirty="0" smtClean="0">
              <a:solidFill>
                <a:schemeClr val="accent2">
                  <a:lumMod val="40000"/>
                  <a:lumOff val="60000"/>
                </a:schemeClr>
              </a:solidFill>
            </a:rPr>
            <a:t> </a:t>
          </a:r>
          <a:r>
            <a:rPr lang="bg-BG" dirty="0" smtClean="0"/>
            <a:t>– спортни бази, клубове, школи</a:t>
          </a:r>
          <a:endParaRPr lang="bg-BG" dirty="0"/>
        </a:p>
      </dgm:t>
    </dgm:pt>
    <dgm:pt modelId="{75CB461A-A6DE-4E31-8B86-0434DC129EA9}" type="parTrans" cxnId="{C87C7B8C-FCE5-4A67-A0DD-53629F750C3F}">
      <dgm:prSet/>
      <dgm:spPr/>
      <dgm:t>
        <a:bodyPr/>
        <a:lstStyle/>
        <a:p>
          <a:endParaRPr lang="bg-BG"/>
        </a:p>
      </dgm:t>
    </dgm:pt>
    <dgm:pt modelId="{9C900560-91AB-4F39-8E29-882509894716}" type="sibTrans" cxnId="{C87C7B8C-FCE5-4A67-A0DD-53629F750C3F}">
      <dgm:prSet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8000" r="-48000"/>
          </a:stretch>
        </a:blipFill>
      </dgm:spPr>
      <dgm:t>
        <a:bodyPr/>
        <a:lstStyle/>
        <a:p>
          <a:endParaRPr lang="bg-BG"/>
        </a:p>
      </dgm:t>
    </dgm:pt>
    <dgm:pt modelId="{80BCF649-7C8E-4CC7-8653-EE6E30E88BF5}">
      <dgm:prSet phldrT="[Text]" custT="1"/>
      <dgm:spPr/>
      <dgm:t>
        <a:bodyPr/>
        <a:lstStyle/>
        <a:p>
          <a:r>
            <a:rPr lang="bg-BG" sz="1100" dirty="0" smtClean="0"/>
            <a:t>Обновяване на пътна инфраструктура/ градски и междуградски транспорт</a:t>
          </a:r>
          <a:endParaRPr lang="bg-BG" sz="1100" dirty="0"/>
        </a:p>
      </dgm:t>
    </dgm:pt>
    <dgm:pt modelId="{67AD365B-0D85-4EB3-AED9-E107F7D7BD27}" type="parTrans" cxnId="{AD2B9D90-CECD-4EC6-B43B-2BC9916444A8}">
      <dgm:prSet/>
      <dgm:spPr/>
      <dgm:t>
        <a:bodyPr/>
        <a:lstStyle/>
        <a:p>
          <a:endParaRPr lang="bg-BG"/>
        </a:p>
      </dgm:t>
    </dgm:pt>
    <dgm:pt modelId="{338EEB53-74BF-42AC-9D44-5EC8E5DE0AD4}" type="sibTrans" cxnId="{AD2B9D90-CECD-4EC6-B43B-2BC9916444A8}">
      <dgm:prSet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  <dgm:t>
        <a:bodyPr/>
        <a:lstStyle/>
        <a:p>
          <a:endParaRPr lang="bg-BG"/>
        </a:p>
      </dgm:t>
    </dgm:pt>
    <dgm:pt modelId="{A46373D0-52EC-42E0-8A10-24081E2372F6}">
      <dgm:prSet phldrT="[Text]"/>
      <dgm:spPr/>
      <dgm:t>
        <a:bodyPr/>
        <a:lstStyle/>
        <a:p>
          <a:r>
            <a:rPr lang="bg-BG" dirty="0" smtClean="0"/>
            <a:t>Спортни обекти и съоръжения в градски и в селски райони</a:t>
          </a:r>
          <a:endParaRPr lang="bg-BG" dirty="0"/>
        </a:p>
      </dgm:t>
    </dgm:pt>
    <dgm:pt modelId="{D7A40932-4C2C-40BB-B5D0-09C43F7E9D31}" type="parTrans" cxnId="{9B26D7E8-7AA3-4FB5-98B0-26874CD1E2EE}">
      <dgm:prSet/>
      <dgm:spPr/>
      <dgm:t>
        <a:bodyPr/>
        <a:lstStyle/>
        <a:p>
          <a:endParaRPr lang="bg-BG"/>
        </a:p>
      </dgm:t>
    </dgm:pt>
    <dgm:pt modelId="{D8201F34-FDDD-4A55-9D3D-3026AF934F3A}" type="sibTrans" cxnId="{9B26D7E8-7AA3-4FB5-98B0-26874CD1E2EE}">
      <dgm:prSet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4000" r="-24000"/>
          </a:stretch>
        </a:blipFill>
      </dgm:spPr>
      <dgm:t>
        <a:bodyPr/>
        <a:lstStyle/>
        <a:p>
          <a:endParaRPr lang="bg-BG"/>
        </a:p>
      </dgm:t>
    </dgm:pt>
    <dgm:pt modelId="{820BF03D-050C-4CF3-BED9-D528001E233A}">
      <dgm:prSet phldrT="[Text]"/>
      <dgm:spPr/>
      <dgm:t>
        <a:bodyPr/>
        <a:lstStyle/>
        <a:p>
          <a:r>
            <a:rPr lang="bg-BG" dirty="0" smtClean="0"/>
            <a:t>Мерки за подобряване на околната среда</a:t>
          </a:r>
          <a:endParaRPr lang="bg-BG" dirty="0"/>
        </a:p>
      </dgm:t>
    </dgm:pt>
    <dgm:pt modelId="{65ACC059-6D5A-4523-BA83-DADCA888EF68}" type="parTrans" cxnId="{7DA972D4-BF7B-4143-8483-822ED6C8A2B0}">
      <dgm:prSet/>
      <dgm:spPr/>
      <dgm:t>
        <a:bodyPr/>
        <a:lstStyle/>
        <a:p>
          <a:endParaRPr lang="bg-BG"/>
        </a:p>
      </dgm:t>
    </dgm:pt>
    <dgm:pt modelId="{CE58868D-01B5-45C6-95D4-2C22A2F246E1}" type="sibTrans" cxnId="{7DA972D4-BF7B-4143-8483-822ED6C8A2B0}">
      <dgm:prSet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</dgm:spPr>
      <dgm:t>
        <a:bodyPr/>
        <a:lstStyle/>
        <a:p>
          <a:endParaRPr lang="bg-BG"/>
        </a:p>
      </dgm:t>
    </dgm:pt>
    <dgm:pt modelId="{37FAA757-34E8-4D51-BAA7-B3F0D92D0FC1}">
      <dgm:prSet phldrT="[Text]"/>
      <dgm:spPr/>
      <dgm:t>
        <a:bodyPr/>
        <a:lstStyle/>
        <a:p>
          <a:r>
            <a:rPr lang="bg-BG" b="1" dirty="0" smtClean="0">
              <a:solidFill>
                <a:schemeClr val="accent2">
                  <a:lumMod val="40000"/>
                  <a:lumOff val="60000"/>
                </a:schemeClr>
              </a:solidFill>
            </a:rPr>
            <a:t>Човешки ресурси </a:t>
          </a:r>
          <a:r>
            <a:rPr lang="bg-BG" dirty="0" smtClean="0"/>
            <a:t>– квалификация, осигуряване на заетост</a:t>
          </a:r>
          <a:endParaRPr lang="bg-BG" dirty="0"/>
        </a:p>
      </dgm:t>
    </dgm:pt>
    <dgm:pt modelId="{E6545B08-1C7C-4EBC-96B3-54C2D4A0A9A7}" type="parTrans" cxnId="{19B2B020-DD7D-4C4F-B7D7-82CACD7B7C32}">
      <dgm:prSet/>
      <dgm:spPr/>
      <dgm:t>
        <a:bodyPr/>
        <a:lstStyle/>
        <a:p>
          <a:endParaRPr lang="bg-BG"/>
        </a:p>
      </dgm:t>
    </dgm:pt>
    <dgm:pt modelId="{B93E9252-2089-4376-B4E7-A81921136FEB}" type="sibTrans" cxnId="{19B2B020-DD7D-4C4F-B7D7-82CACD7B7C32}">
      <dgm:prSet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1000" r="-11000"/>
          </a:stretch>
        </a:blipFill>
      </dgm:spPr>
      <dgm:t>
        <a:bodyPr/>
        <a:lstStyle/>
        <a:p>
          <a:endParaRPr lang="bg-BG"/>
        </a:p>
      </dgm:t>
    </dgm:pt>
    <dgm:pt modelId="{BDC30F07-AF2F-4660-BA5A-3D0A37AC0BB5}">
      <dgm:prSet phldrT="[Text]"/>
      <dgm:spPr/>
      <dgm:t>
        <a:bodyPr/>
        <a:lstStyle/>
        <a:p>
          <a:r>
            <a:rPr lang="bg-BG" dirty="0" smtClean="0"/>
            <a:t>Меки мерки – информационни кампании, обмяна на опит</a:t>
          </a:r>
          <a:endParaRPr lang="bg-BG" dirty="0"/>
        </a:p>
      </dgm:t>
    </dgm:pt>
    <dgm:pt modelId="{BB3E254C-4AC8-4FFA-B967-4275B3E8EF0D}" type="parTrans" cxnId="{BD22A085-6F22-417C-A162-FE2E4583423A}">
      <dgm:prSet/>
      <dgm:spPr/>
      <dgm:t>
        <a:bodyPr/>
        <a:lstStyle/>
        <a:p>
          <a:endParaRPr lang="bg-BG"/>
        </a:p>
      </dgm:t>
    </dgm:pt>
    <dgm:pt modelId="{50F2AD55-E489-4E7D-AED5-6BE539CEA149}" type="sibTrans" cxnId="{BD22A085-6F22-417C-A162-FE2E4583423A}">
      <dgm:prSet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5000" r="-65000"/>
          </a:stretch>
        </a:blipFill>
      </dgm:spPr>
      <dgm:t>
        <a:bodyPr/>
        <a:lstStyle/>
        <a:p>
          <a:endParaRPr lang="bg-BG"/>
        </a:p>
      </dgm:t>
    </dgm:pt>
    <dgm:pt modelId="{F92F3F78-7586-4AD7-BDAB-25C61A1F8827}" type="pres">
      <dgm:prSet presAssocID="{579CB4A8-BC47-4006-9872-A424185961F3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bg-BG"/>
        </a:p>
      </dgm:t>
    </dgm:pt>
    <dgm:pt modelId="{6DE13DFF-38D6-4561-94B0-93AA0C261F1B}" type="pres">
      <dgm:prSet presAssocID="{FCC097DB-5415-4847-A224-C46ADBAE8622}" presName="text1" presStyleCnt="0"/>
      <dgm:spPr/>
    </dgm:pt>
    <dgm:pt modelId="{79EACB80-6408-42F9-9B28-4C7DF42E5488}" type="pres">
      <dgm:prSet presAssocID="{FCC097DB-5415-4847-A224-C46ADBAE8622}" presName="textRepeatNode" presStyleLbl="alignNode1" presStyleIdx="0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7EAC1C26-5AC4-4446-9225-C1C92665C191}" type="pres">
      <dgm:prSet presAssocID="{FCC097DB-5415-4847-A224-C46ADBAE8622}" presName="textaccent1" presStyleCnt="0"/>
      <dgm:spPr/>
    </dgm:pt>
    <dgm:pt modelId="{0387E08C-B0F1-47E1-AF52-11EF94A4CA32}" type="pres">
      <dgm:prSet presAssocID="{FCC097DB-5415-4847-A224-C46ADBAE8622}" presName="accentRepeatNode" presStyleLbl="solidAlignAcc1" presStyleIdx="0" presStyleCnt="14"/>
      <dgm:spPr/>
    </dgm:pt>
    <dgm:pt modelId="{1EC231C4-8058-4C3B-AB71-6526F8A66120}" type="pres">
      <dgm:prSet presAssocID="{276F79E7-161D-428F-8E31-AB25732C4199}" presName="image1" presStyleCnt="0"/>
      <dgm:spPr/>
    </dgm:pt>
    <dgm:pt modelId="{F25636D5-3DE7-43FB-8BA5-26A6A9E4DC0B}" type="pres">
      <dgm:prSet presAssocID="{276F79E7-161D-428F-8E31-AB25732C4199}" presName="imageRepeatNode" presStyleLbl="alignAcc1" presStyleIdx="0" presStyleCnt="7"/>
      <dgm:spPr/>
      <dgm:t>
        <a:bodyPr/>
        <a:lstStyle/>
        <a:p>
          <a:endParaRPr lang="bg-BG"/>
        </a:p>
      </dgm:t>
    </dgm:pt>
    <dgm:pt modelId="{9A53B2DF-1049-4796-BEDD-224F464312A8}" type="pres">
      <dgm:prSet presAssocID="{276F79E7-161D-428F-8E31-AB25732C4199}" presName="imageaccent1" presStyleCnt="0"/>
      <dgm:spPr/>
    </dgm:pt>
    <dgm:pt modelId="{F5F2CD63-EA61-49DE-9B3B-90DF96AA7D2C}" type="pres">
      <dgm:prSet presAssocID="{276F79E7-161D-428F-8E31-AB25732C4199}" presName="accentRepeatNode" presStyleLbl="solidAlignAcc1" presStyleIdx="1" presStyleCnt="14"/>
      <dgm:spPr/>
    </dgm:pt>
    <dgm:pt modelId="{D141C17A-6B7B-4421-A3AA-CEDAD000CA22}" type="pres">
      <dgm:prSet presAssocID="{415B99B8-0EB3-4B8D-92F2-7102E7C40F5C}" presName="text2" presStyleCnt="0"/>
      <dgm:spPr/>
    </dgm:pt>
    <dgm:pt modelId="{A05B4E2E-A519-4F70-B0D9-180A3B17468A}" type="pres">
      <dgm:prSet presAssocID="{415B99B8-0EB3-4B8D-92F2-7102E7C40F5C}" presName="textRepeatNode" presStyleLbl="alignNode1" presStyleIdx="1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DAB894C2-BEA7-4BF4-BDCE-15DF7E623011}" type="pres">
      <dgm:prSet presAssocID="{415B99B8-0EB3-4B8D-92F2-7102E7C40F5C}" presName="textaccent2" presStyleCnt="0"/>
      <dgm:spPr/>
    </dgm:pt>
    <dgm:pt modelId="{294E8FC3-1751-4499-92F5-4FC816ACBACB}" type="pres">
      <dgm:prSet presAssocID="{415B99B8-0EB3-4B8D-92F2-7102E7C40F5C}" presName="accentRepeatNode" presStyleLbl="solidAlignAcc1" presStyleIdx="2" presStyleCnt="14"/>
      <dgm:spPr/>
    </dgm:pt>
    <dgm:pt modelId="{BB57B36D-3E89-4090-8ED4-32886790C844}" type="pres">
      <dgm:prSet presAssocID="{9C900560-91AB-4F39-8E29-882509894716}" presName="image2" presStyleCnt="0"/>
      <dgm:spPr/>
    </dgm:pt>
    <dgm:pt modelId="{B7C70471-D2AD-4DC7-9938-87BA6553D9A2}" type="pres">
      <dgm:prSet presAssocID="{9C900560-91AB-4F39-8E29-882509894716}" presName="imageRepeatNode" presStyleLbl="alignAcc1" presStyleIdx="1" presStyleCnt="7" custLinFactX="-75069" custLinFactY="9016" custLinFactNeighborX="-100000" custLinFactNeighborY="100000"/>
      <dgm:spPr/>
      <dgm:t>
        <a:bodyPr/>
        <a:lstStyle/>
        <a:p>
          <a:endParaRPr lang="bg-BG"/>
        </a:p>
      </dgm:t>
    </dgm:pt>
    <dgm:pt modelId="{065A19B7-F24D-4AA2-940F-59446C980122}" type="pres">
      <dgm:prSet presAssocID="{9C900560-91AB-4F39-8E29-882509894716}" presName="imageaccent2" presStyleCnt="0"/>
      <dgm:spPr/>
    </dgm:pt>
    <dgm:pt modelId="{455AF84D-78F1-4FAD-937F-2FD4BDCB1EC0}" type="pres">
      <dgm:prSet presAssocID="{9C900560-91AB-4F39-8E29-882509894716}" presName="accentRepeatNode" presStyleLbl="solidAlignAcc1" presStyleIdx="3" presStyleCnt="14"/>
      <dgm:spPr/>
    </dgm:pt>
    <dgm:pt modelId="{B41C0F93-310C-446C-B060-5400756C4980}" type="pres">
      <dgm:prSet presAssocID="{80BCF649-7C8E-4CC7-8653-EE6E30E88BF5}" presName="text3" presStyleCnt="0"/>
      <dgm:spPr/>
    </dgm:pt>
    <dgm:pt modelId="{2BBE7DEC-C4D8-4F84-B213-7C272C927019}" type="pres">
      <dgm:prSet presAssocID="{80BCF649-7C8E-4CC7-8653-EE6E30E88BF5}" presName="textRepeatNode" presStyleLbl="alignNode1" presStyleIdx="2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5AC78123-F8A1-4F81-A06D-7A9C4C47587C}" type="pres">
      <dgm:prSet presAssocID="{80BCF649-7C8E-4CC7-8653-EE6E30E88BF5}" presName="textaccent3" presStyleCnt="0"/>
      <dgm:spPr/>
    </dgm:pt>
    <dgm:pt modelId="{7D662646-EC45-4F97-8CD3-BA7DDC420C64}" type="pres">
      <dgm:prSet presAssocID="{80BCF649-7C8E-4CC7-8653-EE6E30E88BF5}" presName="accentRepeatNode" presStyleLbl="solidAlignAcc1" presStyleIdx="4" presStyleCnt="14"/>
      <dgm:spPr/>
    </dgm:pt>
    <dgm:pt modelId="{DFE30CAB-B447-429D-9816-F502B23A05E0}" type="pres">
      <dgm:prSet presAssocID="{338EEB53-74BF-42AC-9D44-5EC8E5DE0AD4}" presName="image3" presStyleCnt="0"/>
      <dgm:spPr/>
    </dgm:pt>
    <dgm:pt modelId="{92AEA9C6-2678-433C-9E25-AAF6BD262AEE}" type="pres">
      <dgm:prSet presAssocID="{338EEB53-74BF-42AC-9D44-5EC8E5DE0AD4}" presName="imageRepeatNode" presStyleLbl="alignAcc1" presStyleIdx="2" presStyleCnt="7" custLinFactX="-72110" custLinFactNeighborX="-100000" custLinFactNeighborY="690"/>
      <dgm:spPr/>
      <dgm:t>
        <a:bodyPr/>
        <a:lstStyle/>
        <a:p>
          <a:endParaRPr lang="bg-BG"/>
        </a:p>
      </dgm:t>
    </dgm:pt>
    <dgm:pt modelId="{596C8916-C00D-436C-A9FF-45BCC24D204F}" type="pres">
      <dgm:prSet presAssocID="{338EEB53-74BF-42AC-9D44-5EC8E5DE0AD4}" presName="imageaccent3" presStyleCnt="0"/>
      <dgm:spPr/>
    </dgm:pt>
    <dgm:pt modelId="{6DEC088B-D35B-4408-ADA2-9214E73C5481}" type="pres">
      <dgm:prSet presAssocID="{338EEB53-74BF-42AC-9D44-5EC8E5DE0AD4}" presName="accentRepeatNode" presStyleLbl="solidAlignAcc1" presStyleIdx="5" presStyleCnt="14"/>
      <dgm:spPr/>
    </dgm:pt>
    <dgm:pt modelId="{263FBE7D-6392-4879-8C11-738C83674B5B}" type="pres">
      <dgm:prSet presAssocID="{A46373D0-52EC-42E0-8A10-24081E2372F6}" presName="text4" presStyleCnt="0"/>
      <dgm:spPr/>
    </dgm:pt>
    <dgm:pt modelId="{F365BA48-40F6-466F-950A-67D62A4765EB}" type="pres">
      <dgm:prSet presAssocID="{A46373D0-52EC-42E0-8A10-24081E2372F6}" presName="textRepeatNode" presStyleLbl="alignNode1" presStyleIdx="3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655A6EFB-F254-4582-A36E-21714D91315E}" type="pres">
      <dgm:prSet presAssocID="{A46373D0-52EC-42E0-8A10-24081E2372F6}" presName="textaccent4" presStyleCnt="0"/>
      <dgm:spPr/>
    </dgm:pt>
    <dgm:pt modelId="{DD26959A-9D0D-4ACF-983F-DC5B167B6D1C}" type="pres">
      <dgm:prSet presAssocID="{A46373D0-52EC-42E0-8A10-24081E2372F6}" presName="accentRepeatNode" presStyleLbl="solidAlignAcc1" presStyleIdx="6" presStyleCnt="14"/>
      <dgm:spPr/>
    </dgm:pt>
    <dgm:pt modelId="{3DAB1416-F9B1-4B96-B839-14A7A2245735}" type="pres">
      <dgm:prSet presAssocID="{D8201F34-FDDD-4A55-9D3D-3026AF934F3A}" presName="image4" presStyleCnt="0"/>
      <dgm:spPr/>
    </dgm:pt>
    <dgm:pt modelId="{CA9CDBFD-B2A6-4673-9BAF-9FF30740647F}" type="pres">
      <dgm:prSet presAssocID="{D8201F34-FDDD-4A55-9D3D-3026AF934F3A}" presName="imageRepeatNode" presStyleLbl="alignAcc1" presStyleIdx="3" presStyleCnt="7"/>
      <dgm:spPr/>
      <dgm:t>
        <a:bodyPr/>
        <a:lstStyle/>
        <a:p>
          <a:endParaRPr lang="bg-BG"/>
        </a:p>
      </dgm:t>
    </dgm:pt>
    <dgm:pt modelId="{EB724B03-E40E-4EDF-9CAF-05FC1C5CCBA0}" type="pres">
      <dgm:prSet presAssocID="{D8201F34-FDDD-4A55-9D3D-3026AF934F3A}" presName="imageaccent4" presStyleCnt="0"/>
      <dgm:spPr/>
    </dgm:pt>
    <dgm:pt modelId="{EA6056D0-5E77-41CB-9A0F-AA51DCEC93BF}" type="pres">
      <dgm:prSet presAssocID="{D8201F34-FDDD-4A55-9D3D-3026AF934F3A}" presName="accentRepeatNode" presStyleLbl="solidAlignAcc1" presStyleIdx="7" presStyleCnt="14"/>
      <dgm:spPr/>
    </dgm:pt>
    <dgm:pt modelId="{2131D4DD-E07F-4BB3-82E0-67722115F6CC}" type="pres">
      <dgm:prSet presAssocID="{820BF03D-050C-4CF3-BED9-D528001E233A}" presName="text5" presStyleCnt="0"/>
      <dgm:spPr/>
    </dgm:pt>
    <dgm:pt modelId="{88B9A789-364D-4842-94F8-068851A16C5B}" type="pres">
      <dgm:prSet presAssocID="{820BF03D-050C-4CF3-BED9-D528001E233A}" presName="textRepeatNode" presStyleLbl="alignNode1" presStyleIdx="4" presStyleCnt="7" custLinFactX="-73004" custLinFactY="100000" custLinFactNeighborX="-100000" custLinFactNeighborY="11956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9AF45DDC-3D35-4AFA-AB80-B5472784AAF8}" type="pres">
      <dgm:prSet presAssocID="{820BF03D-050C-4CF3-BED9-D528001E233A}" presName="textaccent5" presStyleCnt="0"/>
      <dgm:spPr/>
    </dgm:pt>
    <dgm:pt modelId="{529DDABB-39EF-448F-A25C-BE3DCC69F44C}" type="pres">
      <dgm:prSet presAssocID="{820BF03D-050C-4CF3-BED9-D528001E233A}" presName="accentRepeatNode" presStyleLbl="solidAlignAcc1" presStyleIdx="8" presStyleCnt="14"/>
      <dgm:spPr/>
    </dgm:pt>
    <dgm:pt modelId="{4AB937E8-8A2E-4CCF-A4BA-DDC9F0A2343D}" type="pres">
      <dgm:prSet presAssocID="{CE58868D-01B5-45C6-95D4-2C22A2F246E1}" presName="image5" presStyleCnt="0"/>
      <dgm:spPr/>
    </dgm:pt>
    <dgm:pt modelId="{30D510AE-9636-41C4-8AEC-940C577E09AB}" type="pres">
      <dgm:prSet presAssocID="{CE58868D-01B5-45C6-95D4-2C22A2F246E1}" presName="imageRepeatNode" presStyleLbl="alignAcc1" presStyleIdx="4" presStyleCnt="7" custLinFactNeighborX="-87211" custLinFactNeighborY="-50978"/>
      <dgm:spPr/>
      <dgm:t>
        <a:bodyPr/>
        <a:lstStyle/>
        <a:p>
          <a:endParaRPr lang="bg-BG"/>
        </a:p>
      </dgm:t>
    </dgm:pt>
    <dgm:pt modelId="{ED5601F6-38B7-4031-BF21-BA7350E6875F}" type="pres">
      <dgm:prSet presAssocID="{CE58868D-01B5-45C6-95D4-2C22A2F246E1}" presName="imageaccent5" presStyleCnt="0"/>
      <dgm:spPr/>
    </dgm:pt>
    <dgm:pt modelId="{8B9C69D4-0E3D-4882-A226-367088A2B977}" type="pres">
      <dgm:prSet presAssocID="{CE58868D-01B5-45C6-95D4-2C22A2F246E1}" presName="accentRepeatNode" presStyleLbl="solidAlignAcc1" presStyleIdx="9" presStyleCnt="14"/>
      <dgm:spPr/>
    </dgm:pt>
    <dgm:pt modelId="{BCC925F1-4F7D-488F-8CEA-47CC5AF47CC7}" type="pres">
      <dgm:prSet presAssocID="{37FAA757-34E8-4D51-BAA7-B3F0D92D0FC1}" presName="text6" presStyleCnt="0"/>
      <dgm:spPr/>
    </dgm:pt>
    <dgm:pt modelId="{0F2EF057-98C3-4775-83D5-77342B3992D4}" type="pres">
      <dgm:prSet presAssocID="{37FAA757-34E8-4D51-BAA7-B3F0D92D0FC1}" presName="textRepeatNode" presStyleLbl="alignNode1" presStyleIdx="5" presStyleCnt="7" custLinFactX="-73114" custLinFactNeighborX="-100000" custLinFactNeighborY="-48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C985A875-ABD7-4561-8C28-F4051879F0AA}" type="pres">
      <dgm:prSet presAssocID="{37FAA757-34E8-4D51-BAA7-B3F0D92D0FC1}" presName="textaccent6" presStyleCnt="0"/>
      <dgm:spPr/>
    </dgm:pt>
    <dgm:pt modelId="{ACA3D3CF-A053-4B74-95C1-661D26A58F5A}" type="pres">
      <dgm:prSet presAssocID="{37FAA757-34E8-4D51-BAA7-B3F0D92D0FC1}" presName="accentRepeatNode" presStyleLbl="solidAlignAcc1" presStyleIdx="10" presStyleCnt="14"/>
      <dgm:spPr/>
    </dgm:pt>
    <dgm:pt modelId="{8813AACD-80EC-4BC7-B342-C758E70EB52E}" type="pres">
      <dgm:prSet presAssocID="{B93E9252-2089-4376-B4E7-A81921136FEB}" presName="image6" presStyleCnt="0"/>
      <dgm:spPr/>
    </dgm:pt>
    <dgm:pt modelId="{3C7D7F83-2AA9-4FE6-8D74-842C88976149}" type="pres">
      <dgm:prSet presAssocID="{B93E9252-2089-4376-B4E7-A81921136FEB}" presName="imageRepeatNode" presStyleLbl="alignAcc1" presStyleIdx="5" presStyleCnt="7"/>
      <dgm:spPr/>
      <dgm:t>
        <a:bodyPr/>
        <a:lstStyle/>
        <a:p>
          <a:endParaRPr lang="bg-BG"/>
        </a:p>
      </dgm:t>
    </dgm:pt>
    <dgm:pt modelId="{A867FE29-B970-4540-9DA6-DCD3955F1FDB}" type="pres">
      <dgm:prSet presAssocID="{B93E9252-2089-4376-B4E7-A81921136FEB}" presName="imageaccent6" presStyleCnt="0"/>
      <dgm:spPr/>
    </dgm:pt>
    <dgm:pt modelId="{045A5DD5-6E6C-4B30-BD53-C21A29F14B23}" type="pres">
      <dgm:prSet presAssocID="{B93E9252-2089-4376-B4E7-A81921136FEB}" presName="accentRepeatNode" presStyleLbl="solidAlignAcc1" presStyleIdx="11" presStyleCnt="14"/>
      <dgm:spPr/>
    </dgm:pt>
    <dgm:pt modelId="{45C67B27-719C-474C-87C7-0797A53204A9}" type="pres">
      <dgm:prSet presAssocID="{BDC30F07-AF2F-4660-BA5A-3D0A37AC0BB5}" presName="text7" presStyleCnt="0"/>
      <dgm:spPr/>
    </dgm:pt>
    <dgm:pt modelId="{3D8F269A-D6BB-49A9-A0FA-C576E3B67DDC}" type="pres">
      <dgm:prSet presAssocID="{BDC30F07-AF2F-4660-BA5A-3D0A37AC0BB5}" presName="textRepeatNode" presStyleLbl="alignNode1" presStyleIdx="6" presStyleCnt="7" custLinFactY="-100000" custLinFactNeighborX="2200" custLinFactNeighborY="-12015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5637E22A-BAD4-42BA-9441-C60AFE39F50E}" type="pres">
      <dgm:prSet presAssocID="{BDC30F07-AF2F-4660-BA5A-3D0A37AC0BB5}" presName="textaccent7" presStyleCnt="0"/>
      <dgm:spPr/>
    </dgm:pt>
    <dgm:pt modelId="{5B1324A3-C270-4013-9A7B-E22CDBFF5FE3}" type="pres">
      <dgm:prSet presAssocID="{BDC30F07-AF2F-4660-BA5A-3D0A37AC0BB5}" presName="accentRepeatNode" presStyleLbl="solidAlignAcc1" presStyleIdx="12" presStyleCnt="14"/>
      <dgm:spPr/>
    </dgm:pt>
    <dgm:pt modelId="{8AA47D42-4CCC-43BF-BE61-5E7D90FB88E7}" type="pres">
      <dgm:prSet presAssocID="{50F2AD55-E489-4E7D-AED5-6BE539CEA149}" presName="image7" presStyleCnt="0"/>
      <dgm:spPr/>
    </dgm:pt>
    <dgm:pt modelId="{9BAC06BD-D02D-4CA6-844C-498D0BAC2AA6}" type="pres">
      <dgm:prSet presAssocID="{50F2AD55-E489-4E7D-AED5-6BE539CEA149}" presName="imageRepeatNode" presStyleLbl="alignAcc1" presStyleIdx="6" presStyleCnt="7" custLinFactX="70831" custLinFactNeighborX="100000" custLinFactNeighborY="-1991"/>
      <dgm:spPr/>
      <dgm:t>
        <a:bodyPr/>
        <a:lstStyle/>
        <a:p>
          <a:endParaRPr lang="bg-BG"/>
        </a:p>
      </dgm:t>
    </dgm:pt>
    <dgm:pt modelId="{4CC32083-A46E-4902-85D6-08ECE76774E6}" type="pres">
      <dgm:prSet presAssocID="{50F2AD55-E489-4E7D-AED5-6BE539CEA149}" presName="imageaccent7" presStyleCnt="0"/>
      <dgm:spPr/>
    </dgm:pt>
    <dgm:pt modelId="{242D7D1F-B5E0-43BE-97FA-88C41F8AFD4E}" type="pres">
      <dgm:prSet presAssocID="{50F2AD55-E489-4E7D-AED5-6BE539CEA149}" presName="accentRepeatNode" presStyleLbl="solidAlignAcc1" presStyleIdx="13" presStyleCnt="14"/>
      <dgm:spPr/>
    </dgm:pt>
  </dgm:ptLst>
  <dgm:cxnLst>
    <dgm:cxn modelId="{AD2B9D90-CECD-4EC6-B43B-2BC9916444A8}" srcId="{579CB4A8-BC47-4006-9872-A424185961F3}" destId="{80BCF649-7C8E-4CC7-8653-EE6E30E88BF5}" srcOrd="2" destOrd="0" parTransId="{67AD365B-0D85-4EB3-AED9-E107F7D7BD27}" sibTransId="{338EEB53-74BF-42AC-9D44-5EC8E5DE0AD4}"/>
    <dgm:cxn modelId="{C87C7B8C-FCE5-4A67-A0DD-53629F750C3F}" srcId="{579CB4A8-BC47-4006-9872-A424185961F3}" destId="{415B99B8-0EB3-4B8D-92F2-7102E7C40F5C}" srcOrd="1" destOrd="0" parTransId="{75CB461A-A6DE-4E31-8B86-0434DC129EA9}" sibTransId="{9C900560-91AB-4F39-8E29-882509894716}"/>
    <dgm:cxn modelId="{19B2B020-DD7D-4C4F-B7D7-82CACD7B7C32}" srcId="{579CB4A8-BC47-4006-9872-A424185961F3}" destId="{37FAA757-34E8-4D51-BAA7-B3F0D92D0FC1}" srcOrd="5" destOrd="0" parTransId="{E6545B08-1C7C-4EBC-96B3-54C2D4A0A9A7}" sibTransId="{B93E9252-2089-4376-B4E7-A81921136FEB}"/>
    <dgm:cxn modelId="{7DA972D4-BF7B-4143-8483-822ED6C8A2B0}" srcId="{579CB4A8-BC47-4006-9872-A424185961F3}" destId="{820BF03D-050C-4CF3-BED9-D528001E233A}" srcOrd="4" destOrd="0" parTransId="{65ACC059-6D5A-4523-BA83-DADCA888EF68}" sibTransId="{CE58868D-01B5-45C6-95D4-2C22A2F246E1}"/>
    <dgm:cxn modelId="{BD22A085-6F22-417C-A162-FE2E4583423A}" srcId="{579CB4A8-BC47-4006-9872-A424185961F3}" destId="{BDC30F07-AF2F-4660-BA5A-3D0A37AC0BB5}" srcOrd="6" destOrd="0" parTransId="{BB3E254C-4AC8-4FFA-B967-4275B3E8EF0D}" sibTransId="{50F2AD55-E489-4E7D-AED5-6BE539CEA149}"/>
    <dgm:cxn modelId="{E018424B-D9C1-4960-915A-B08681B7C717}" type="presOf" srcId="{B93E9252-2089-4376-B4E7-A81921136FEB}" destId="{3C7D7F83-2AA9-4FE6-8D74-842C88976149}" srcOrd="0" destOrd="0" presId="urn:microsoft.com/office/officeart/2008/layout/HexagonCluster"/>
    <dgm:cxn modelId="{E0072743-14B2-4A49-9814-1478B4449309}" type="presOf" srcId="{80BCF649-7C8E-4CC7-8653-EE6E30E88BF5}" destId="{2BBE7DEC-C4D8-4F84-B213-7C272C927019}" srcOrd="0" destOrd="0" presId="urn:microsoft.com/office/officeart/2008/layout/HexagonCluster"/>
    <dgm:cxn modelId="{DC5266E5-C745-4D2E-9881-FA964AB2C343}" type="presOf" srcId="{338EEB53-74BF-42AC-9D44-5EC8E5DE0AD4}" destId="{92AEA9C6-2678-433C-9E25-AAF6BD262AEE}" srcOrd="0" destOrd="0" presId="urn:microsoft.com/office/officeart/2008/layout/HexagonCluster"/>
    <dgm:cxn modelId="{3CBD4A64-C394-4D66-824B-665A726B0764}" type="presOf" srcId="{9C900560-91AB-4F39-8E29-882509894716}" destId="{B7C70471-D2AD-4DC7-9938-87BA6553D9A2}" srcOrd="0" destOrd="0" presId="urn:microsoft.com/office/officeart/2008/layout/HexagonCluster"/>
    <dgm:cxn modelId="{84CA6FA7-9977-4D6B-BB8D-F4FCFD130A38}" type="presOf" srcId="{A46373D0-52EC-42E0-8A10-24081E2372F6}" destId="{F365BA48-40F6-466F-950A-67D62A4765EB}" srcOrd="0" destOrd="0" presId="urn:microsoft.com/office/officeart/2008/layout/HexagonCluster"/>
    <dgm:cxn modelId="{D3800621-B8FF-424B-899A-70D594F0A5E3}" type="presOf" srcId="{276F79E7-161D-428F-8E31-AB25732C4199}" destId="{F25636D5-3DE7-43FB-8BA5-26A6A9E4DC0B}" srcOrd="0" destOrd="0" presId="urn:microsoft.com/office/officeart/2008/layout/HexagonCluster"/>
    <dgm:cxn modelId="{DE895E61-7655-4212-A72F-1DD98C34752A}" type="presOf" srcId="{37FAA757-34E8-4D51-BAA7-B3F0D92D0FC1}" destId="{0F2EF057-98C3-4775-83D5-77342B3992D4}" srcOrd="0" destOrd="0" presId="urn:microsoft.com/office/officeart/2008/layout/HexagonCluster"/>
    <dgm:cxn modelId="{77B16F13-9428-4932-BCE7-9C054FF21E1E}" srcId="{579CB4A8-BC47-4006-9872-A424185961F3}" destId="{FCC097DB-5415-4847-A224-C46ADBAE8622}" srcOrd="0" destOrd="0" parTransId="{B5E74AF8-02D5-48F7-B441-D625ECED508F}" sibTransId="{276F79E7-161D-428F-8E31-AB25732C4199}"/>
    <dgm:cxn modelId="{E5E861B7-D054-4C24-B465-2CA30B546CBE}" type="presOf" srcId="{579CB4A8-BC47-4006-9872-A424185961F3}" destId="{F92F3F78-7586-4AD7-BDAB-25C61A1F8827}" srcOrd="0" destOrd="0" presId="urn:microsoft.com/office/officeart/2008/layout/HexagonCluster"/>
    <dgm:cxn modelId="{415B552B-8638-4CFD-ADA8-46A97389C57F}" type="presOf" srcId="{BDC30F07-AF2F-4660-BA5A-3D0A37AC0BB5}" destId="{3D8F269A-D6BB-49A9-A0FA-C576E3B67DDC}" srcOrd="0" destOrd="0" presId="urn:microsoft.com/office/officeart/2008/layout/HexagonCluster"/>
    <dgm:cxn modelId="{F3BA2421-901A-407D-A12D-2111886B42AF}" type="presOf" srcId="{50F2AD55-E489-4E7D-AED5-6BE539CEA149}" destId="{9BAC06BD-D02D-4CA6-844C-498D0BAC2AA6}" srcOrd="0" destOrd="0" presId="urn:microsoft.com/office/officeart/2008/layout/HexagonCluster"/>
    <dgm:cxn modelId="{9B26D7E8-7AA3-4FB5-98B0-26874CD1E2EE}" srcId="{579CB4A8-BC47-4006-9872-A424185961F3}" destId="{A46373D0-52EC-42E0-8A10-24081E2372F6}" srcOrd="3" destOrd="0" parTransId="{D7A40932-4C2C-40BB-B5D0-09C43F7E9D31}" sibTransId="{D8201F34-FDDD-4A55-9D3D-3026AF934F3A}"/>
    <dgm:cxn modelId="{3EA43693-F6A3-43E9-96DB-CB2F01FC7025}" type="presOf" srcId="{FCC097DB-5415-4847-A224-C46ADBAE8622}" destId="{79EACB80-6408-42F9-9B28-4C7DF42E5488}" srcOrd="0" destOrd="0" presId="urn:microsoft.com/office/officeart/2008/layout/HexagonCluster"/>
    <dgm:cxn modelId="{DE1DF1BF-C562-4F47-8875-1C8FA114BEC4}" type="presOf" srcId="{D8201F34-FDDD-4A55-9D3D-3026AF934F3A}" destId="{CA9CDBFD-B2A6-4673-9BAF-9FF30740647F}" srcOrd="0" destOrd="0" presId="urn:microsoft.com/office/officeart/2008/layout/HexagonCluster"/>
    <dgm:cxn modelId="{F428C54E-6C69-402F-B156-24F03E4F6AF1}" type="presOf" srcId="{415B99B8-0EB3-4B8D-92F2-7102E7C40F5C}" destId="{A05B4E2E-A519-4F70-B0D9-180A3B17468A}" srcOrd="0" destOrd="0" presId="urn:microsoft.com/office/officeart/2008/layout/HexagonCluster"/>
    <dgm:cxn modelId="{D15399A3-4EB2-41FF-A71C-CAEA8716B6EE}" type="presOf" srcId="{CE58868D-01B5-45C6-95D4-2C22A2F246E1}" destId="{30D510AE-9636-41C4-8AEC-940C577E09AB}" srcOrd="0" destOrd="0" presId="urn:microsoft.com/office/officeart/2008/layout/HexagonCluster"/>
    <dgm:cxn modelId="{80D7574B-3F64-4000-9E98-B95F9F0330AF}" type="presOf" srcId="{820BF03D-050C-4CF3-BED9-D528001E233A}" destId="{88B9A789-364D-4842-94F8-068851A16C5B}" srcOrd="0" destOrd="0" presId="urn:microsoft.com/office/officeart/2008/layout/HexagonCluster"/>
    <dgm:cxn modelId="{18CDB81B-24F8-43D7-AF97-685D37A21CE1}" type="presParOf" srcId="{F92F3F78-7586-4AD7-BDAB-25C61A1F8827}" destId="{6DE13DFF-38D6-4561-94B0-93AA0C261F1B}" srcOrd="0" destOrd="0" presId="urn:microsoft.com/office/officeart/2008/layout/HexagonCluster"/>
    <dgm:cxn modelId="{8887889D-6184-43D3-9192-33160E640564}" type="presParOf" srcId="{6DE13DFF-38D6-4561-94B0-93AA0C261F1B}" destId="{79EACB80-6408-42F9-9B28-4C7DF42E5488}" srcOrd="0" destOrd="0" presId="urn:microsoft.com/office/officeart/2008/layout/HexagonCluster"/>
    <dgm:cxn modelId="{9C2A7591-53BD-4E89-A3AE-D4C1E2009094}" type="presParOf" srcId="{F92F3F78-7586-4AD7-BDAB-25C61A1F8827}" destId="{7EAC1C26-5AC4-4446-9225-C1C92665C191}" srcOrd="1" destOrd="0" presId="urn:microsoft.com/office/officeart/2008/layout/HexagonCluster"/>
    <dgm:cxn modelId="{1B02C7FC-018B-45EE-B63B-D362A390432B}" type="presParOf" srcId="{7EAC1C26-5AC4-4446-9225-C1C92665C191}" destId="{0387E08C-B0F1-47E1-AF52-11EF94A4CA32}" srcOrd="0" destOrd="0" presId="urn:microsoft.com/office/officeart/2008/layout/HexagonCluster"/>
    <dgm:cxn modelId="{D15627B2-50E8-4726-9975-18642879D5C3}" type="presParOf" srcId="{F92F3F78-7586-4AD7-BDAB-25C61A1F8827}" destId="{1EC231C4-8058-4C3B-AB71-6526F8A66120}" srcOrd="2" destOrd="0" presId="urn:microsoft.com/office/officeart/2008/layout/HexagonCluster"/>
    <dgm:cxn modelId="{380C41C4-4291-412C-AF3A-9FF96285B924}" type="presParOf" srcId="{1EC231C4-8058-4C3B-AB71-6526F8A66120}" destId="{F25636D5-3DE7-43FB-8BA5-26A6A9E4DC0B}" srcOrd="0" destOrd="0" presId="urn:microsoft.com/office/officeart/2008/layout/HexagonCluster"/>
    <dgm:cxn modelId="{F6172D16-87C6-4276-92E5-7D412BFD27A6}" type="presParOf" srcId="{F92F3F78-7586-4AD7-BDAB-25C61A1F8827}" destId="{9A53B2DF-1049-4796-BEDD-224F464312A8}" srcOrd="3" destOrd="0" presId="urn:microsoft.com/office/officeart/2008/layout/HexagonCluster"/>
    <dgm:cxn modelId="{97A29C2D-890F-42C9-91E1-2F1B50EA574F}" type="presParOf" srcId="{9A53B2DF-1049-4796-BEDD-224F464312A8}" destId="{F5F2CD63-EA61-49DE-9B3B-90DF96AA7D2C}" srcOrd="0" destOrd="0" presId="urn:microsoft.com/office/officeart/2008/layout/HexagonCluster"/>
    <dgm:cxn modelId="{1F9530D1-7F48-4EC5-92B9-EDCE4A399B00}" type="presParOf" srcId="{F92F3F78-7586-4AD7-BDAB-25C61A1F8827}" destId="{D141C17A-6B7B-4421-A3AA-CEDAD000CA22}" srcOrd="4" destOrd="0" presId="urn:microsoft.com/office/officeart/2008/layout/HexagonCluster"/>
    <dgm:cxn modelId="{B842711D-73A4-47BC-87C0-E0253DB7020F}" type="presParOf" srcId="{D141C17A-6B7B-4421-A3AA-CEDAD000CA22}" destId="{A05B4E2E-A519-4F70-B0D9-180A3B17468A}" srcOrd="0" destOrd="0" presId="urn:microsoft.com/office/officeart/2008/layout/HexagonCluster"/>
    <dgm:cxn modelId="{D614A5B3-E21E-4245-AC7A-1EC34344B8BE}" type="presParOf" srcId="{F92F3F78-7586-4AD7-BDAB-25C61A1F8827}" destId="{DAB894C2-BEA7-4BF4-BDCE-15DF7E623011}" srcOrd="5" destOrd="0" presId="urn:microsoft.com/office/officeart/2008/layout/HexagonCluster"/>
    <dgm:cxn modelId="{F38A2795-6367-4FD6-8D8C-895E71C79DB8}" type="presParOf" srcId="{DAB894C2-BEA7-4BF4-BDCE-15DF7E623011}" destId="{294E8FC3-1751-4499-92F5-4FC816ACBACB}" srcOrd="0" destOrd="0" presId="urn:microsoft.com/office/officeart/2008/layout/HexagonCluster"/>
    <dgm:cxn modelId="{314A5C87-92F2-462F-96AB-C3674633CC8F}" type="presParOf" srcId="{F92F3F78-7586-4AD7-BDAB-25C61A1F8827}" destId="{BB57B36D-3E89-4090-8ED4-32886790C844}" srcOrd="6" destOrd="0" presId="urn:microsoft.com/office/officeart/2008/layout/HexagonCluster"/>
    <dgm:cxn modelId="{43FE14AD-0FEC-440B-A85A-13159E3BF1D9}" type="presParOf" srcId="{BB57B36D-3E89-4090-8ED4-32886790C844}" destId="{B7C70471-D2AD-4DC7-9938-87BA6553D9A2}" srcOrd="0" destOrd="0" presId="urn:microsoft.com/office/officeart/2008/layout/HexagonCluster"/>
    <dgm:cxn modelId="{3C713C71-00CE-4538-BEED-771A63DF6522}" type="presParOf" srcId="{F92F3F78-7586-4AD7-BDAB-25C61A1F8827}" destId="{065A19B7-F24D-4AA2-940F-59446C980122}" srcOrd="7" destOrd="0" presId="urn:microsoft.com/office/officeart/2008/layout/HexagonCluster"/>
    <dgm:cxn modelId="{861B920C-95F1-44D5-9401-77DE6D15A05C}" type="presParOf" srcId="{065A19B7-F24D-4AA2-940F-59446C980122}" destId="{455AF84D-78F1-4FAD-937F-2FD4BDCB1EC0}" srcOrd="0" destOrd="0" presId="urn:microsoft.com/office/officeart/2008/layout/HexagonCluster"/>
    <dgm:cxn modelId="{851353F7-0E20-4F5A-9A80-9C75E25A88DB}" type="presParOf" srcId="{F92F3F78-7586-4AD7-BDAB-25C61A1F8827}" destId="{B41C0F93-310C-446C-B060-5400756C4980}" srcOrd="8" destOrd="0" presId="urn:microsoft.com/office/officeart/2008/layout/HexagonCluster"/>
    <dgm:cxn modelId="{D3467077-189D-4AEE-A7F6-7E9CD78F2BA7}" type="presParOf" srcId="{B41C0F93-310C-446C-B060-5400756C4980}" destId="{2BBE7DEC-C4D8-4F84-B213-7C272C927019}" srcOrd="0" destOrd="0" presId="urn:microsoft.com/office/officeart/2008/layout/HexagonCluster"/>
    <dgm:cxn modelId="{E922D83A-7F81-48C6-93D2-04DB9CCAEEFF}" type="presParOf" srcId="{F92F3F78-7586-4AD7-BDAB-25C61A1F8827}" destId="{5AC78123-F8A1-4F81-A06D-7A9C4C47587C}" srcOrd="9" destOrd="0" presId="urn:microsoft.com/office/officeart/2008/layout/HexagonCluster"/>
    <dgm:cxn modelId="{F9141846-EF9B-45E3-80A2-7F741763F6CB}" type="presParOf" srcId="{5AC78123-F8A1-4F81-A06D-7A9C4C47587C}" destId="{7D662646-EC45-4F97-8CD3-BA7DDC420C64}" srcOrd="0" destOrd="0" presId="urn:microsoft.com/office/officeart/2008/layout/HexagonCluster"/>
    <dgm:cxn modelId="{CF7FE748-79A1-4806-B459-A970E373547B}" type="presParOf" srcId="{F92F3F78-7586-4AD7-BDAB-25C61A1F8827}" destId="{DFE30CAB-B447-429D-9816-F502B23A05E0}" srcOrd="10" destOrd="0" presId="urn:microsoft.com/office/officeart/2008/layout/HexagonCluster"/>
    <dgm:cxn modelId="{10E97B4B-E8E3-4A6B-9CF8-14CBD93BB590}" type="presParOf" srcId="{DFE30CAB-B447-429D-9816-F502B23A05E0}" destId="{92AEA9C6-2678-433C-9E25-AAF6BD262AEE}" srcOrd="0" destOrd="0" presId="urn:microsoft.com/office/officeart/2008/layout/HexagonCluster"/>
    <dgm:cxn modelId="{1842EE90-8B67-4F97-B123-B253D22EC0A6}" type="presParOf" srcId="{F92F3F78-7586-4AD7-BDAB-25C61A1F8827}" destId="{596C8916-C00D-436C-A9FF-45BCC24D204F}" srcOrd="11" destOrd="0" presId="urn:microsoft.com/office/officeart/2008/layout/HexagonCluster"/>
    <dgm:cxn modelId="{6DC8B685-1719-4FE6-8DE9-C9C472CC5288}" type="presParOf" srcId="{596C8916-C00D-436C-A9FF-45BCC24D204F}" destId="{6DEC088B-D35B-4408-ADA2-9214E73C5481}" srcOrd="0" destOrd="0" presId="urn:microsoft.com/office/officeart/2008/layout/HexagonCluster"/>
    <dgm:cxn modelId="{DCD37D76-CCD2-4C9C-90D2-71ED8C5D4C84}" type="presParOf" srcId="{F92F3F78-7586-4AD7-BDAB-25C61A1F8827}" destId="{263FBE7D-6392-4879-8C11-738C83674B5B}" srcOrd="12" destOrd="0" presId="urn:microsoft.com/office/officeart/2008/layout/HexagonCluster"/>
    <dgm:cxn modelId="{28CE0F7E-149D-406B-B63A-ACF21457BE6A}" type="presParOf" srcId="{263FBE7D-6392-4879-8C11-738C83674B5B}" destId="{F365BA48-40F6-466F-950A-67D62A4765EB}" srcOrd="0" destOrd="0" presId="urn:microsoft.com/office/officeart/2008/layout/HexagonCluster"/>
    <dgm:cxn modelId="{08DAC63A-4244-422C-A7A7-5D8C73799937}" type="presParOf" srcId="{F92F3F78-7586-4AD7-BDAB-25C61A1F8827}" destId="{655A6EFB-F254-4582-A36E-21714D91315E}" srcOrd="13" destOrd="0" presId="urn:microsoft.com/office/officeart/2008/layout/HexagonCluster"/>
    <dgm:cxn modelId="{8CDE9231-AB52-4544-B740-0A8C67B75912}" type="presParOf" srcId="{655A6EFB-F254-4582-A36E-21714D91315E}" destId="{DD26959A-9D0D-4ACF-983F-DC5B167B6D1C}" srcOrd="0" destOrd="0" presId="urn:microsoft.com/office/officeart/2008/layout/HexagonCluster"/>
    <dgm:cxn modelId="{20FCB272-5197-4064-9E59-C068EA370DF2}" type="presParOf" srcId="{F92F3F78-7586-4AD7-BDAB-25C61A1F8827}" destId="{3DAB1416-F9B1-4B96-B839-14A7A2245735}" srcOrd="14" destOrd="0" presId="urn:microsoft.com/office/officeart/2008/layout/HexagonCluster"/>
    <dgm:cxn modelId="{13FF1B94-4009-4CDA-9799-6C3C1239AB6B}" type="presParOf" srcId="{3DAB1416-F9B1-4B96-B839-14A7A2245735}" destId="{CA9CDBFD-B2A6-4673-9BAF-9FF30740647F}" srcOrd="0" destOrd="0" presId="urn:microsoft.com/office/officeart/2008/layout/HexagonCluster"/>
    <dgm:cxn modelId="{54E05A18-4308-4ADA-8C30-DD8AE981C4B6}" type="presParOf" srcId="{F92F3F78-7586-4AD7-BDAB-25C61A1F8827}" destId="{EB724B03-E40E-4EDF-9CAF-05FC1C5CCBA0}" srcOrd="15" destOrd="0" presId="urn:microsoft.com/office/officeart/2008/layout/HexagonCluster"/>
    <dgm:cxn modelId="{F35DD7BF-0290-43F8-8C5D-2698B2C2AF3F}" type="presParOf" srcId="{EB724B03-E40E-4EDF-9CAF-05FC1C5CCBA0}" destId="{EA6056D0-5E77-41CB-9A0F-AA51DCEC93BF}" srcOrd="0" destOrd="0" presId="urn:microsoft.com/office/officeart/2008/layout/HexagonCluster"/>
    <dgm:cxn modelId="{E835137B-1436-4F88-9CCE-602E2016D683}" type="presParOf" srcId="{F92F3F78-7586-4AD7-BDAB-25C61A1F8827}" destId="{2131D4DD-E07F-4BB3-82E0-67722115F6CC}" srcOrd="16" destOrd="0" presId="urn:microsoft.com/office/officeart/2008/layout/HexagonCluster"/>
    <dgm:cxn modelId="{C0BEF978-795E-4FC1-A053-9574ED6313AA}" type="presParOf" srcId="{2131D4DD-E07F-4BB3-82E0-67722115F6CC}" destId="{88B9A789-364D-4842-94F8-068851A16C5B}" srcOrd="0" destOrd="0" presId="urn:microsoft.com/office/officeart/2008/layout/HexagonCluster"/>
    <dgm:cxn modelId="{A34EC1DB-43CE-47EF-BC86-33EE66A5440B}" type="presParOf" srcId="{F92F3F78-7586-4AD7-BDAB-25C61A1F8827}" destId="{9AF45DDC-3D35-4AFA-AB80-B5472784AAF8}" srcOrd="17" destOrd="0" presId="urn:microsoft.com/office/officeart/2008/layout/HexagonCluster"/>
    <dgm:cxn modelId="{CF8E41A9-D96A-4414-8D54-C90641013598}" type="presParOf" srcId="{9AF45DDC-3D35-4AFA-AB80-B5472784AAF8}" destId="{529DDABB-39EF-448F-A25C-BE3DCC69F44C}" srcOrd="0" destOrd="0" presId="urn:microsoft.com/office/officeart/2008/layout/HexagonCluster"/>
    <dgm:cxn modelId="{249D4839-3093-4E7B-828A-F281338CF0E7}" type="presParOf" srcId="{F92F3F78-7586-4AD7-BDAB-25C61A1F8827}" destId="{4AB937E8-8A2E-4CCF-A4BA-DDC9F0A2343D}" srcOrd="18" destOrd="0" presId="urn:microsoft.com/office/officeart/2008/layout/HexagonCluster"/>
    <dgm:cxn modelId="{FC9E9A9E-687C-4AF2-B4ED-2FB267B6649C}" type="presParOf" srcId="{4AB937E8-8A2E-4CCF-A4BA-DDC9F0A2343D}" destId="{30D510AE-9636-41C4-8AEC-940C577E09AB}" srcOrd="0" destOrd="0" presId="urn:microsoft.com/office/officeart/2008/layout/HexagonCluster"/>
    <dgm:cxn modelId="{C425A9FE-A237-4451-928F-657DA442DE27}" type="presParOf" srcId="{F92F3F78-7586-4AD7-BDAB-25C61A1F8827}" destId="{ED5601F6-38B7-4031-BF21-BA7350E6875F}" srcOrd="19" destOrd="0" presId="urn:microsoft.com/office/officeart/2008/layout/HexagonCluster"/>
    <dgm:cxn modelId="{969E4EFB-A5EC-4E98-91C6-82D0E01F3BA4}" type="presParOf" srcId="{ED5601F6-38B7-4031-BF21-BA7350E6875F}" destId="{8B9C69D4-0E3D-4882-A226-367088A2B977}" srcOrd="0" destOrd="0" presId="urn:microsoft.com/office/officeart/2008/layout/HexagonCluster"/>
    <dgm:cxn modelId="{038AA6AF-42AC-49C1-98AD-6C2F28B60B6D}" type="presParOf" srcId="{F92F3F78-7586-4AD7-BDAB-25C61A1F8827}" destId="{BCC925F1-4F7D-488F-8CEA-47CC5AF47CC7}" srcOrd="20" destOrd="0" presId="urn:microsoft.com/office/officeart/2008/layout/HexagonCluster"/>
    <dgm:cxn modelId="{61EF6FF4-BD9B-41F5-80E6-04DAD28C9400}" type="presParOf" srcId="{BCC925F1-4F7D-488F-8CEA-47CC5AF47CC7}" destId="{0F2EF057-98C3-4775-83D5-77342B3992D4}" srcOrd="0" destOrd="0" presId="urn:microsoft.com/office/officeart/2008/layout/HexagonCluster"/>
    <dgm:cxn modelId="{308417F8-D9DA-4ECA-954F-E5E77807AA65}" type="presParOf" srcId="{F92F3F78-7586-4AD7-BDAB-25C61A1F8827}" destId="{C985A875-ABD7-4561-8C28-F4051879F0AA}" srcOrd="21" destOrd="0" presId="urn:microsoft.com/office/officeart/2008/layout/HexagonCluster"/>
    <dgm:cxn modelId="{FA1C30B2-BA3D-442D-B44E-B8139B77BFDA}" type="presParOf" srcId="{C985A875-ABD7-4561-8C28-F4051879F0AA}" destId="{ACA3D3CF-A053-4B74-95C1-661D26A58F5A}" srcOrd="0" destOrd="0" presId="urn:microsoft.com/office/officeart/2008/layout/HexagonCluster"/>
    <dgm:cxn modelId="{6C88BDE8-3B84-4357-9118-1274DAA81BDD}" type="presParOf" srcId="{F92F3F78-7586-4AD7-BDAB-25C61A1F8827}" destId="{8813AACD-80EC-4BC7-B342-C758E70EB52E}" srcOrd="22" destOrd="0" presId="urn:microsoft.com/office/officeart/2008/layout/HexagonCluster"/>
    <dgm:cxn modelId="{3166C095-17A9-4872-8A34-93A94FD93BA2}" type="presParOf" srcId="{8813AACD-80EC-4BC7-B342-C758E70EB52E}" destId="{3C7D7F83-2AA9-4FE6-8D74-842C88976149}" srcOrd="0" destOrd="0" presId="urn:microsoft.com/office/officeart/2008/layout/HexagonCluster"/>
    <dgm:cxn modelId="{F2E3F843-6E95-4D7A-9F01-D81CBBB599F2}" type="presParOf" srcId="{F92F3F78-7586-4AD7-BDAB-25C61A1F8827}" destId="{A867FE29-B970-4540-9DA6-DCD3955F1FDB}" srcOrd="23" destOrd="0" presId="urn:microsoft.com/office/officeart/2008/layout/HexagonCluster"/>
    <dgm:cxn modelId="{97C66F15-8038-4EF3-8F43-F10876A2115D}" type="presParOf" srcId="{A867FE29-B970-4540-9DA6-DCD3955F1FDB}" destId="{045A5DD5-6E6C-4B30-BD53-C21A29F14B23}" srcOrd="0" destOrd="0" presId="urn:microsoft.com/office/officeart/2008/layout/HexagonCluster"/>
    <dgm:cxn modelId="{FD380255-DDF1-453E-9C44-11AA51915526}" type="presParOf" srcId="{F92F3F78-7586-4AD7-BDAB-25C61A1F8827}" destId="{45C67B27-719C-474C-87C7-0797A53204A9}" srcOrd="24" destOrd="0" presId="urn:microsoft.com/office/officeart/2008/layout/HexagonCluster"/>
    <dgm:cxn modelId="{3B5C19A3-800C-4DB7-9638-18BAAF577A65}" type="presParOf" srcId="{45C67B27-719C-474C-87C7-0797A53204A9}" destId="{3D8F269A-D6BB-49A9-A0FA-C576E3B67DDC}" srcOrd="0" destOrd="0" presId="urn:microsoft.com/office/officeart/2008/layout/HexagonCluster"/>
    <dgm:cxn modelId="{F7F38208-FF8C-4134-919C-8B6EA3B0E052}" type="presParOf" srcId="{F92F3F78-7586-4AD7-BDAB-25C61A1F8827}" destId="{5637E22A-BAD4-42BA-9441-C60AFE39F50E}" srcOrd="25" destOrd="0" presId="urn:microsoft.com/office/officeart/2008/layout/HexagonCluster"/>
    <dgm:cxn modelId="{D9B14B28-F3A9-43D3-9AF5-FC09660E75FC}" type="presParOf" srcId="{5637E22A-BAD4-42BA-9441-C60AFE39F50E}" destId="{5B1324A3-C270-4013-9A7B-E22CDBFF5FE3}" srcOrd="0" destOrd="0" presId="urn:microsoft.com/office/officeart/2008/layout/HexagonCluster"/>
    <dgm:cxn modelId="{5F5489B2-6BF7-4AD2-9646-CDC431F54C09}" type="presParOf" srcId="{F92F3F78-7586-4AD7-BDAB-25C61A1F8827}" destId="{8AA47D42-4CCC-43BF-BE61-5E7D90FB88E7}" srcOrd="26" destOrd="0" presId="urn:microsoft.com/office/officeart/2008/layout/HexagonCluster"/>
    <dgm:cxn modelId="{5D097810-CA1B-4BFA-952A-198FFE43BBB1}" type="presParOf" srcId="{8AA47D42-4CCC-43BF-BE61-5E7D90FB88E7}" destId="{9BAC06BD-D02D-4CA6-844C-498D0BAC2AA6}" srcOrd="0" destOrd="0" presId="urn:microsoft.com/office/officeart/2008/layout/HexagonCluster"/>
    <dgm:cxn modelId="{EC2C7391-B46A-4414-8C95-599D0C3006A6}" type="presParOf" srcId="{F92F3F78-7586-4AD7-BDAB-25C61A1F8827}" destId="{4CC32083-A46E-4902-85D6-08ECE76774E6}" srcOrd="27" destOrd="0" presId="urn:microsoft.com/office/officeart/2008/layout/HexagonCluster"/>
    <dgm:cxn modelId="{311F8D01-D647-43CE-8B07-0D8BAFA0FF7E}" type="presParOf" srcId="{4CC32083-A46E-4902-85D6-08ECE76774E6}" destId="{242D7D1F-B5E0-43BE-97FA-88C41F8AFD4E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BA8B1B7-3CCA-4C02-BF20-96A80D385DFC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81635F74-107C-42FB-9D76-C3C233CDFAE5}">
      <dgm:prSet phldrT="[Text]" custT="1"/>
      <dgm:spPr/>
      <dgm:t>
        <a:bodyPr/>
        <a:lstStyle/>
        <a:p>
          <a:r>
            <a:rPr lang="bg-BG" sz="1200" dirty="0" smtClean="0"/>
            <a:t>Публични органи – министерства, агенции</a:t>
          </a:r>
          <a:endParaRPr lang="bg-BG" sz="1200" dirty="0"/>
        </a:p>
      </dgm:t>
    </dgm:pt>
    <dgm:pt modelId="{01402B4F-D720-49C1-AEE3-3804D565DEC6}" type="parTrans" cxnId="{3375E574-0F2B-42E8-8BC6-F44C23414937}">
      <dgm:prSet/>
      <dgm:spPr/>
      <dgm:t>
        <a:bodyPr/>
        <a:lstStyle/>
        <a:p>
          <a:endParaRPr lang="bg-BG"/>
        </a:p>
      </dgm:t>
    </dgm:pt>
    <dgm:pt modelId="{EDE21763-010B-42B0-B958-E277702CDE65}" type="sibTrans" cxnId="{3375E574-0F2B-42E8-8BC6-F44C23414937}">
      <dgm:prSet custT="1"/>
      <dgm:spPr/>
      <dgm:t>
        <a:bodyPr/>
        <a:lstStyle/>
        <a:p>
          <a:r>
            <a:rPr lang="bg-BG" sz="1400" dirty="0" smtClean="0"/>
            <a:t>Социално-икономически партньори</a:t>
          </a:r>
          <a:endParaRPr lang="bg-BG" sz="1400" dirty="0"/>
        </a:p>
      </dgm:t>
    </dgm:pt>
    <dgm:pt modelId="{88672993-7A15-4D19-B6D2-BE09F564FDD9}">
      <dgm:prSet phldrT="[Text]" custT="1"/>
      <dgm:spPr/>
      <dgm:t>
        <a:bodyPr/>
        <a:lstStyle/>
        <a:p>
          <a:pPr algn="r"/>
          <a:r>
            <a:rPr lang="bg-BG" sz="2400" kern="1200" dirty="0" smtClean="0">
              <a:solidFill>
                <a:srgbClr val="0070C0"/>
              </a:solidFill>
              <a:latin typeface="+mn-lt"/>
              <a:ea typeface="+mn-ea"/>
              <a:cs typeface="+mn-cs"/>
            </a:rPr>
            <a:t>Различни комбинации от заинтересовани страни</a:t>
          </a:r>
          <a:endParaRPr lang="bg-BG" sz="2400" kern="1200" dirty="0">
            <a:solidFill>
              <a:srgbClr val="0070C0"/>
            </a:solidFill>
            <a:latin typeface="+mn-lt"/>
            <a:ea typeface="+mn-ea"/>
            <a:cs typeface="+mn-cs"/>
          </a:endParaRPr>
        </a:p>
      </dgm:t>
    </dgm:pt>
    <dgm:pt modelId="{A9695F00-1AE6-4694-B1C5-C5EFD1F70BA1}" type="parTrans" cxnId="{8002A11A-553E-493A-B1F4-A3B2CA3111C5}">
      <dgm:prSet/>
      <dgm:spPr/>
      <dgm:t>
        <a:bodyPr/>
        <a:lstStyle/>
        <a:p>
          <a:endParaRPr lang="bg-BG"/>
        </a:p>
      </dgm:t>
    </dgm:pt>
    <dgm:pt modelId="{5FF80FE7-CFEC-44D1-866F-B2C914CB3F77}" type="sibTrans" cxnId="{8002A11A-553E-493A-B1F4-A3B2CA3111C5}">
      <dgm:prSet/>
      <dgm:spPr/>
      <dgm:t>
        <a:bodyPr/>
        <a:lstStyle/>
        <a:p>
          <a:endParaRPr lang="bg-BG"/>
        </a:p>
      </dgm:t>
    </dgm:pt>
    <dgm:pt modelId="{A84BD9D4-5183-496D-9408-2ADDB78333A1}">
      <dgm:prSet phldrT="[Text]" custT="1"/>
      <dgm:spPr/>
      <dgm:t>
        <a:bodyPr/>
        <a:lstStyle/>
        <a:p>
          <a:r>
            <a:rPr lang="bg-BG" sz="1800" dirty="0" smtClean="0"/>
            <a:t>Общини</a:t>
          </a:r>
          <a:endParaRPr lang="bg-BG" sz="1800" dirty="0"/>
        </a:p>
      </dgm:t>
    </dgm:pt>
    <dgm:pt modelId="{806C75DB-7A88-407A-987D-49EC7078320A}" type="parTrans" cxnId="{94F20B12-1BB7-41FA-9251-24E7D2755C5B}">
      <dgm:prSet/>
      <dgm:spPr/>
      <dgm:t>
        <a:bodyPr/>
        <a:lstStyle/>
        <a:p>
          <a:endParaRPr lang="bg-BG"/>
        </a:p>
      </dgm:t>
    </dgm:pt>
    <dgm:pt modelId="{8BBFA18B-8B66-4420-B3D4-B4128F247E89}" type="sibTrans" cxnId="{94F20B12-1BB7-41FA-9251-24E7D2755C5B}">
      <dgm:prSet custT="1"/>
      <dgm:spPr/>
      <dgm:t>
        <a:bodyPr/>
        <a:lstStyle/>
        <a:p>
          <a:r>
            <a:rPr lang="bg-BG" sz="1800" dirty="0" smtClean="0"/>
            <a:t>Областни управители</a:t>
          </a:r>
          <a:endParaRPr lang="bg-BG" sz="1800" dirty="0"/>
        </a:p>
      </dgm:t>
    </dgm:pt>
    <dgm:pt modelId="{F4A902D4-9C7A-4261-8390-B385A6CED502}">
      <dgm:prSet phldrT="[Text]" custT="1"/>
      <dgm:spPr/>
      <dgm:t>
        <a:bodyPr/>
        <a:lstStyle/>
        <a:p>
          <a:pPr algn="l"/>
          <a:r>
            <a:rPr lang="bg-BG" sz="2400" kern="1200" dirty="0" smtClean="0">
              <a:solidFill>
                <a:srgbClr val="0070C0"/>
              </a:solidFill>
              <a:latin typeface="+mn-lt"/>
              <a:ea typeface="+mn-ea"/>
              <a:cs typeface="+mn-cs"/>
            </a:rPr>
            <a:t>Водещ партньор и добри взаимоотношения</a:t>
          </a:r>
          <a:endParaRPr lang="bg-BG" sz="2400" kern="1200" dirty="0">
            <a:solidFill>
              <a:srgbClr val="0070C0"/>
            </a:solidFill>
            <a:latin typeface="+mn-lt"/>
            <a:ea typeface="+mn-ea"/>
            <a:cs typeface="+mn-cs"/>
          </a:endParaRPr>
        </a:p>
      </dgm:t>
    </dgm:pt>
    <dgm:pt modelId="{55FBF64D-07A8-4074-879C-FE6D74A8084F}" type="parTrans" cxnId="{7E6A43C3-0EFD-43DA-8140-C78A71E44825}">
      <dgm:prSet/>
      <dgm:spPr/>
      <dgm:t>
        <a:bodyPr/>
        <a:lstStyle/>
        <a:p>
          <a:endParaRPr lang="bg-BG"/>
        </a:p>
      </dgm:t>
    </dgm:pt>
    <dgm:pt modelId="{7DDD40F5-3167-4576-8883-F7FC932CB76F}" type="sibTrans" cxnId="{7E6A43C3-0EFD-43DA-8140-C78A71E44825}">
      <dgm:prSet/>
      <dgm:spPr/>
      <dgm:t>
        <a:bodyPr/>
        <a:lstStyle/>
        <a:p>
          <a:endParaRPr lang="bg-BG"/>
        </a:p>
      </dgm:t>
    </dgm:pt>
    <dgm:pt modelId="{C241C91D-C273-4B19-8295-55743644C315}">
      <dgm:prSet phldrT="[Text]" custT="1"/>
      <dgm:spPr/>
      <dgm:t>
        <a:bodyPr/>
        <a:lstStyle/>
        <a:p>
          <a:r>
            <a:rPr lang="bg-BG" sz="1800" dirty="0" smtClean="0"/>
            <a:t>Частни фирми</a:t>
          </a:r>
          <a:endParaRPr lang="bg-BG" sz="1800" dirty="0"/>
        </a:p>
      </dgm:t>
    </dgm:pt>
    <dgm:pt modelId="{D29729C3-926B-4700-A27E-38227A85C154}" type="parTrans" cxnId="{F043481D-EB38-415C-815D-7509D4A8B34C}">
      <dgm:prSet/>
      <dgm:spPr/>
      <dgm:t>
        <a:bodyPr/>
        <a:lstStyle/>
        <a:p>
          <a:endParaRPr lang="bg-BG"/>
        </a:p>
      </dgm:t>
    </dgm:pt>
    <dgm:pt modelId="{96E46506-A204-42D2-BC29-77C80A052C4F}" type="sibTrans" cxnId="{F043481D-EB38-415C-815D-7509D4A8B34C}">
      <dgm:prSet custT="1"/>
      <dgm:spPr/>
      <dgm:t>
        <a:bodyPr/>
        <a:lstStyle/>
        <a:p>
          <a:r>
            <a:rPr lang="bg-BG" sz="1800" dirty="0" smtClean="0"/>
            <a:t>НПО</a:t>
          </a:r>
          <a:endParaRPr lang="bg-BG" sz="1800" dirty="0"/>
        </a:p>
      </dgm:t>
    </dgm:pt>
    <dgm:pt modelId="{40BA4B24-6615-48C1-9D6A-9496E7B2E9B8}">
      <dgm:prSet phldrT="[Text]" custT="1"/>
      <dgm:spPr/>
      <dgm:t>
        <a:bodyPr/>
        <a:lstStyle/>
        <a:p>
          <a:pPr algn="r"/>
          <a:r>
            <a:rPr lang="bg-BG" sz="2400" kern="1200" dirty="0" smtClean="0">
              <a:solidFill>
                <a:srgbClr val="0070C0"/>
              </a:solidFill>
              <a:latin typeface="+mn-lt"/>
              <a:ea typeface="+mn-ea"/>
              <a:cs typeface="+mn-cs"/>
            </a:rPr>
            <a:t>Обща цел</a:t>
          </a:r>
          <a:endParaRPr lang="bg-BG" sz="2400" kern="1200" dirty="0">
            <a:solidFill>
              <a:srgbClr val="0070C0"/>
            </a:solidFill>
            <a:latin typeface="+mn-lt"/>
            <a:ea typeface="+mn-ea"/>
            <a:cs typeface="+mn-cs"/>
          </a:endParaRPr>
        </a:p>
      </dgm:t>
    </dgm:pt>
    <dgm:pt modelId="{D36B9F93-EED6-4ED0-ACFD-2E64C4D2D76A}" type="parTrans" cxnId="{A957BA27-888F-4EC8-9471-F4C4F6C80D42}">
      <dgm:prSet/>
      <dgm:spPr/>
      <dgm:t>
        <a:bodyPr/>
        <a:lstStyle/>
        <a:p>
          <a:endParaRPr lang="bg-BG"/>
        </a:p>
      </dgm:t>
    </dgm:pt>
    <dgm:pt modelId="{2AD0B1CE-9725-469B-87F7-5F78E593AF7D}" type="sibTrans" cxnId="{A957BA27-888F-4EC8-9471-F4C4F6C80D42}">
      <dgm:prSet/>
      <dgm:spPr/>
      <dgm:t>
        <a:bodyPr/>
        <a:lstStyle/>
        <a:p>
          <a:endParaRPr lang="bg-BG"/>
        </a:p>
      </dgm:t>
    </dgm:pt>
    <dgm:pt modelId="{77AF3DC0-AD59-4369-8CB9-AF6B29152D83}" type="pres">
      <dgm:prSet presAssocID="{8BA8B1B7-3CCA-4C02-BF20-96A80D385DFC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bg-BG"/>
        </a:p>
      </dgm:t>
    </dgm:pt>
    <dgm:pt modelId="{907A0BBA-F01D-42DC-B34A-D5BCE31E9E7F}" type="pres">
      <dgm:prSet presAssocID="{81635F74-107C-42FB-9D76-C3C233CDFAE5}" presName="composite" presStyleCnt="0"/>
      <dgm:spPr/>
    </dgm:pt>
    <dgm:pt modelId="{112FBF97-C6E1-43A6-88C1-3AD61E539E33}" type="pres">
      <dgm:prSet presAssocID="{81635F74-107C-42FB-9D76-C3C233CDFAE5}" presName="Parent1" presStyleLbl="node1" presStyleIdx="0" presStyleCnt="6" custLinFactNeighborX="1770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09908A30-EAFC-46D8-A493-C047D5759CD8}" type="pres">
      <dgm:prSet presAssocID="{81635F74-107C-42FB-9D76-C3C233CDFAE5}" presName="Childtext1" presStyleLbl="revTx" presStyleIdx="0" presStyleCnt="3" custScaleX="120333" custLinFactNeighborX="2684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262554ED-1D8A-475F-9F78-B635599C3479}" type="pres">
      <dgm:prSet presAssocID="{81635F74-107C-42FB-9D76-C3C233CDFAE5}" presName="BalanceSpacing" presStyleCnt="0"/>
      <dgm:spPr/>
    </dgm:pt>
    <dgm:pt modelId="{2E675CA7-C1C2-4821-A4A3-069AB3ACB849}" type="pres">
      <dgm:prSet presAssocID="{81635F74-107C-42FB-9D76-C3C233CDFAE5}" presName="BalanceSpacing1" presStyleCnt="0"/>
      <dgm:spPr/>
    </dgm:pt>
    <dgm:pt modelId="{7C76F195-709B-4BE5-9DC6-724E2ED09A33}" type="pres">
      <dgm:prSet presAssocID="{EDE21763-010B-42B0-B958-E277702CDE65}" presName="Accent1Text" presStyleLbl="node1" presStyleIdx="1" presStyleCnt="6" custLinFactNeighborX="17703"/>
      <dgm:spPr/>
      <dgm:t>
        <a:bodyPr/>
        <a:lstStyle/>
        <a:p>
          <a:endParaRPr lang="bg-BG"/>
        </a:p>
      </dgm:t>
    </dgm:pt>
    <dgm:pt modelId="{F260D78B-07EC-4A42-8C10-2FE59E20EA3F}" type="pres">
      <dgm:prSet presAssocID="{EDE21763-010B-42B0-B958-E277702CDE65}" presName="spaceBetweenRectangles" presStyleCnt="0"/>
      <dgm:spPr/>
    </dgm:pt>
    <dgm:pt modelId="{742044B7-CD21-4C96-B678-FD1122A104D3}" type="pres">
      <dgm:prSet presAssocID="{A84BD9D4-5183-496D-9408-2ADDB78333A1}" presName="composite" presStyleCnt="0"/>
      <dgm:spPr/>
    </dgm:pt>
    <dgm:pt modelId="{A483EEDF-E59B-48EA-A3E5-8D858DE1F78A}" type="pres">
      <dgm:prSet presAssocID="{A84BD9D4-5183-496D-9408-2ADDB78333A1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BA3641EB-D066-4FD5-9D37-18743394D376}" type="pres">
      <dgm:prSet presAssocID="{A84BD9D4-5183-496D-9408-2ADDB78333A1}" presName="Childtext1" presStyleLbl="revTx" presStyleIdx="1" presStyleCnt="3" custScaleX="135581" custLinFactNeighborX="-2313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A18A1226-60F1-4F9A-919A-21224CD0A8D6}" type="pres">
      <dgm:prSet presAssocID="{A84BD9D4-5183-496D-9408-2ADDB78333A1}" presName="BalanceSpacing" presStyleCnt="0"/>
      <dgm:spPr/>
    </dgm:pt>
    <dgm:pt modelId="{77F2FCCC-EC8A-4023-B2A0-49A8388A7E89}" type="pres">
      <dgm:prSet presAssocID="{A84BD9D4-5183-496D-9408-2ADDB78333A1}" presName="BalanceSpacing1" presStyleCnt="0"/>
      <dgm:spPr/>
    </dgm:pt>
    <dgm:pt modelId="{04BF4F98-2247-420F-A4F7-56D51A1A3421}" type="pres">
      <dgm:prSet presAssocID="{8BBFA18B-8B66-4420-B3D4-B4128F247E89}" presName="Accent1Text" presStyleLbl="node1" presStyleIdx="3" presStyleCnt="6"/>
      <dgm:spPr/>
      <dgm:t>
        <a:bodyPr/>
        <a:lstStyle/>
        <a:p>
          <a:endParaRPr lang="bg-BG"/>
        </a:p>
      </dgm:t>
    </dgm:pt>
    <dgm:pt modelId="{8FB18403-2D73-47B3-A083-10DF37CE903E}" type="pres">
      <dgm:prSet presAssocID="{8BBFA18B-8B66-4420-B3D4-B4128F247E89}" presName="spaceBetweenRectangles" presStyleCnt="0"/>
      <dgm:spPr/>
    </dgm:pt>
    <dgm:pt modelId="{6187F3F2-4D16-4A15-A61B-3A2E93E2E089}" type="pres">
      <dgm:prSet presAssocID="{C241C91D-C273-4B19-8295-55743644C315}" presName="composite" presStyleCnt="0"/>
      <dgm:spPr/>
    </dgm:pt>
    <dgm:pt modelId="{C486CB4A-2ED5-4196-9E4E-1A668C485D6B}" type="pres">
      <dgm:prSet presAssocID="{C241C91D-C273-4B19-8295-55743644C315}" presName="Parent1" presStyleLbl="node1" presStyleIdx="4" presStyleCnt="6" custLinFactNeighborX="1162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5918C23C-0330-466C-AEE0-E01F733692C4}" type="pres">
      <dgm:prSet presAssocID="{C241C91D-C273-4B19-8295-55743644C315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D6D078C1-CC58-412E-8EAE-F6F2C1A65C9D}" type="pres">
      <dgm:prSet presAssocID="{C241C91D-C273-4B19-8295-55743644C315}" presName="BalanceSpacing" presStyleCnt="0"/>
      <dgm:spPr/>
    </dgm:pt>
    <dgm:pt modelId="{D8F36283-98FF-45B4-A9FF-C642BEF009F4}" type="pres">
      <dgm:prSet presAssocID="{C241C91D-C273-4B19-8295-55743644C315}" presName="BalanceSpacing1" presStyleCnt="0"/>
      <dgm:spPr/>
    </dgm:pt>
    <dgm:pt modelId="{730D534B-A885-45D2-B95B-988F9CCE4FB9}" type="pres">
      <dgm:prSet presAssocID="{96E46506-A204-42D2-BC29-77C80A052C4F}" presName="Accent1Text" presStyleLbl="node1" presStyleIdx="5" presStyleCnt="6" custLinFactNeighborX="11622"/>
      <dgm:spPr/>
      <dgm:t>
        <a:bodyPr/>
        <a:lstStyle/>
        <a:p>
          <a:endParaRPr lang="bg-BG"/>
        </a:p>
      </dgm:t>
    </dgm:pt>
  </dgm:ptLst>
  <dgm:cxnLst>
    <dgm:cxn modelId="{1A3E4C50-B78F-4B69-B3CB-1FD025CB4E6C}" type="presOf" srcId="{A84BD9D4-5183-496D-9408-2ADDB78333A1}" destId="{A483EEDF-E59B-48EA-A3E5-8D858DE1F78A}" srcOrd="0" destOrd="0" presId="urn:microsoft.com/office/officeart/2008/layout/AlternatingHexagons"/>
    <dgm:cxn modelId="{125C9BB9-F13A-436D-9DAB-3FCF33C996FE}" type="presOf" srcId="{96E46506-A204-42D2-BC29-77C80A052C4F}" destId="{730D534B-A885-45D2-B95B-988F9CCE4FB9}" srcOrd="0" destOrd="0" presId="urn:microsoft.com/office/officeart/2008/layout/AlternatingHexagons"/>
    <dgm:cxn modelId="{762C4260-5093-4361-9C7F-110EB5493EA2}" type="presOf" srcId="{40BA4B24-6615-48C1-9D6A-9496E7B2E9B8}" destId="{5918C23C-0330-466C-AEE0-E01F733692C4}" srcOrd="0" destOrd="0" presId="urn:microsoft.com/office/officeart/2008/layout/AlternatingHexagons"/>
    <dgm:cxn modelId="{9DFB10D4-9D25-4152-B9EA-9C07EC3A848B}" type="presOf" srcId="{F4A902D4-9C7A-4261-8390-B385A6CED502}" destId="{BA3641EB-D066-4FD5-9D37-18743394D376}" srcOrd="0" destOrd="0" presId="urn:microsoft.com/office/officeart/2008/layout/AlternatingHexagons"/>
    <dgm:cxn modelId="{82C3B0F1-8B7E-4A77-82F4-E22589F2B8B1}" type="presOf" srcId="{88672993-7A15-4D19-B6D2-BE09F564FDD9}" destId="{09908A30-EAFC-46D8-A493-C047D5759CD8}" srcOrd="0" destOrd="0" presId="urn:microsoft.com/office/officeart/2008/layout/AlternatingHexagons"/>
    <dgm:cxn modelId="{3375E574-0F2B-42E8-8BC6-F44C23414937}" srcId="{8BA8B1B7-3CCA-4C02-BF20-96A80D385DFC}" destId="{81635F74-107C-42FB-9D76-C3C233CDFAE5}" srcOrd="0" destOrd="0" parTransId="{01402B4F-D720-49C1-AEE3-3804D565DEC6}" sibTransId="{EDE21763-010B-42B0-B958-E277702CDE65}"/>
    <dgm:cxn modelId="{8002A11A-553E-493A-B1F4-A3B2CA3111C5}" srcId="{81635F74-107C-42FB-9D76-C3C233CDFAE5}" destId="{88672993-7A15-4D19-B6D2-BE09F564FDD9}" srcOrd="0" destOrd="0" parTransId="{A9695F00-1AE6-4694-B1C5-C5EFD1F70BA1}" sibTransId="{5FF80FE7-CFEC-44D1-866F-B2C914CB3F77}"/>
    <dgm:cxn modelId="{73D5D787-1480-48A5-9C9D-7113646C4C50}" type="presOf" srcId="{8BA8B1B7-3CCA-4C02-BF20-96A80D385DFC}" destId="{77AF3DC0-AD59-4369-8CB9-AF6B29152D83}" srcOrd="0" destOrd="0" presId="urn:microsoft.com/office/officeart/2008/layout/AlternatingHexagons"/>
    <dgm:cxn modelId="{8F6441D9-9933-4D88-A6A6-03056D043492}" type="presOf" srcId="{81635F74-107C-42FB-9D76-C3C233CDFAE5}" destId="{112FBF97-C6E1-43A6-88C1-3AD61E539E33}" srcOrd="0" destOrd="0" presId="urn:microsoft.com/office/officeart/2008/layout/AlternatingHexagons"/>
    <dgm:cxn modelId="{23378896-1FF4-4D73-9D5B-E1C0EFA5F730}" type="presOf" srcId="{8BBFA18B-8B66-4420-B3D4-B4128F247E89}" destId="{04BF4F98-2247-420F-A4F7-56D51A1A3421}" srcOrd="0" destOrd="0" presId="urn:microsoft.com/office/officeart/2008/layout/AlternatingHexagons"/>
    <dgm:cxn modelId="{116E5F86-E9DD-4ADE-A5FE-6CE0B0513B88}" type="presOf" srcId="{C241C91D-C273-4B19-8295-55743644C315}" destId="{C486CB4A-2ED5-4196-9E4E-1A668C485D6B}" srcOrd="0" destOrd="0" presId="urn:microsoft.com/office/officeart/2008/layout/AlternatingHexagons"/>
    <dgm:cxn modelId="{7E6A43C3-0EFD-43DA-8140-C78A71E44825}" srcId="{A84BD9D4-5183-496D-9408-2ADDB78333A1}" destId="{F4A902D4-9C7A-4261-8390-B385A6CED502}" srcOrd="0" destOrd="0" parTransId="{55FBF64D-07A8-4074-879C-FE6D74A8084F}" sibTransId="{7DDD40F5-3167-4576-8883-F7FC932CB76F}"/>
    <dgm:cxn modelId="{94F20B12-1BB7-41FA-9251-24E7D2755C5B}" srcId="{8BA8B1B7-3CCA-4C02-BF20-96A80D385DFC}" destId="{A84BD9D4-5183-496D-9408-2ADDB78333A1}" srcOrd="1" destOrd="0" parTransId="{806C75DB-7A88-407A-987D-49EC7078320A}" sibTransId="{8BBFA18B-8B66-4420-B3D4-B4128F247E89}"/>
    <dgm:cxn modelId="{A957BA27-888F-4EC8-9471-F4C4F6C80D42}" srcId="{C241C91D-C273-4B19-8295-55743644C315}" destId="{40BA4B24-6615-48C1-9D6A-9496E7B2E9B8}" srcOrd="0" destOrd="0" parTransId="{D36B9F93-EED6-4ED0-ACFD-2E64C4D2D76A}" sibTransId="{2AD0B1CE-9725-469B-87F7-5F78E593AF7D}"/>
    <dgm:cxn modelId="{F043481D-EB38-415C-815D-7509D4A8B34C}" srcId="{8BA8B1B7-3CCA-4C02-BF20-96A80D385DFC}" destId="{C241C91D-C273-4B19-8295-55743644C315}" srcOrd="2" destOrd="0" parTransId="{D29729C3-926B-4700-A27E-38227A85C154}" sibTransId="{96E46506-A204-42D2-BC29-77C80A052C4F}"/>
    <dgm:cxn modelId="{7E210F2D-16A0-4658-BFBE-14F06C2833DA}" type="presOf" srcId="{EDE21763-010B-42B0-B958-E277702CDE65}" destId="{7C76F195-709B-4BE5-9DC6-724E2ED09A33}" srcOrd="0" destOrd="0" presId="urn:microsoft.com/office/officeart/2008/layout/AlternatingHexagons"/>
    <dgm:cxn modelId="{F3A897A8-EB90-4408-8DF6-FA861275CAFD}" type="presParOf" srcId="{77AF3DC0-AD59-4369-8CB9-AF6B29152D83}" destId="{907A0BBA-F01D-42DC-B34A-D5BCE31E9E7F}" srcOrd="0" destOrd="0" presId="urn:microsoft.com/office/officeart/2008/layout/AlternatingHexagons"/>
    <dgm:cxn modelId="{B5AF3461-551A-4AF0-B9F0-43C62FFF2D87}" type="presParOf" srcId="{907A0BBA-F01D-42DC-B34A-D5BCE31E9E7F}" destId="{112FBF97-C6E1-43A6-88C1-3AD61E539E33}" srcOrd="0" destOrd="0" presId="urn:microsoft.com/office/officeart/2008/layout/AlternatingHexagons"/>
    <dgm:cxn modelId="{61542ECE-B581-4EBE-87E4-FE98AE32CAA3}" type="presParOf" srcId="{907A0BBA-F01D-42DC-B34A-D5BCE31E9E7F}" destId="{09908A30-EAFC-46D8-A493-C047D5759CD8}" srcOrd="1" destOrd="0" presId="urn:microsoft.com/office/officeart/2008/layout/AlternatingHexagons"/>
    <dgm:cxn modelId="{130B20E6-06F6-4890-B45C-3A64AB264802}" type="presParOf" srcId="{907A0BBA-F01D-42DC-B34A-D5BCE31E9E7F}" destId="{262554ED-1D8A-475F-9F78-B635599C3479}" srcOrd="2" destOrd="0" presId="urn:microsoft.com/office/officeart/2008/layout/AlternatingHexagons"/>
    <dgm:cxn modelId="{4E2D2BEE-691F-4195-81A1-03E11F83A228}" type="presParOf" srcId="{907A0BBA-F01D-42DC-B34A-D5BCE31E9E7F}" destId="{2E675CA7-C1C2-4821-A4A3-069AB3ACB849}" srcOrd="3" destOrd="0" presId="urn:microsoft.com/office/officeart/2008/layout/AlternatingHexagons"/>
    <dgm:cxn modelId="{1CB2F995-7CE3-4B69-8B0E-365220E9D61A}" type="presParOf" srcId="{907A0BBA-F01D-42DC-B34A-D5BCE31E9E7F}" destId="{7C76F195-709B-4BE5-9DC6-724E2ED09A33}" srcOrd="4" destOrd="0" presId="urn:microsoft.com/office/officeart/2008/layout/AlternatingHexagons"/>
    <dgm:cxn modelId="{1EC1ED0C-366B-40FB-90B3-C97879C94338}" type="presParOf" srcId="{77AF3DC0-AD59-4369-8CB9-AF6B29152D83}" destId="{F260D78B-07EC-4A42-8C10-2FE59E20EA3F}" srcOrd="1" destOrd="0" presId="urn:microsoft.com/office/officeart/2008/layout/AlternatingHexagons"/>
    <dgm:cxn modelId="{9DA6CF47-59C5-40A9-9C2F-2CE64A90EC9F}" type="presParOf" srcId="{77AF3DC0-AD59-4369-8CB9-AF6B29152D83}" destId="{742044B7-CD21-4C96-B678-FD1122A104D3}" srcOrd="2" destOrd="0" presId="urn:microsoft.com/office/officeart/2008/layout/AlternatingHexagons"/>
    <dgm:cxn modelId="{13825AE5-88CE-4A06-8422-92CAD67EEB9B}" type="presParOf" srcId="{742044B7-CD21-4C96-B678-FD1122A104D3}" destId="{A483EEDF-E59B-48EA-A3E5-8D858DE1F78A}" srcOrd="0" destOrd="0" presId="urn:microsoft.com/office/officeart/2008/layout/AlternatingHexagons"/>
    <dgm:cxn modelId="{5EF9320B-C229-402C-A4F8-BA88C40FFDB4}" type="presParOf" srcId="{742044B7-CD21-4C96-B678-FD1122A104D3}" destId="{BA3641EB-D066-4FD5-9D37-18743394D376}" srcOrd="1" destOrd="0" presId="urn:microsoft.com/office/officeart/2008/layout/AlternatingHexagons"/>
    <dgm:cxn modelId="{E670111C-B671-48DB-829B-CC401EA54877}" type="presParOf" srcId="{742044B7-CD21-4C96-B678-FD1122A104D3}" destId="{A18A1226-60F1-4F9A-919A-21224CD0A8D6}" srcOrd="2" destOrd="0" presId="urn:microsoft.com/office/officeart/2008/layout/AlternatingHexagons"/>
    <dgm:cxn modelId="{42507CD1-49DB-47BF-BDC3-3C213DF40482}" type="presParOf" srcId="{742044B7-CD21-4C96-B678-FD1122A104D3}" destId="{77F2FCCC-EC8A-4023-B2A0-49A8388A7E89}" srcOrd="3" destOrd="0" presId="urn:microsoft.com/office/officeart/2008/layout/AlternatingHexagons"/>
    <dgm:cxn modelId="{B4812129-DA62-4878-A57A-67FEC7A265FA}" type="presParOf" srcId="{742044B7-CD21-4C96-B678-FD1122A104D3}" destId="{04BF4F98-2247-420F-A4F7-56D51A1A3421}" srcOrd="4" destOrd="0" presId="urn:microsoft.com/office/officeart/2008/layout/AlternatingHexagons"/>
    <dgm:cxn modelId="{34F4D2A1-7715-49C9-8C72-F05EE7380365}" type="presParOf" srcId="{77AF3DC0-AD59-4369-8CB9-AF6B29152D83}" destId="{8FB18403-2D73-47B3-A083-10DF37CE903E}" srcOrd="3" destOrd="0" presId="urn:microsoft.com/office/officeart/2008/layout/AlternatingHexagons"/>
    <dgm:cxn modelId="{064B8385-2CFA-41F7-AFFD-537A48E09BFA}" type="presParOf" srcId="{77AF3DC0-AD59-4369-8CB9-AF6B29152D83}" destId="{6187F3F2-4D16-4A15-A61B-3A2E93E2E089}" srcOrd="4" destOrd="0" presId="urn:microsoft.com/office/officeart/2008/layout/AlternatingHexagons"/>
    <dgm:cxn modelId="{E2676A51-B5DE-48FB-A4A8-8A0F7511F856}" type="presParOf" srcId="{6187F3F2-4D16-4A15-A61B-3A2E93E2E089}" destId="{C486CB4A-2ED5-4196-9E4E-1A668C485D6B}" srcOrd="0" destOrd="0" presId="urn:microsoft.com/office/officeart/2008/layout/AlternatingHexagons"/>
    <dgm:cxn modelId="{ECB031A8-A38D-4203-A5F8-64C23BB6383A}" type="presParOf" srcId="{6187F3F2-4D16-4A15-A61B-3A2E93E2E089}" destId="{5918C23C-0330-466C-AEE0-E01F733692C4}" srcOrd="1" destOrd="0" presId="urn:microsoft.com/office/officeart/2008/layout/AlternatingHexagons"/>
    <dgm:cxn modelId="{FCB4348F-8836-47D8-B26D-A1906101C870}" type="presParOf" srcId="{6187F3F2-4D16-4A15-A61B-3A2E93E2E089}" destId="{D6D078C1-CC58-412E-8EAE-F6F2C1A65C9D}" srcOrd="2" destOrd="0" presId="urn:microsoft.com/office/officeart/2008/layout/AlternatingHexagons"/>
    <dgm:cxn modelId="{0FFCCCF4-5752-4B9E-B293-13F24F4BCE3A}" type="presParOf" srcId="{6187F3F2-4D16-4A15-A61B-3A2E93E2E089}" destId="{D8F36283-98FF-45B4-A9FF-C642BEF009F4}" srcOrd="3" destOrd="0" presId="urn:microsoft.com/office/officeart/2008/layout/AlternatingHexagons"/>
    <dgm:cxn modelId="{459028F6-BF5A-4D24-9782-7722B9190BBA}" type="presParOf" srcId="{6187F3F2-4D16-4A15-A61B-3A2E93E2E089}" destId="{730D534B-A885-45D2-B95B-988F9CCE4FB9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EACB80-6408-42F9-9B28-4C7DF42E5488}">
      <dsp:nvSpPr>
        <dsp:cNvPr id="0" name=""/>
        <dsp:cNvSpPr/>
      </dsp:nvSpPr>
      <dsp:spPr>
        <a:xfrm>
          <a:off x="1196225" y="2255113"/>
          <a:ext cx="1390740" cy="1193767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3970" rIns="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100" kern="1200" dirty="0" smtClean="0"/>
            <a:t>Транспортна свързаност – междуградски транспорт</a:t>
          </a:r>
          <a:endParaRPr lang="bg-BG" sz="1100" kern="1200" dirty="0"/>
        </a:p>
      </dsp:txBody>
      <dsp:txXfrm>
        <a:off x="1411601" y="2439985"/>
        <a:ext cx="959988" cy="824023"/>
      </dsp:txXfrm>
    </dsp:sp>
    <dsp:sp modelId="{0387E08C-B0F1-47E1-AF52-11EF94A4CA32}">
      <dsp:nvSpPr>
        <dsp:cNvPr id="0" name=""/>
        <dsp:cNvSpPr/>
      </dsp:nvSpPr>
      <dsp:spPr>
        <a:xfrm>
          <a:off x="1229644" y="2789036"/>
          <a:ext cx="161953" cy="13991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5636D5-3DE7-43FB-8BA5-26A6A9E4DC0B}">
      <dsp:nvSpPr>
        <dsp:cNvPr id="0" name=""/>
        <dsp:cNvSpPr/>
      </dsp:nvSpPr>
      <dsp:spPr>
        <a:xfrm>
          <a:off x="0" y="1595268"/>
          <a:ext cx="1390740" cy="1193767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1000" r="-41000"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F2CD63-EA61-49DE-9B3B-90DF96AA7D2C}">
      <dsp:nvSpPr>
        <dsp:cNvPr id="0" name=""/>
        <dsp:cNvSpPr/>
      </dsp:nvSpPr>
      <dsp:spPr>
        <a:xfrm>
          <a:off x="952010" y="2630619"/>
          <a:ext cx="161953" cy="13991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5B4E2E-A519-4F70-B0D9-180A3B17468A}">
      <dsp:nvSpPr>
        <dsp:cNvPr id="0" name=""/>
        <dsp:cNvSpPr/>
      </dsp:nvSpPr>
      <dsp:spPr>
        <a:xfrm>
          <a:off x="2393308" y="1591658"/>
          <a:ext cx="1390740" cy="1193767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3970" rIns="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100" b="1" kern="1200" dirty="0" smtClean="0">
              <a:solidFill>
                <a:schemeClr val="accent2">
                  <a:lumMod val="40000"/>
                  <a:lumOff val="60000"/>
                </a:schemeClr>
              </a:solidFill>
            </a:rPr>
            <a:t>Развитие на икономическа дейност</a:t>
          </a:r>
          <a:r>
            <a:rPr lang="bg-BG" sz="1100" kern="1200" dirty="0" smtClean="0">
              <a:solidFill>
                <a:schemeClr val="accent2">
                  <a:lumMod val="40000"/>
                  <a:lumOff val="60000"/>
                </a:schemeClr>
              </a:solidFill>
            </a:rPr>
            <a:t> </a:t>
          </a:r>
          <a:r>
            <a:rPr lang="bg-BG" sz="1100" kern="1200" dirty="0" smtClean="0"/>
            <a:t>– подкрепа за предприятия</a:t>
          </a:r>
          <a:endParaRPr lang="bg-BG" sz="1100" kern="1200" dirty="0"/>
        </a:p>
      </dsp:txBody>
      <dsp:txXfrm>
        <a:off x="2608684" y="1776530"/>
        <a:ext cx="959988" cy="824023"/>
      </dsp:txXfrm>
    </dsp:sp>
    <dsp:sp modelId="{294E8FC3-1751-4499-92F5-4FC816ACBACB}">
      <dsp:nvSpPr>
        <dsp:cNvPr id="0" name=""/>
        <dsp:cNvSpPr/>
      </dsp:nvSpPr>
      <dsp:spPr>
        <a:xfrm>
          <a:off x="3350460" y="2624301"/>
          <a:ext cx="161953" cy="13991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C70471-D2AD-4DC7-9938-87BA6553D9A2}">
      <dsp:nvSpPr>
        <dsp:cNvPr id="0" name=""/>
        <dsp:cNvSpPr/>
      </dsp:nvSpPr>
      <dsp:spPr>
        <a:xfrm>
          <a:off x="1239195" y="3523777"/>
          <a:ext cx="1390740" cy="1193767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5AF84D-78F1-4FAD-937F-2FD4BDCB1EC0}">
      <dsp:nvSpPr>
        <dsp:cNvPr id="0" name=""/>
        <dsp:cNvSpPr/>
      </dsp:nvSpPr>
      <dsp:spPr>
        <a:xfrm>
          <a:off x="3622952" y="2784072"/>
          <a:ext cx="161953" cy="13991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BE7DEC-C4D8-4F84-B213-7C272C927019}">
      <dsp:nvSpPr>
        <dsp:cNvPr id="0" name=""/>
        <dsp:cNvSpPr/>
      </dsp:nvSpPr>
      <dsp:spPr>
        <a:xfrm>
          <a:off x="1196225" y="935424"/>
          <a:ext cx="1390740" cy="1193767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3970" rIns="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100" kern="1200" dirty="0" smtClean="0"/>
            <a:t>Обновяване на техническа инфраструктура</a:t>
          </a:r>
          <a:endParaRPr lang="bg-BG" sz="1100" kern="1200" dirty="0"/>
        </a:p>
      </dsp:txBody>
      <dsp:txXfrm>
        <a:off x="1411601" y="1120296"/>
        <a:ext cx="959988" cy="824023"/>
      </dsp:txXfrm>
    </dsp:sp>
    <dsp:sp modelId="{7D662646-EC45-4F97-8CD3-BA7DDC420C64}">
      <dsp:nvSpPr>
        <dsp:cNvPr id="0" name=""/>
        <dsp:cNvSpPr/>
      </dsp:nvSpPr>
      <dsp:spPr>
        <a:xfrm>
          <a:off x="2143094" y="951672"/>
          <a:ext cx="161953" cy="13991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AEA9C6-2678-433C-9E25-AAF6BD262AEE}">
      <dsp:nvSpPr>
        <dsp:cNvPr id="0" name=""/>
        <dsp:cNvSpPr/>
      </dsp:nvSpPr>
      <dsp:spPr>
        <a:xfrm>
          <a:off x="0" y="279754"/>
          <a:ext cx="1390740" cy="1193767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EC088B-D35B-4408-ADA2-9214E73C5481}">
      <dsp:nvSpPr>
        <dsp:cNvPr id="0" name=""/>
        <dsp:cNvSpPr/>
      </dsp:nvSpPr>
      <dsp:spPr>
        <a:xfrm>
          <a:off x="2432725" y="800476"/>
          <a:ext cx="161953" cy="13991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65BA48-40F6-466F-950A-67D62A4765EB}">
      <dsp:nvSpPr>
        <dsp:cNvPr id="0" name=""/>
        <dsp:cNvSpPr/>
      </dsp:nvSpPr>
      <dsp:spPr>
        <a:xfrm>
          <a:off x="3589533" y="932716"/>
          <a:ext cx="1390740" cy="1193767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3970" rIns="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100" kern="1200" dirty="0" smtClean="0"/>
            <a:t>Подкрепа за образованието – университет, проф. училище, кадри</a:t>
          </a:r>
          <a:endParaRPr lang="bg-BG" sz="1100" kern="1200" dirty="0"/>
        </a:p>
      </dsp:txBody>
      <dsp:txXfrm>
        <a:off x="3804909" y="1117588"/>
        <a:ext cx="959988" cy="824023"/>
      </dsp:txXfrm>
    </dsp:sp>
    <dsp:sp modelId="{DD26959A-9D0D-4ACF-983F-DC5B167B6D1C}">
      <dsp:nvSpPr>
        <dsp:cNvPr id="0" name=""/>
        <dsp:cNvSpPr/>
      </dsp:nvSpPr>
      <dsp:spPr>
        <a:xfrm>
          <a:off x="4792614" y="1461675"/>
          <a:ext cx="161953" cy="13991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9CDBFD-B2A6-4673-9BAF-9FF30740647F}">
      <dsp:nvSpPr>
        <dsp:cNvPr id="0" name=""/>
        <dsp:cNvSpPr/>
      </dsp:nvSpPr>
      <dsp:spPr>
        <a:xfrm>
          <a:off x="5951214" y="2248025"/>
          <a:ext cx="1390740" cy="1193767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A6056D0-5E77-41CB-9A0F-AA51DCEC93BF}">
      <dsp:nvSpPr>
        <dsp:cNvPr id="0" name=""/>
        <dsp:cNvSpPr/>
      </dsp:nvSpPr>
      <dsp:spPr>
        <a:xfrm>
          <a:off x="5056538" y="1625507"/>
          <a:ext cx="161953" cy="13991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8B9A789-364D-4842-94F8-068851A16C5B}">
      <dsp:nvSpPr>
        <dsp:cNvPr id="0" name=""/>
        <dsp:cNvSpPr/>
      </dsp:nvSpPr>
      <dsp:spPr>
        <a:xfrm>
          <a:off x="2379722" y="2905227"/>
          <a:ext cx="1390740" cy="1193767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3970" rIns="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100" kern="1200" dirty="0" smtClean="0"/>
            <a:t>Подкрепа за социални предприятия – производство и търговия</a:t>
          </a:r>
          <a:endParaRPr lang="bg-BG" sz="1100" kern="1200" dirty="0"/>
        </a:p>
      </dsp:txBody>
      <dsp:txXfrm>
        <a:off x="2595098" y="3090099"/>
        <a:ext cx="959988" cy="824023"/>
      </dsp:txXfrm>
    </dsp:sp>
    <dsp:sp modelId="{529DDABB-39EF-448F-A25C-BE3DCC69F44C}">
      <dsp:nvSpPr>
        <dsp:cNvPr id="0" name=""/>
        <dsp:cNvSpPr/>
      </dsp:nvSpPr>
      <dsp:spPr>
        <a:xfrm>
          <a:off x="5988840" y="819432"/>
          <a:ext cx="161953" cy="13991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D510AE-9636-41C4-8AEC-940C577E09AB}">
      <dsp:nvSpPr>
        <dsp:cNvPr id="0" name=""/>
        <dsp:cNvSpPr/>
      </dsp:nvSpPr>
      <dsp:spPr>
        <a:xfrm>
          <a:off x="4769963" y="341759"/>
          <a:ext cx="1390740" cy="1193767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9C69D4-0E3D-4882-A226-367088A2B977}">
      <dsp:nvSpPr>
        <dsp:cNvPr id="0" name=""/>
        <dsp:cNvSpPr/>
      </dsp:nvSpPr>
      <dsp:spPr>
        <a:xfrm>
          <a:off x="6259619" y="976946"/>
          <a:ext cx="161953" cy="13991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2EF057-98C3-4775-83D5-77342B3992D4}">
      <dsp:nvSpPr>
        <dsp:cNvPr id="0" name=""/>
        <dsp:cNvSpPr/>
      </dsp:nvSpPr>
      <dsp:spPr>
        <a:xfrm>
          <a:off x="3575275" y="2262364"/>
          <a:ext cx="1390740" cy="1193767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3970" rIns="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100" kern="1200" dirty="0" smtClean="0"/>
            <a:t>Развитие на обществени услуги – търговски обекти,  административни услуги</a:t>
          </a:r>
          <a:endParaRPr lang="bg-BG" sz="1100" kern="1200" dirty="0"/>
        </a:p>
      </dsp:txBody>
      <dsp:txXfrm>
        <a:off x="3790651" y="2447236"/>
        <a:ext cx="959988" cy="824023"/>
      </dsp:txXfrm>
    </dsp:sp>
    <dsp:sp modelId="{ACA3D3CF-A053-4B74-95C1-661D26A58F5A}">
      <dsp:nvSpPr>
        <dsp:cNvPr id="0" name=""/>
        <dsp:cNvSpPr/>
      </dsp:nvSpPr>
      <dsp:spPr>
        <a:xfrm>
          <a:off x="6257905" y="3313933"/>
          <a:ext cx="161953" cy="13991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7D7F83-2AA9-4FE6-8D74-842C88976149}">
      <dsp:nvSpPr>
        <dsp:cNvPr id="0" name=""/>
        <dsp:cNvSpPr/>
      </dsp:nvSpPr>
      <dsp:spPr>
        <a:xfrm>
          <a:off x="7128796" y="2896097"/>
          <a:ext cx="1390740" cy="1193767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5000" r="-45000"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5A5DD5-6E6C-4B30-BD53-C21A29F14B23}">
      <dsp:nvSpPr>
        <dsp:cNvPr id="0" name=""/>
        <dsp:cNvSpPr/>
      </dsp:nvSpPr>
      <dsp:spPr>
        <a:xfrm>
          <a:off x="5999980" y="3445721"/>
          <a:ext cx="161953" cy="13991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8F269A-D6BB-49A9-A0FA-C576E3B67DDC}">
      <dsp:nvSpPr>
        <dsp:cNvPr id="0" name=""/>
        <dsp:cNvSpPr/>
      </dsp:nvSpPr>
      <dsp:spPr>
        <a:xfrm>
          <a:off x="2423047" y="286330"/>
          <a:ext cx="1390740" cy="1193767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3970" rIns="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100" kern="1200" dirty="0" smtClean="0"/>
            <a:t>Меки мерки – изграждане на мрежи, обмяна на опит</a:t>
          </a:r>
          <a:endParaRPr lang="bg-BG" sz="1100" kern="1200" dirty="0"/>
        </a:p>
      </dsp:txBody>
      <dsp:txXfrm>
        <a:off x="2638423" y="471202"/>
        <a:ext cx="959988" cy="824023"/>
      </dsp:txXfrm>
    </dsp:sp>
    <dsp:sp modelId="{5B1324A3-C270-4013-9A7B-E22CDBFF5FE3}">
      <dsp:nvSpPr>
        <dsp:cNvPr id="0" name=""/>
        <dsp:cNvSpPr/>
      </dsp:nvSpPr>
      <dsp:spPr>
        <a:xfrm>
          <a:off x="2431868" y="3443465"/>
          <a:ext cx="161953" cy="13991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AC06BD-D02D-4CA6-844C-498D0BAC2AA6}">
      <dsp:nvSpPr>
        <dsp:cNvPr id="0" name=""/>
        <dsp:cNvSpPr/>
      </dsp:nvSpPr>
      <dsp:spPr>
        <a:xfrm>
          <a:off x="3571185" y="3554193"/>
          <a:ext cx="1390740" cy="1193767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5000" r="-15000"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2D7D1F-B5E0-43BE-97FA-88C41F8AFD4E}">
      <dsp:nvSpPr>
        <dsp:cNvPr id="0" name=""/>
        <dsp:cNvSpPr/>
      </dsp:nvSpPr>
      <dsp:spPr>
        <a:xfrm>
          <a:off x="2142237" y="3594660"/>
          <a:ext cx="161953" cy="13991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8D0F39-107B-4765-BBB7-C103134B39B2}">
      <dsp:nvSpPr>
        <dsp:cNvPr id="0" name=""/>
        <dsp:cNvSpPr/>
      </dsp:nvSpPr>
      <dsp:spPr>
        <a:xfrm>
          <a:off x="4749731" y="1600542"/>
          <a:ext cx="1390740" cy="1193767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3970" rIns="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100" b="1" kern="1200" dirty="0" smtClean="0">
              <a:solidFill>
                <a:schemeClr val="accent2">
                  <a:lumMod val="40000"/>
                  <a:lumOff val="60000"/>
                </a:schemeClr>
              </a:solidFill>
            </a:rPr>
            <a:t>Човешки ресурси </a:t>
          </a:r>
          <a:r>
            <a:rPr lang="bg-BG" sz="1100" kern="1200" dirty="0" smtClean="0"/>
            <a:t>– подкрепа за работодатели (наемане на безработни, квалификация)</a:t>
          </a:r>
          <a:endParaRPr lang="bg-BG" sz="1100" kern="1200" dirty="0"/>
        </a:p>
      </dsp:txBody>
      <dsp:txXfrm>
        <a:off x="4965107" y="1785414"/>
        <a:ext cx="959988" cy="824023"/>
      </dsp:txXfrm>
    </dsp:sp>
    <dsp:sp modelId="{BB1FB2A2-C0F2-48BF-BB20-73264203EA2E}">
      <dsp:nvSpPr>
        <dsp:cNvPr id="0" name=""/>
        <dsp:cNvSpPr/>
      </dsp:nvSpPr>
      <dsp:spPr>
        <a:xfrm>
          <a:off x="7448989" y="3982804"/>
          <a:ext cx="161953" cy="13991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D56463-68FC-406A-BCC5-6964A4D5A1CA}">
      <dsp:nvSpPr>
        <dsp:cNvPr id="0" name=""/>
        <dsp:cNvSpPr/>
      </dsp:nvSpPr>
      <dsp:spPr>
        <a:xfrm>
          <a:off x="5976844" y="3591050"/>
          <a:ext cx="1390740" cy="1193767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06C38D-C657-42EB-961A-101C75AC2E60}">
      <dsp:nvSpPr>
        <dsp:cNvPr id="0" name=""/>
        <dsp:cNvSpPr/>
      </dsp:nvSpPr>
      <dsp:spPr>
        <a:xfrm>
          <a:off x="7191064" y="4115044"/>
          <a:ext cx="161953" cy="13991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1F61C1-3275-4578-8D81-02AA2895AE2F}">
      <dsp:nvSpPr>
        <dsp:cNvPr id="0" name=""/>
        <dsp:cNvSpPr/>
      </dsp:nvSpPr>
      <dsp:spPr>
        <a:xfrm>
          <a:off x="4752522" y="2896100"/>
          <a:ext cx="1390740" cy="1193767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3970" rIns="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100" kern="1200" dirty="0" smtClean="0"/>
            <a:t>Развитие на научна инфраструктура – лаборатории, </a:t>
          </a:r>
          <a:r>
            <a:rPr lang="bg-BG" sz="1100" kern="1200" dirty="0" err="1" smtClean="0"/>
            <a:t>технопарк</a:t>
          </a:r>
          <a:endParaRPr lang="bg-BG" sz="1100" kern="1200" dirty="0"/>
        </a:p>
      </dsp:txBody>
      <dsp:txXfrm>
        <a:off x="4967898" y="3080972"/>
        <a:ext cx="959988" cy="824023"/>
      </dsp:txXfrm>
    </dsp:sp>
    <dsp:sp modelId="{E58E83C8-2D9B-471F-8597-2A273F38EFBA}">
      <dsp:nvSpPr>
        <dsp:cNvPr id="0" name=""/>
        <dsp:cNvSpPr/>
      </dsp:nvSpPr>
      <dsp:spPr>
        <a:xfrm>
          <a:off x="8140504" y="1347037"/>
          <a:ext cx="161953" cy="13991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5A8CC7-9565-4BD9-A928-49C5C16D491B}">
      <dsp:nvSpPr>
        <dsp:cNvPr id="0" name=""/>
        <dsp:cNvSpPr/>
      </dsp:nvSpPr>
      <dsp:spPr>
        <a:xfrm>
          <a:off x="5954637" y="951881"/>
          <a:ext cx="1390740" cy="1193767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4EFAB0-1478-41F0-A995-685110F8A47B}">
      <dsp:nvSpPr>
        <dsp:cNvPr id="0" name=""/>
        <dsp:cNvSpPr/>
      </dsp:nvSpPr>
      <dsp:spPr>
        <a:xfrm>
          <a:off x="8140504" y="1622348"/>
          <a:ext cx="161953" cy="13991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EACB80-6408-42F9-9B28-4C7DF42E5488}">
      <dsp:nvSpPr>
        <dsp:cNvPr id="0" name=""/>
        <dsp:cNvSpPr/>
      </dsp:nvSpPr>
      <dsp:spPr>
        <a:xfrm>
          <a:off x="1487209" y="2228832"/>
          <a:ext cx="1562228" cy="1341445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3970" rIns="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100" kern="1200" dirty="0" smtClean="0"/>
            <a:t>Училища в градски и в селски райони</a:t>
          </a:r>
          <a:endParaRPr lang="bg-BG" sz="1100" kern="1200" dirty="0"/>
        </a:p>
      </dsp:txBody>
      <dsp:txXfrm>
        <a:off x="1729182" y="2436608"/>
        <a:ext cx="1078282" cy="925893"/>
      </dsp:txXfrm>
    </dsp:sp>
    <dsp:sp modelId="{0387E08C-B0F1-47E1-AF52-11EF94A4CA32}">
      <dsp:nvSpPr>
        <dsp:cNvPr id="0" name=""/>
        <dsp:cNvSpPr/>
      </dsp:nvSpPr>
      <dsp:spPr>
        <a:xfrm>
          <a:off x="1524483" y="2828514"/>
          <a:ext cx="182232" cy="15725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5636D5-3DE7-43FB-8BA5-26A6A9E4DC0B}">
      <dsp:nvSpPr>
        <dsp:cNvPr id="0" name=""/>
        <dsp:cNvSpPr/>
      </dsp:nvSpPr>
      <dsp:spPr>
        <a:xfrm>
          <a:off x="142831" y="1487068"/>
          <a:ext cx="1562228" cy="1341445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F2CD63-EA61-49DE-9B3B-90DF96AA7D2C}">
      <dsp:nvSpPr>
        <dsp:cNvPr id="0" name=""/>
        <dsp:cNvSpPr/>
      </dsp:nvSpPr>
      <dsp:spPr>
        <a:xfrm>
          <a:off x="1213032" y="2650531"/>
          <a:ext cx="182232" cy="15725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5B4E2E-A519-4F70-B0D9-180A3B17468A}">
      <dsp:nvSpPr>
        <dsp:cNvPr id="0" name=""/>
        <dsp:cNvSpPr/>
      </dsp:nvSpPr>
      <dsp:spPr>
        <a:xfrm>
          <a:off x="2831586" y="1483023"/>
          <a:ext cx="1562228" cy="1341445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3970" rIns="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100" b="1" kern="1200" dirty="0" smtClean="0">
              <a:solidFill>
                <a:schemeClr val="accent2">
                  <a:lumMod val="40000"/>
                  <a:lumOff val="60000"/>
                </a:schemeClr>
              </a:solidFill>
            </a:rPr>
            <a:t>Развитие на икономическа дейност</a:t>
          </a:r>
          <a:r>
            <a:rPr lang="bg-BG" sz="1100" kern="1200" dirty="0" smtClean="0">
              <a:solidFill>
                <a:schemeClr val="accent2">
                  <a:lumMod val="40000"/>
                  <a:lumOff val="60000"/>
                </a:schemeClr>
              </a:solidFill>
            </a:rPr>
            <a:t> </a:t>
          </a:r>
          <a:r>
            <a:rPr lang="bg-BG" sz="1100" kern="1200" dirty="0" smtClean="0"/>
            <a:t>– спортни бази, клубове, школи</a:t>
          </a:r>
          <a:endParaRPr lang="bg-BG" sz="1100" kern="1200" dirty="0"/>
        </a:p>
      </dsp:txBody>
      <dsp:txXfrm>
        <a:off x="3073559" y="1690799"/>
        <a:ext cx="1078282" cy="925893"/>
      </dsp:txXfrm>
    </dsp:sp>
    <dsp:sp modelId="{294E8FC3-1751-4499-92F5-4FC816ACBACB}">
      <dsp:nvSpPr>
        <dsp:cNvPr id="0" name=""/>
        <dsp:cNvSpPr/>
      </dsp:nvSpPr>
      <dsp:spPr>
        <a:xfrm>
          <a:off x="3906757" y="2643452"/>
          <a:ext cx="182232" cy="15725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C70471-D2AD-4DC7-9938-87BA6553D9A2}">
      <dsp:nvSpPr>
        <dsp:cNvPr id="0" name=""/>
        <dsp:cNvSpPr/>
      </dsp:nvSpPr>
      <dsp:spPr>
        <a:xfrm>
          <a:off x="1440158" y="3688189"/>
          <a:ext cx="1562228" cy="1341445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8000" r="-48000"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5AF84D-78F1-4FAD-937F-2FD4BDCB1EC0}">
      <dsp:nvSpPr>
        <dsp:cNvPr id="0" name=""/>
        <dsp:cNvSpPr/>
      </dsp:nvSpPr>
      <dsp:spPr>
        <a:xfrm>
          <a:off x="4213239" y="2822952"/>
          <a:ext cx="182232" cy="15725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BE7DEC-C4D8-4F84-B213-7C272C927019}">
      <dsp:nvSpPr>
        <dsp:cNvPr id="0" name=""/>
        <dsp:cNvSpPr/>
      </dsp:nvSpPr>
      <dsp:spPr>
        <a:xfrm>
          <a:off x="1487209" y="745809"/>
          <a:ext cx="1562228" cy="1341445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3970" rIns="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100" kern="1200" dirty="0" smtClean="0"/>
            <a:t>Обновяване на пътна инфраструктура/ градски и междуградски транспорт</a:t>
          </a:r>
          <a:endParaRPr lang="bg-BG" sz="1100" kern="1200" dirty="0"/>
        </a:p>
      </dsp:txBody>
      <dsp:txXfrm>
        <a:off x="1729182" y="953585"/>
        <a:ext cx="1078282" cy="925893"/>
      </dsp:txXfrm>
    </dsp:sp>
    <dsp:sp modelId="{7D662646-EC45-4F97-8CD3-BA7DDC420C64}">
      <dsp:nvSpPr>
        <dsp:cNvPr id="0" name=""/>
        <dsp:cNvSpPr/>
      </dsp:nvSpPr>
      <dsp:spPr>
        <a:xfrm>
          <a:off x="2550783" y="764012"/>
          <a:ext cx="182232" cy="15725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AEA9C6-2678-433C-9E25-AAF6BD262AEE}">
      <dsp:nvSpPr>
        <dsp:cNvPr id="0" name=""/>
        <dsp:cNvSpPr/>
      </dsp:nvSpPr>
      <dsp:spPr>
        <a:xfrm>
          <a:off x="142835" y="9255"/>
          <a:ext cx="1562228" cy="1341445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EC088B-D35B-4408-ADA2-9214E73C5481}">
      <dsp:nvSpPr>
        <dsp:cNvPr id="0" name=""/>
        <dsp:cNvSpPr/>
      </dsp:nvSpPr>
      <dsp:spPr>
        <a:xfrm>
          <a:off x="2875488" y="594119"/>
          <a:ext cx="182232" cy="15725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65BA48-40F6-466F-950A-67D62A4765EB}">
      <dsp:nvSpPr>
        <dsp:cNvPr id="0" name=""/>
        <dsp:cNvSpPr/>
      </dsp:nvSpPr>
      <dsp:spPr>
        <a:xfrm>
          <a:off x="4175136" y="742775"/>
          <a:ext cx="1562228" cy="1341445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3970" rIns="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100" kern="1200" dirty="0" smtClean="0"/>
            <a:t>Спортни обекти и съоръжения в градски и в селски райони</a:t>
          </a:r>
          <a:endParaRPr lang="bg-BG" sz="1100" kern="1200" dirty="0"/>
        </a:p>
      </dsp:txBody>
      <dsp:txXfrm>
        <a:off x="4417109" y="950551"/>
        <a:ext cx="1078282" cy="925893"/>
      </dsp:txXfrm>
    </dsp:sp>
    <dsp:sp modelId="{DD26959A-9D0D-4ACF-983F-DC5B167B6D1C}">
      <dsp:nvSpPr>
        <dsp:cNvPr id="0" name=""/>
        <dsp:cNvSpPr/>
      </dsp:nvSpPr>
      <dsp:spPr>
        <a:xfrm>
          <a:off x="5526969" y="1337400"/>
          <a:ext cx="182232" cy="15725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9CDBFD-B2A6-4673-9BAF-9FF30740647F}">
      <dsp:nvSpPr>
        <dsp:cNvPr id="0" name=""/>
        <dsp:cNvSpPr/>
      </dsp:nvSpPr>
      <dsp:spPr>
        <a:xfrm>
          <a:off x="5519514" y="1497181"/>
          <a:ext cx="1562228" cy="1341445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4000" r="-24000"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A6056D0-5E77-41CB-9A0F-AA51DCEC93BF}">
      <dsp:nvSpPr>
        <dsp:cNvPr id="0" name=""/>
        <dsp:cNvSpPr/>
      </dsp:nvSpPr>
      <dsp:spPr>
        <a:xfrm>
          <a:off x="5824339" y="1520945"/>
          <a:ext cx="182232" cy="15725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8B9A789-364D-4842-94F8-068851A16C5B}">
      <dsp:nvSpPr>
        <dsp:cNvPr id="0" name=""/>
        <dsp:cNvSpPr/>
      </dsp:nvSpPr>
      <dsp:spPr>
        <a:xfrm>
          <a:off x="2816796" y="2959476"/>
          <a:ext cx="1562228" cy="1341445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3970" rIns="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100" kern="1200" dirty="0" smtClean="0"/>
            <a:t>Мерки за подобряване на околната среда</a:t>
          </a:r>
          <a:endParaRPr lang="bg-BG" sz="1100" kern="1200" dirty="0"/>
        </a:p>
      </dsp:txBody>
      <dsp:txXfrm>
        <a:off x="3058769" y="3167252"/>
        <a:ext cx="1078282" cy="925893"/>
      </dsp:txXfrm>
    </dsp:sp>
    <dsp:sp modelId="{529DDABB-39EF-448F-A25C-BE3DCC69F44C}">
      <dsp:nvSpPr>
        <dsp:cNvPr id="0" name=""/>
        <dsp:cNvSpPr/>
      </dsp:nvSpPr>
      <dsp:spPr>
        <a:xfrm>
          <a:off x="6871347" y="615356"/>
          <a:ext cx="182232" cy="15725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D510AE-9636-41C4-8AEC-940C577E09AB}">
      <dsp:nvSpPr>
        <dsp:cNvPr id="0" name=""/>
        <dsp:cNvSpPr/>
      </dsp:nvSpPr>
      <dsp:spPr>
        <a:xfrm>
          <a:off x="5501457" y="78653"/>
          <a:ext cx="1562228" cy="1341445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9C69D4-0E3D-4882-A226-367088A2B977}">
      <dsp:nvSpPr>
        <dsp:cNvPr id="0" name=""/>
        <dsp:cNvSpPr/>
      </dsp:nvSpPr>
      <dsp:spPr>
        <a:xfrm>
          <a:off x="7175344" y="792327"/>
          <a:ext cx="182232" cy="15725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2EF057-98C3-4775-83D5-77342B3992D4}">
      <dsp:nvSpPr>
        <dsp:cNvPr id="0" name=""/>
        <dsp:cNvSpPr/>
      </dsp:nvSpPr>
      <dsp:spPr>
        <a:xfrm>
          <a:off x="4159456" y="2236430"/>
          <a:ext cx="1562228" cy="1341445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3970" rIns="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100" b="1" kern="1200" dirty="0" smtClean="0">
              <a:solidFill>
                <a:schemeClr val="accent2">
                  <a:lumMod val="40000"/>
                  <a:lumOff val="60000"/>
                </a:schemeClr>
              </a:solidFill>
            </a:rPr>
            <a:t>Човешки ресурси </a:t>
          </a:r>
          <a:r>
            <a:rPr lang="bg-BG" sz="1100" kern="1200" dirty="0" smtClean="0"/>
            <a:t>– квалификация, осигуряване на заетост</a:t>
          </a:r>
          <a:endParaRPr lang="bg-BG" sz="1100" kern="1200" dirty="0"/>
        </a:p>
      </dsp:txBody>
      <dsp:txXfrm>
        <a:off x="4401429" y="2444206"/>
        <a:ext cx="1078282" cy="925893"/>
      </dsp:txXfrm>
    </dsp:sp>
    <dsp:sp modelId="{ACA3D3CF-A053-4B74-95C1-661D26A58F5A}">
      <dsp:nvSpPr>
        <dsp:cNvPr id="0" name=""/>
        <dsp:cNvSpPr/>
      </dsp:nvSpPr>
      <dsp:spPr>
        <a:xfrm>
          <a:off x="7173687" y="3418083"/>
          <a:ext cx="182232" cy="15725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7D7F83-2AA9-4FE6-8D74-842C88976149}">
      <dsp:nvSpPr>
        <dsp:cNvPr id="0" name=""/>
        <dsp:cNvSpPr/>
      </dsp:nvSpPr>
      <dsp:spPr>
        <a:xfrm>
          <a:off x="5519514" y="2977676"/>
          <a:ext cx="1562228" cy="1341445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1000" r="-11000"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5A5DD5-6E6C-4B30-BD53-C21A29F14B23}">
      <dsp:nvSpPr>
        <dsp:cNvPr id="0" name=""/>
        <dsp:cNvSpPr/>
      </dsp:nvSpPr>
      <dsp:spPr>
        <a:xfrm>
          <a:off x="6883772" y="3566233"/>
          <a:ext cx="182232" cy="15725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8F269A-D6BB-49A9-A0FA-C576E3B67DDC}">
      <dsp:nvSpPr>
        <dsp:cNvPr id="0" name=""/>
        <dsp:cNvSpPr/>
      </dsp:nvSpPr>
      <dsp:spPr>
        <a:xfrm>
          <a:off x="2864299" y="15779"/>
          <a:ext cx="1562228" cy="1341445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3970" rIns="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100" kern="1200" dirty="0" smtClean="0"/>
            <a:t>Меки мерки – информационни кампании, обмяна на опит</a:t>
          </a:r>
          <a:endParaRPr lang="bg-BG" sz="1100" kern="1200" dirty="0"/>
        </a:p>
      </dsp:txBody>
      <dsp:txXfrm>
        <a:off x="3106272" y="223555"/>
        <a:ext cx="1078282" cy="925893"/>
      </dsp:txXfrm>
    </dsp:sp>
    <dsp:sp modelId="{5B1324A3-C270-4013-9A7B-E22CDBFF5FE3}">
      <dsp:nvSpPr>
        <dsp:cNvPr id="0" name=""/>
        <dsp:cNvSpPr/>
      </dsp:nvSpPr>
      <dsp:spPr>
        <a:xfrm>
          <a:off x="2874660" y="3563705"/>
          <a:ext cx="182232" cy="15725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AC06BD-D02D-4CA6-844C-498D0BAC2AA6}">
      <dsp:nvSpPr>
        <dsp:cNvPr id="0" name=""/>
        <dsp:cNvSpPr/>
      </dsp:nvSpPr>
      <dsp:spPr>
        <a:xfrm>
          <a:off x="4155151" y="3688181"/>
          <a:ext cx="1562228" cy="1341445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5000" r="-65000"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2D7D1F-B5E0-43BE-97FA-88C41F8AFD4E}">
      <dsp:nvSpPr>
        <dsp:cNvPr id="0" name=""/>
        <dsp:cNvSpPr/>
      </dsp:nvSpPr>
      <dsp:spPr>
        <a:xfrm>
          <a:off x="2549126" y="3733598"/>
          <a:ext cx="182232" cy="15725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2FBF97-C6E1-43A6-88C1-3AD61E539E33}">
      <dsp:nvSpPr>
        <dsp:cNvPr id="0" name=""/>
        <dsp:cNvSpPr/>
      </dsp:nvSpPr>
      <dsp:spPr>
        <a:xfrm rot="5400000">
          <a:off x="3885557" y="122076"/>
          <a:ext cx="1874194" cy="1630549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200" kern="1200" dirty="0" smtClean="0"/>
            <a:t>Публични органи – министерства, агенции</a:t>
          </a:r>
          <a:endParaRPr lang="bg-BG" sz="1200" kern="1200" dirty="0"/>
        </a:p>
      </dsp:txBody>
      <dsp:txXfrm rot="-5400000">
        <a:off x="4261473" y="292316"/>
        <a:ext cx="1122361" cy="1290070"/>
      </dsp:txXfrm>
    </dsp:sp>
    <dsp:sp modelId="{09908A30-EAFC-46D8-A493-C047D5759CD8}">
      <dsp:nvSpPr>
        <dsp:cNvPr id="0" name=""/>
        <dsp:cNvSpPr/>
      </dsp:nvSpPr>
      <dsp:spPr>
        <a:xfrm>
          <a:off x="5747641" y="375093"/>
          <a:ext cx="2516886" cy="11245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kern="1200" dirty="0" smtClean="0">
              <a:solidFill>
                <a:srgbClr val="0070C0"/>
              </a:solidFill>
              <a:latin typeface="+mn-lt"/>
              <a:ea typeface="+mn-ea"/>
              <a:cs typeface="+mn-cs"/>
            </a:rPr>
            <a:t>Различни комбинации от заинтересовани страни</a:t>
          </a:r>
          <a:endParaRPr lang="bg-BG" sz="2400" kern="1200" dirty="0">
            <a:solidFill>
              <a:srgbClr val="0070C0"/>
            </a:solidFill>
            <a:latin typeface="+mn-lt"/>
            <a:ea typeface="+mn-ea"/>
            <a:cs typeface="+mn-cs"/>
          </a:endParaRPr>
        </a:p>
      </dsp:txBody>
      <dsp:txXfrm>
        <a:off x="5747641" y="375093"/>
        <a:ext cx="2516886" cy="1124516"/>
      </dsp:txXfrm>
    </dsp:sp>
    <dsp:sp modelId="{7C76F195-709B-4BE5-9DC6-724E2ED09A33}">
      <dsp:nvSpPr>
        <dsp:cNvPr id="0" name=""/>
        <dsp:cNvSpPr/>
      </dsp:nvSpPr>
      <dsp:spPr>
        <a:xfrm rot="5400000">
          <a:off x="2124564" y="122076"/>
          <a:ext cx="1874194" cy="1630549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400" kern="1200" dirty="0" smtClean="0"/>
            <a:t>Социално-икономически партньори</a:t>
          </a:r>
          <a:endParaRPr lang="bg-BG" sz="1400" kern="1200" dirty="0"/>
        </a:p>
      </dsp:txBody>
      <dsp:txXfrm rot="-5400000">
        <a:off x="2500480" y="292316"/>
        <a:ext cx="1122361" cy="1290070"/>
      </dsp:txXfrm>
    </dsp:sp>
    <dsp:sp modelId="{A483EEDF-E59B-48EA-A3E5-8D858DE1F78A}">
      <dsp:nvSpPr>
        <dsp:cNvPr id="0" name=""/>
        <dsp:cNvSpPr/>
      </dsp:nvSpPr>
      <dsp:spPr>
        <a:xfrm rot="5400000">
          <a:off x="2999404" y="1712893"/>
          <a:ext cx="1874194" cy="1630549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kern="1200" dirty="0" smtClean="0"/>
            <a:t>Общини</a:t>
          </a:r>
          <a:endParaRPr lang="bg-BG" sz="1800" kern="1200" dirty="0"/>
        </a:p>
      </dsp:txBody>
      <dsp:txXfrm rot="-5400000">
        <a:off x="3375320" y="1883133"/>
        <a:ext cx="1122361" cy="1290070"/>
      </dsp:txXfrm>
    </dsp:sp>
    <dsp:sp modelId="{BA3641EB-D066-4FD5-9D37-18743394D376}">
      <dsp:nvSpPr>
        <dsp:cNvPr id="0" name=""/>
        <dsp:cNvSpPr/>
      </dsp:nvSpPr>
      <dsp:spPr>
        <a:xfrm>
          <a:off x="201341" y="1965909"/>
          <a:ext cx="2744336" cy="11245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kern="1200" dirty="0" smtClean="0">
              <a:solidFill>
                <a:srgbClr val="0070C0"/>
              </a:solidFill>
              <a:latin typeface="+mn-lt"/>
              <a:ea typeface="+mn-ea"/>
              <a:cs typeface="+mn-cs"/>
            </a:rPr>
            <a:t>Водещ партньор и добри взаимоотношения</a:t>
          </a:r>
          <a:endParaRPr lang="bg-BG" sz="2400" kern="1200" dirty="0">
            <a:solidFill>
              <a:srgbClr val="0070C0"/>
            </a:solidFill>
            <a:latin typeface="+mn-lt"/>
            <a:ea typeface="+mn-ea"/>
            <a:cs typeface="+mn-cs"/>
          </a:endParaRPr>
        </a:p>
      </dsp:txBody>
      <dsp:txXfrm>
        <a:off x="201341" y="1965909"/>
        <a:ext cx="2744336" cy="1124516"/>
      </dsp:txXfrm>
    </dsp:sp>
    <dsp:sp modelId="{04BF4F98-2247-420F-A4F7-56D51A1A3421}">
      <dsp:nvSpPr>
        <dsp:cNvPr id="0" name=""/>
        <dsp:cNvSpPr/>
      </dsp:nvSpPr>
      <dsp:spPr>
        <a:xfrm rot="5400000">
          <a:off x="4760397" y="1712893"/>
          <a:ext cx="1874194" cy="1630549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kern="1200" dirty="0" smtClean="0"/>
            <a:t>Областни управители</a:t>
          </a:r>
          <a:endParaRPr lang="bg-BG" sz="1800" kern="1200" dirty="0"/>
        </a:p>
      </dsp:txBody>
      <dsp:txXfrm rot="-5400000">
        <a:off x="5136313" y="1883133"/>
        <a:ext cx="1122361" cy="1290070"/>
      </dsp:txXfrm>
    </dsp:sp>
    <dsp:sp modelId="{C486CB4A-2ED5-4196-9E4E-1A668C485D6B}">
      <dsp:nvSpPr>
        <dsp:cNvPr id="0" name=""/>
        <dsp:cNvSpPr/>
      </dsp:nvSpPr>
      <dsp:spPr>
        <a:xfrm rot="5400000">
          <a:off x="3892725" y="3303709"/>
          <a:ext cx="1874194" cy="1630549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kern="1200" dirty="0" smtClean="0"/>
            <a:t>Частни фирми</a:t>
          </a:r>
          <a:endParaRPr lang="bg-BG" sz="1800" kern="1200" dirty="0"/>
        </a:p>
      </dsp:txBody>
      <dsp:txXfrm rot="-5400000">
        <a:off x="4268641" y="3473949"/>
        <a:ext cx="1122361" cy="1290070"/>
      </dsp:txXfrm>
    </dsp:sp>
    <dsp:sp modelId="{5918C23C-0330-466C-AEE0-E01F733692C4}">
      <dsp:nvSpPr>
        <dsp:cNvPr id="0" name=""/>
        <dsp:cNvSpPr/>
      </dsp:nvSpPr>
      <dsp:spPr>
        <a:xfrm>
          <a:off x="5505073" y="3556726"/>
          <a:ext cx="2091601" cy="11245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kern="1200" dirty="0" smtClean="0">
              <a:solidFill>
                <a:srgbClr val="0070C0"/>
              </a:solidFill>
              <a:latin typeface="+mn-lt"/>
              <a:ea typeface="+mn-ea"/>
              <a:cs typeface="+mn-cs"/>
            </a:rPr>
            <a:t>Обща цел</a:t>
          </a:r>
          <a:endParaRPr lang="bg-BG" sz="2400" kern="1200" dirty="0">
            <a:solidFill>
              <a:srgbClr val="0070C0"/>
            </a:solidFill>
            <a:latin typeface="+mn-lt"/>
            <a:ea typeface="+mn-ea"/>
            <a:cs typeface="+mn-cs"/>
          </a:endParaRPr>
        </a:p>
      </dsp:txBody>
      <dsp:txXfrm>
        <a:off x="5505073" y="3556726"/>
        <a:ext cx="2091601" cy="1124516"/>
      </dsp:txXfrm>
    </dsp:sp>
    <dsp:sp modelId="{730D534B-A885-45D2-B95B-988F9CCE4FB9}">
      <dsp:nvSpPr>
        <dsp:cNvPr id="0" name=""/>
        <dsp:cNvSpPr/>
      </dsp:nvSpPr>
      <dsp:spPr>
        <a:xfrm rot="5400000">
          <a:off x="2131731" y="3303709"/>
          <a:ext cx="1874194" cy="1630549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kern="1200" dirty="0" smtClean="0"/>
            <a:t>НПО</a:t>
          </a:r>
          <a:endParaRPr lang="bg-BG" sz="1800" kern="1200" dirty="0"/>
        </a:p>
      </dsp:txBody>
      <dsp:txXfrm rot="-5400000">
        <a:off x="2507647" y="3473949"/>
        <a:ext cx="1122361" cy="12900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47AC8E-9E88-49CB-B4B3-7E030009C82F}" type="datetimeFigureOut">
              <a:rPr lang="bg-BG" smtClean="0"/>
              <a:t>19.7.2019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5CD51A-1F6F-4DB5-B051-E18D4BF3AD8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660502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bg-BG" altLang="bg-BG" smtClean="0"/>
          </a:p>
        </p:txBody>
      </p:sp>
    </p:spTree>
    <p:extLst>
      <p:ext uri="{BB962C8B-B14F-4D97-AF65-F5344CB8AC3E}">
        <p14:creationId xmlns:p14="http://schemas.microsoft.com/office/powerpoint/2010/main" val="1871976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8101-DBB8-4D11-BAFE-C35473717BCA}" type="datetimeFigureOut">
              <a:rPr lang="bg-BG" smtClean="0"/>
              <a:t>19.7.2019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250B8-92F9-4CFD-A002-F3C6D3292A60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805083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8101-DBB8-4D11-BAFE-C35473717BCA}" type="datetimeFigureOut">
              <a:rPr lang="bg-BG" smtClean="0"/>
              <a:t>19.7.2019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250B8-92F9-4CFD-A002-F3C6D3292A60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61172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8101-DBB8-4D11-BAFE-C35473717BCA}" type="datetimeFigureOut">
              <a:rPr lang="bg-BG" smtClean="0"/>
              <a:t>19.7.2019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250B8-92F9-4CFD-A002-F3C6D3292A60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812106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8101-DBB8-4D11-BAFE-C35473717BCA}" type="datetimeFigureOut">
              <a:rPr lang="bg-BG" smtClean="0"/>
              <a:t>19.7.2019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250B8-92F9-4CFD-A002-F3C6D3292A60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6884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8101-DBB8-4D11-BAFE-C35473717BCA}" type="datetimeFigureOut">
              <a:rPr lang="bg-BG" smtClean="0"/>
              <a:t>19.7.2019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250B8-92F9-4CFD-A002-F3C6D3292A60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14896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8101-DBB8-4D11-BAFE-C35473717BCA}" type="datetimeFigureOut">
              <a:rPr lang="bg-BG" smtClean="0"/>
              <a:t>19.7.2019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250B8-92F9-4CFD-A002-F3C6D3292A60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310379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8101-DBB8-4D11-BAFE-C35473717BCA}" type="datetimeFigureOut">
              <a:rPr lang="bg-BG" smtClean="0"/>
              <a:t>19.7.2019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250B8-92F9-4CFD-A002-F3C6D3292A60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6015683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8101-DBB8-4D11-BAFE-C35473717BCA}" type="datetimeFigureOut">
              <a:rPr lang="bg-BG" smtClean="0"/>
              <a:t>19.7.2019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250B8-92F9-4CFD-A002-F3C6D3292A60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736222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8101-DBB8-4D11-BAFE-C35473717BCA}" type="datetimeFigureOut">
              <a:rPr lang="bg-BG" smtClean="0"/>
              <a:t>19.7.2019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250B8-92F9-4CFD-A002-F3C6D3292A60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24945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8101-DBB8-4D11-BAFE-C35473717BCA}" type="datetimeFigureOut">
              <a:rPr lang="bg-BG" smtClean="0"/>
              <a:t>19.7.2019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250B8-92F9-4CFD-A002-F3C6D3292A60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86559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8101-DBB8-4D11-BAFE-C35473717BCA}" type="datetimeFigureOut">
              <a:rPr lang="bg-BG" smtClean="0"/>
              <a:t>19.7.2019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250B8-92F9-4CFD-A002-F3C6D3292A60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05319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D8101-DBB8-4D11-BAFE-C35473717BCA}" type="datetimeFigureOut">
              <a:rPr lang="bg-BG" smtClean="0"/>
              <a:t>19.7.2019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7250B8-92F9-4CFD-A002-F3C6D3292A60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886081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image" Target="../media/image2.png"/><Relationship Id="rId7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10" Type="http://schemas.microsoft.com/office/2007/relationships/hdphoto" Target="../media/hdphoto1.wdp"/><Relationship Id="rId4" Type="http://schemas.openxmlformats.org/officeDocument/2006/relationships/diagramData" Target="../diagrams/data3.xml"/><Relationship Id="rId9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6014" y="1259048"/>
            <a:ext cx="8785225" cy="5238788"/>
          </a:xfrm>
          <a:prstGeom prst="rect">
            <a:avLst/>
          </a:prstGeom>
          <a:solidFill>
            <a:srgbClr val="DCF5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9" name="TextBox 8"/>
          <p:cNvSpPr txBox="1"/>
          <p:nvPr/>
        </p:nvSpPr>
        <p:spPr>
          <a:xfrm>
            <a:off x="230219" y="2154342"/>
            <a:ext cx="86968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600" dirty="0" smtClean="0">
                <a:solidFill>
                  <a:schemeClr val="accent5">
                    <a:lumMod val="75000"/>
                  </a:schemeClr>
                </a:solidFill>
              </a:rPr>
              <a:t>15-26 юли 2019 г.</a:t>
            </a:r>
            <a:endParaRPr lang="bg-BG" sz="1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0219" y="1346347"/>
            <a:ext cx="86968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dirty="0" smtClean="0">
                <a:solidFill>
                  <a:schemeClr val="accent5">
                    <a:lumMod val="75000"/>
                  </a:schemeClr>
                </a:solidFill>
              </a:rPr>
              <a:t>Стратегически консултации относно нов подход за подкрепа на регионалното развитие  </a:t>
            </a:r>
            <a:endParaRPr lang="bg-BG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3896926" y="6532116"/>
            <a:ext cx="5679693" cy="276999"/>
            <a:chOff x="3896926" y="6532116"/>
            <a:chExt cx="5679693" cy="276999"/>
          </a:xfrm>
        </p:grpSpPr>
        <p:sp>
          <p:nvSpPr>
            <p:cNvPr id="5" name="Rectangle 4"/>
            <p:cNvSpPr/>
            <p:nvPr/>
          </p:nvSpPr>
          <p:spPr>
            <a:xfrm>
              <a:off x="7740352" y="6547313"/>
              <a:ext cx="1836267" cy="2466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lnSpc>
                  <a:spcPct val="80000"/>
                </a:lnSpc>
                <a:spcAft>
                  <a:spcPts val="0"/>
                </a:spcAft>
                <a:buClr>
                  <a:srgbClr val="65C8FF"/>
                </a:buClr>
                <a:defRPr/>
              </a:pPr>
              <a:r>
                <a:rPr lang="en-US" altLang="bg-BG" sz="1200" b="1" kern="0" dirty="0">
                  <a:solidFill>
                    <a:srgbClr val="000066"/>
                  </a:solidFill>
                  <a:latin typeface="Sylfaen" pitchFamily="18" charset="0"/>
                  <a:cs typeface="Arial" charset="0"/>
                </a:rPr>
                <a:t>www.bgregio.eu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3896926" y="6553853"/>
              <a:ext cx="1915909" cy="2400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eaLnBrk="1" fontAlgn="auto" hangingPunct="1">
                <a:lnSpc>
                  <a:spcPct val="80000"/>
                </a:lnSpc>
                <a:spcAft>
                  <a:spcPts val="0"/>
                </a:spcAft>
                <a:buClr>
                  <a:srgbClr val="65C8FF"/>
                </a:buClr>
                <a:defRPr/>
              </a:pPr>
              <a:r>
                <a:rPr lang="en-US" altLang="bg-BG" sz="1200" b="1" kern="0" dirty="0">
                  <a:solidFill>
                    <a:srgbClr val="000066"/>
                  </a:solidFill>
                  <a:latin typeface="Sylfaen" pitchFamily="18" charset="0"/>
                  <a:cs typeface="Arial" charset="0"/>
                </a:rPr>
                <a:t>oprd@mrrb.government.bg</a:t>
              </a: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796136" y="6532116"/>
              <a:ext cx="20162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bg-BG" sz="1200" b="1" kern="0" dirty="0" smtClean="0">
                  <a:solidFill>
                    <a:srgbClr val="000066"/>
                  </a:solidFill>
                  <a:latin typeface="Sylfaen" pitchFamily="18" charset="0"/>
                  <a:cs typeface="Arial" charset="0"/>
                </a:rPr>
                <a:t>www.mrrb.government.bg</a:t>
              </a:r>
              <a:endParaRPr lang="bg-BG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899592" y="3239182"/>
            <a:ext cx="7632847" cy="1493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bg-BG" sz="32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Визия и </a:t>
            </a:r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напредък </a:t>
            </a:r>
            <a:r>
              <a:rPr lang="ru-RU" sz="32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подготовката за програмен период </a:t>
            </a:r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2021-2027 </a:t>
            </a:r>
            <a:r>
              <a:rPr lang="ru-RU" sz="32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bg-BG" sz="32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179388" y="68327"/>
            <a:ext cx="8785225" cy="1163638"/>
            <a:chOff x="179388" y="68327"/>
            <a:chExt cx="8785225" cy="1163638"/>
          </a:xfrm>
        </p:grpSpPr>
        <p:pic>
          <p:nvPicPr>
            <p:cNvPr id="18" name="Picture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388" y="68327"/>
              <a:ext cx="1008062" cy="1163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1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5892" y="118419"/>
              <a:ext cx="1338721" cy="1078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38392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79263" y="1286556"/>
            <a:ext cx="8785225" cy="5238788"/>
          </a:xfrm>
          <a:prstGeom prst="rect">
            <a:avLst/>
          </a:prstGeom>
          <a:solidFill>
            <a:srgbClr val="DCF5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grpSp>
        <p:nvGrpSpPr>
          <p:cNvPr id="9" name="Group 8"/>
          <p:cNvGrpSpPr/>
          <p:nvPr/>
        </p:nvGrpSpPr>
        <p:grpSpPr>
          <a:xfrm>
            <a:off x="179388" y="68327"/>
            <a:ext cx="8785225" cy="1179853"/>
            <a:chOff x="179388" y="68327"/>
            <a:chExt cx="8785225" cy="1179853"/>
          </a:xfrm>
        </p:grpSpPr>
        <p:grpSp>
          <p:nvGrpSpPr>
            <p:cNvPr id="10" name="Group 9"/>
            <p:cNvGrpSpPr/>
            <p:nvPr/>
          </p:nvGrpSpPr>
          <p:grpSpPr>
            <a:xfrm>
              <a:off x="179388" y="68327"/>
              <a:ext cx="8785225" cy="1163638"/>
              <a:chOff x="179388" y="68327"/>
              <a:chExt cx="8785225" cy="1163638"/>
            </a:xfrm>
          </p:grpSpPr>
          <p:pic>
            <p:nvPicPr>
              <p:cNvPr id="12" name="Picture 1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9388" y="68327"/>
                <a:ext cx="1008062" cy="11636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" name="Picture 10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5892" y="118419"/>
                <a:ext cx="1338721" cy="10783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" name="TextBox 13"/>
              <p:cNvSpPr txBox="1"/>
              <p:nvPr/>
            </p:nvSpPr>
            <p:spPr>
              <a:xfrm>
                <a:off x="1320592" y="394128"/>
                <a:ext cx="629425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bg-BG" sz="2000" b="1" dirty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Arial" charset="0"/>
                    <a:cs typeface="Arial" charset="0"/>
                  </a:rPr>
                  <a:t>ОПЕРАТИВНА</a:t>
                </a:r>
                <a:r>
                  <a:rPr lang="bg-BG" sz="2400" b="1" dirty="0" smtClean="0">
                    <a:solidFill>
                      <a:schemeClr val="accent5">
                        <a:lumMod val="75000"/>
                      </a:schemeClr>
                    </a:solidFill>
                  </a:rPr>
                  <a:t> </a:t>
                </a:r>
                <a:r>
                  <a:rPr lang="bg-BG" sz="2000" b="1" dirty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Arial" charset="0"/>
                    <a:cs typeface="Arial" charset="0"/>
                  </a:rPr>
                  <a:t>ПРОГРАМА</a:t>
                </a:r>
                <a:r>
                  <a:rPr lang="bg-BG" sz="2400" b="1" dirty="0" smtClean="0">
                    <a:solidFill>
                      <a:schemeClr val="accent5">
                        <a:lumMod val="75000"/>
                      </a:schemeClr>
                    </a:solidFill>
                  </a:rPr>
                  <a:t> </a:t>
                </a:r>
                <a:r>
                  <a:rPr lang="bg-BG" sz="2000" b="1" dirty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Arial" charset="0"/>
                    <a:cs typeface="Arial" charset="0"/>
                  </a:rPr>
                  <a:t>РЕГИОНИ В РАСТЕЖ</a:t>
                </a:r>
              </a:p>
            </p:txBody>
          </p:sp>
        </p:grpSp>
        <p:sp>
          <p:nvSpPr>
            <p:cNvPr id="11" name="Rectangle 8"/>
            <p:cNvSpPr txBox="1">
              <a:spLocks/>
            </p:cNvSpPr>
            <p:nvPr/>
          </p:nvSpPr>
          <p:spPr bwMode="auto">
            <a:xfrm>
              <a:off x="374223" y="671918"/>
              <a:ext cx="8064896" cy="576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  <a:defRPr/>
              </a:pPr>
              <a:r>
                <a:rPr lang="bg-BG" altLang="bg-BG" sz="2000" b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</a:t>
              </a:r>
              <a:endParaRPr lang="ru-RU" altLang="bg-BG" sz="16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896926" y="6532116"/>
            <a:ext cx="5679693" cy="276999"/>
            <a:chOff x="3896926" y="6532116"/>
            <a:chExt cx="5679693" cy="276999"/>
          </a:xfrm>
        </p:grpSpPr>
        <p:sp>
          <p:nvSpPr>
            <p:cNvPr id="17" name="Rectangle 16"/>
            <p:cNvSpPr/>
            <p:nvPr/>
          </p:nvSpPr>
          <p:spPr>
            <a:xfrm>
              <a:off x="7740352" y="6547313"/>
              <a:ext cx="1836267" cy="2466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lnSpc>
                  <a:spcPct val="80000"/>
                </a:lnSpc>
                <a:spcAft>
                  <a:spcPts val="0"/>
                </a:spcAft>
                <a:buClr>
                  <a:srgbClr val="65C8FF"/>
                </a:buClr>
                <a:defRPr/>
              </a:pPr>
              <a:r>
                <a:rPr lang="en-US" altLang="bg-BG" sz="1200" b="1" kern="0" dirty="0">
                  <a:solidFill>
                    <a:srgbClr val="000066"/>
                  </a:solidFill>
                  <a:latin typeface="Sylfaen" pitchFamily="18" charset="0"/>
                  <a:cs typeface="Arial" charset="0"/>
                </a:rPr>
                <a:t>www.bgregio.eu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896926" y="6553853"/>
              <a:ext cx="1915909" cy="2400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eaLnBrk="1" fontAlgn="auto" hangingPunct="1">
                <a:lnSpc>
                  <a:spcPct val="80000"/>
                </a:lnSpc>
                <a:spcAft>
                  <a:spcPts val="0"/>
                </a:spcAft>
                <a:buClr>
                  <a:srgbClr val="65C8FF"/>
                </a:buClr>
                <a:defRPr/>
              </a:pPr>
              <a:r>
                <a:rPr lang="en-US" altLang="bg-BG" sz="1200" b="1" kern="0" dirty="0">
                  <a:solidFill>
                    <a:srgbClr val="000066"/>
                  </a:solidFill>
                  <a:latin typeface="Sylfaen" pitchFamily="18" charset="0"/>
                  <a:cs typeface="Arial" charset="0"/>
                </a:rPr>
                <a:t>oprd@mrrb.government.bg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796136" y="6532116"/>
              <a:ext cx="20162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bg-BG" sz="1200" b="1" kern="0" dirty="0" smtClean="0">
                  <a:solidFill>
                    <a:srgbClr val="000066"/>
                  </a:solidFill>
                  <a:latin typeface="Sylfaen" pitchFamily="18" charset="0"/>
                  <a:cs typeface="Arial" charset="0"/>
                </a:rPr>
                <a:t>www.mrrb.government.bg</a:t>
              </a:r>
              <a:endParaRPr lang="bg-BG" dirty="0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67544" y="2636912"/>
            <a:ext cx="825024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БЛАГОДАРЯ ЗА ВНИМАНИЕТО</a:t>
            </a:r>
            <a:r>
              <a:rPr lang="bg-BG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!</a:t>
            </a:r>
            <a:endParaRPr lang="en-US" sz="3200" b="1" dirty="0" smtClean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endParaRPr lang="en-US" sz="3200" b="1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algn="ctr"/>
            <a:r>
              <a:rPr lang="bg-BG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За предложения и коментари:</a:t>
            </a:r>
            <a:endParaRPr lang="en-US" sz="3200" b="1" dirty="0" smtClean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algn="ctr"/>
            <a:endParaRPr lang="bg-BG" sz="3200" b="1" dirty="0" smtClean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algn="ctr"/>
            <a:r>
              <a:rPr 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regionalnorazvitie@mrrb.government.bg</a:t>
            </a:r>
            <a:endParaRPr lang="bg-BG" sz="3200" dirty="0"/>
          </a:p>
        </p:txBody>
      </p:sp>
    </p:spTree>
    <p:extLst>
      <p:ext uri="{BB962C8B-B14F-4D97-AF65-F5344CB8AC3E}">
        <p14:creationId xmlns:p14="http://schemas.microsoft.com/office/powerpoint/2010/main" val="1554009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/>
          <p:cNvSpPr/>
          <p:nvPr/>
        </p:nvSpPr>
        <p:spPr>
          <a:xfrm>
            <a:off x="179388" y="1269917"/>
            <a:ext cx="8785225" cy="5238788"/>
          </a:xfrm>
          <a:prstGeom prst="rect">
            <a:avLst/>
          </a:prstGeom>
          <a:solidFill>
            <a:srgbClr val="DCF5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" name="TextBox 5"/>
          <p:cNvSpPr txBox="1"/>
          <p:nvPr/>
        </p:nvSpPr>
        <p:spPr>
          <a:xfrm>
            <a:off x="3220547" y="1392490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Национално ниво</a:t>
            </a:r>
            <a:endParaRPr lang="bg-BG" sz="2000" b="1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grpSp>
        <p:nvGrpSpPr>
          <p:cNvPr id="74" name="Group 73"/>
          <p:cNvGrpSpPr/>
          <p:nvPr/>
        </p:nvGrpSpPr>
        <p:grpSpPr>
          <a:xfrm>
            <a:off x="380902" y="2334574"/>
            <a:ext cx="4047081" cy="555178"/>
            <a:chOff x="380903" y="1686502"/>
            <a:chExt cx="3820014" cy="302338"/>
          </a:xfrm>
        </p:grpSpPr>
        <p:sp>
          <p:nvSpPr>
            <p:cNvPr id="40" name="Rectangle 39"/>
            <p:cNvSpPr/>
            <p:nvPr/>
          </p:nvSpPr>
          <p:spPr>
            <a:xfrm>
              <a:off x="380903" y="1686502"/>
              <a:ext cx="1774384" cy="302338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bg-BG" dirty="0" smtClean="0"/>
                <a:t>България</a:t>
              </a:r>
              <a:endParaRPr lang="bg-BG" dirty="0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2155287" y="1686502"/>
              <a:ext cx="2045630" cy="30233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bg-BG" sz="1600" b="1" dirty="0">
                  <a:solidFill>
                    <a:srgbClr val="E5931B"/>
                  </a:solidFill>
                </a:rPr>
                <a:t>9 484 млн. евро</a:t>
              </a:r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4860032" y="2334574"/>
            <a:ext cx="3820011" cy="555178"/>
            <a:chOff x="4750425" y="1686502"/>
            <a:chExt cx="3820011" cy="302338"/>
          </a:xfrm>
        </p:grpSpPr>
        <p:sp>
          <p:nvSpPr>
            <p:cNvPr id="57" name="Rectangle 56"/>
            <p:cNvSpPr/>
            <p:nvPr/>
          </p:nvSpPr>
          <p:spPr>
            <a:xfrm>
              <a:off x="4750425" y="1686502"/>
              <a:ext cx="1774384" cy="302338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bg-BG" dirty="0" smtClean="0"/>
                <a:t>ОПРР</a:t>
              </a:r>
            </a:p>
            <a:p>
              <a:pPr algn="ctr"/>
              <a:r>
                <a:rPr lang="bg-BG" sz="1400" dirty="0" smtClean="0"/>
                <a:t>индикативен ресурс</a:t>
              </a:r>
              <a:endParaRPr lang="bg-BG" sz="1400" dirty="0"/>
            </a:p>
          </p:txBody>
        </p:sp>
        <p:sp>
          <p:nvSpPr>
            <p:cNvPr id="59" name="Rectangle 58"/>
            <p:cNvSpPr/>
            <p:nvPr/>
          </p:nvSpPr>
          <p:spPr>
            <a:xfrm>
              <a:off x="6524807" y="1686502"/>
              <a:ext cx="2045629" cy="30233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bg-BG" sz="1600" b="1" dirty="0" smtClean="0">
                  <a:solidFill>
                    <a:srgbClr val="E5931B"/>
                  </a:solidFill>
                </a:rPr>
                <a:t>ЕФРР: 1 </a:t>
              </a:r>
              <a:r>
                <a:rPr lang="bg-BG" sz="1600" b="1" dirty="0">
                  <a:solidFill>
                    <a:srgbClr val="E5931B"/>
                  </a:solidFill>
                </a:rPr>
                <a:t>464,21 млн. </a:t>
              </a:r>
              <a:r>
                <a:rPr lang="bg-BG" sz="1600" b="1" dirty="0" smtClean="0">
                  <a:solidFill>
                    <a:srgbClr val="E5931B"/>
                  </a:solidFill>
                </a:rPr>
                <a:t>евро</a:t>
              </a:r>
              <a:endParaRPr lang="bg-BG" sz="1600" b="1" dirty="0">
                <a:solidFill>
                  <a:srgbClr val="E5931B"/>
                </a:solidFill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3896926" y="6532116"/>
            <a:ext cx="5679693" cy="276999"/>
            <a:chOff x="3896926" y="6532116"/>
            <a:chExt cx="5679693" cy="276999"/>
          </a:xfrm>
        </p:grpSpPr>
        <p:sp>
          <p:nvSpPr>
            <p:cNvPr id="64" name="Rectangle 63"/>
            <p:cNvSpPr/>
            <p:nvPr/>
          </p:nvSpPr>
          <p:spPr>
            <a:xfrm>
              <a:off x="7740352" y="6547313"/>
              <a:ext cx="1836267" cy="2466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lnSpc>
                  <a:spcPct val="80000"/>
                </a:lnSpc>
                <a:spcAft>
                  <a:spcPts val="0"/>
                </a:spcAft>
                <a:buClr>
                  <a:srgbClr val="65C8FF"/>
                </a:buClr>
                <a:defRPr/>
              </a:pPr>
              <a:r>
                <a:rPr lang="en-US" altLang="bg-BG" sz="1200" b="1" kern="0" dirty="0">
                  <a:solidFill>
                    <a:srgbClr val="000066"/>
                  </a:solidFill>
                  <a:latin typeface="Sylfaen" pitchFamily="18" charset="0"/>
                  <a:cs typeface="Arial" charset="0"/>
                </a:rPr>
                <a:t>www.bgregio.eu</a:t>
              </a: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3896926" y="6553853"/>
              <a:ext cx="1915909" cy="2400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eaLnBrk="1" fontAlgn="auto" hangingPunct="1">
                <a:lnSpc>
                  <a:spcPct val="80000"/>
                </a:lnSpc>
                <a:spcAft>
                  <a:spcPts val="0"/>
                </a:spcAft>
                <a:buClr>
                  <a:srgbClr val="65C8FF"/>
                </a:buClr>
                <a:defRPr/>
              </a:pPr>
              <a:r>
                <a:rPr lang="en-US" altLang="bg-BG" sz="1200" b="1" kern="0" dirty="0">
                  <a:solidFill>
                    <a:srgbClr val="000066"/>
                  </a:solidFill>
                  <a:latin typeface="Sylfaen" pitchFamily="18" charset="0"/>
                  <a:cs typeface="Arial" charset="0"/>
                </a:rPr>
                <a:t>oprd@mrrb.government.bg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796136" y="6532116"/>
              <a:ext cx="20162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bg-BG" sz="1200" b="1" kern="0" dirty="0" smtClean="0">
                  <a:solidFill>
                    <a:srgbClr val="000066"/>
                  </a:solidFill>
                  <a:latin typeface="Sylfaen" pitchFamily="18" charset="0"/>
                  <a:cs typeface="Arial" charset="0"/>
                </a:rPr>
                <a:t>www.mrrb.government.bg</a:t>
              </a:r>
              <a:endParaRPr lang="bg-BG" dirty="0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380903" y="3440818"/>
            <a:ext cx="8371211" cy="2436454"/>
            <a:chOff x="380903" y="2163777"/>
            <a:chExt cx="8371211" cy="1428342"/>
          </a:xfrm>
        </p:grpSpPr>
        <p:sp>
          <p:nvSpPr>
            <p:cNvPr id="31" name="Rectangle 30"/>
            <p:cNvSpPr/>
            <p:nvPr/>
          </p:nvSpPr>
          <p:spPr>
            <a:xfrm>
              <a:off x="380903" y="2163777"/>
              <a:ext cx="8371211" cy="356389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i="1" dirty="0"/>
                <a:t>РМС № 335 от 7.06.2019 г. </a:t>
              </a:r>
              <a:r>
                <a:rPr lang="ru-RU" sz="1600" i="1" dirty="0" smtClean="0"/>
                <a:t>за </a:t>
              </a:r>
              <a:r>
                <a:rPr lang="ru-RU" sz="1600" i="1" dirty="0"/>
                <a:t>индикативно разпределение на средствата от ЕСИФ</a:t>
              </a:r>
              <a:endParaRPr lang="bg-BG" sz="1600" i="1" dirty="0"/>
            </a:p>
          </p:txBody>
        </p:sp>
        <p:sp>
          <p:nvSpPr>
            <p:cNvPr id="62" name="Rectangle 61"/>
            <p:cNvSpPr/>
            <p:nvPr/>
          </p:nvSpPr>
          <p:spPr>
            <a:xfrm>
              <a:off x="393138" y="2531034"/>
              <a:ext cx="8355326" cy="1061085"/>
            </a:xfrm>
            <a:prstGeom prst="rect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85725" lvl="1" algn="just">
                <a:lnSpc>
                  <a:spcPct val="150000"/>
                </a:lnSpc>
                <a:spcAft>
                  <a:spcPts val="1200"/>
                </a:spcAft>
              </a:pPr>
              <a:r>
                <a:rPr lang="ru-RU" sz="1400" i="1" dirty="0">
                  <a:solidFill>
                    <a:schemeClr val="accent5">
                      <a:lumMod val="75000"/>
                    </a:schemeClr>
                  </a:solidFill>
                </a:rPr>
                <a:t> </a:t>
              </a:r>
              <a:r>
                <a:rPr lang="ru-RU" sz="1400" i="1" dirty="0" smtClean="0">
                  <a:solidFill>
                    <a:schemeClr val="accent5">
                      <a:lumMod val="75000"/>
                    </a:schemeClr>
                  </a:solidFill>
                </a:rPr>
                <a:t>          </a:t>
              </a:r>
              <a:r>
                <a:rPr lang="ru-RU" sz="1600" i="1" dirty="0" smtClean="0">
                  <a:solidFill>
                    <a:schemeClr val="accent5">
                      <a:lumMod val="75000"/>
                    </a:schemeClr>
                  </a:solidFill>
                </a:rPr>
                <a:t>Всяка </a:t>
              </a:r>
              <a:r>
                <a:rPr lang="ru-RU" sz="1600" i="1" dirty="0">
                  <a:solidFill>
                    <a:schemeClr val="accent5">
                      <a:lumMod val="75000"/>
                    </a:schemeClr>
                  </a:solidFill>
                </a:rPr>
                <a:t>от оперативните програми с изключение на оперативната програма за транспортна свързаност и оперативната програма за храни и/или основно материално подпомагане, следва да предвижда ресурс в размер на поне 10 на сто от финансовата си алокация за осъществяване на интегрирани подходи за териториално развитие</a:t>
              </a:r>
              <a:endParaRPr lang="bg-BG" sz="1600" i="1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179388" y="68327"/>
            <a:ext cx="8785225" cy="1163638"/>
            <a:chOff x="179388" y="68327"/>
            <a:chExt cx="8785225" cy="1163638"/>
          </a:xfrm>
        </p:grpSpPr>
        <p:pic>
          <p:nvPicPr>
            <p:cNvPr id="80" name="Picture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388" y="68327"/>
              <a:ext cx="1008062" cy="1163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" name="Picture 1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5892" y="118419"/>
              <a:ext cx="1338721" cy="1078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4" name="Rectangle 8"/>
            <p:cNvSpPr txBox="1">
              <a:spLocks/>
            </p:cNvSpPr>
            <p:nvPr/>
          </p:nvSpPr>
          <p:spPr bwMode="auto">
            <a:xfrm>
              <a:off x="374223" y="332656"/>
              <a:ext cx="8064896" cy="576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  <a:defRPr/>
              </a:pPr>
              <a:r>
                <a:rPr lang="bg-BG" altLang="bg-BG" sz="2000" b="1" cap="all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</a:t>
              </a:r>
              <a:r>
                <a:rPr lang="ru-RU" altLang="bg-BG" sz="2000" b="1" cap="all" dirty="0">
                  <a:solidFill>
                    <a:srgbClr val="0070C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П</a:t>
              </a:r>
              <a:r>
                <a:rPr lang="ru-RU" altLang="bg-BG" sz="2000" b="1" cap="all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одготовка за периода 2021-2027 г. </a:t>
              </a:r>
              <a:endParaRPr lang="ru-RU" altLang="bg-BG" sz="2000" b="1" cap="all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323527" y="1807187"/>
            <a:ext cx="5256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>
                <a:solidFill>
                  <a:schemeClr val="accent5">
                    <a:lumMod val="75000"/>
                  </a:schemeClr>
                </a:solidFill>
              </a:rPr>
              <a:t>Общ размер на </a:t>
            </a:r>
            <a:r>
              <a:rPr lang="ru-RU" sz="1600" i="1" dirty="0" err="1" smtClean="0">
                <a:solidFill>
                  <a:schemeClr val="accent5">
                    <a:lumMod val="75000"/>
                  </a:schemeClr>
                </a:solidFill>
              </a:rPr>
              <a:t>средствата</a:t>
            </a:r>
            <a:r>
              <a:rPr lang="bg-BG" sz="1600" i="1" dirty="0" smtClean="0">
                <a:solidFill>
                  <a:schemeClr val="accent5">
                    <a:lumMod val="75000"/>
                  </a:schemeClr>
                </a:solidFill>
              </a:rPr>
              <a:t>, съгласно проект на МФР</a:t>
            </a:r>
            <a:r>
              <a:rPr lang="ru-RU" sz="1600" i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endParaRPr lang="bg-BG" sz="1600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grpSp>
        <p:nvGrpSpPr>
          <p:cNvPr id="86" name="Group 85"/>
          <p:cNvGrpSpPr>
            <a:grpSpLocks/>
          </p:cNvGrpSpPr>
          <p:nvPr/>
        </p:nvGrpSpPr>
        <p:grpSpPr bwMode="auto">
          <a:xfrm>
            <a:off x="683568" y="4419065"/>
            <a:ext cx="136161" cy="162063"/>
            <a:chOff x="7080676" y="1091888"/>
            <a:chExt cx="1219082" cy="1563026"/>
          </a:xfrm>
        </p:grpSpPr>
        <p:pic>
          <p:nvPicPr>
            <p:cNvPr id="87" name="Picture 8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0676" y="1895465"/>
              <a:ext cx="1199350" cy="759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" name="Picture 8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0408" y="1091888"/>
              <a:ext cx="1199350" cy="1199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21412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9249" y="1298115"/>
            <a:ext cx="8785225" cy="5238788"/>
          </a:xfrm>
          <a:prstGeom prst="rect">
            <a:avLst/>
          </a:prstGeom>
          <a:solidFill>
            <a:srgbClr val="DCF5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pSp>
        <p:nvGrpSpPr>
          <p:cNvPr id="116" name="Group 115"/>
          <p:cNvGrpSpPr/>
          <p:nvPr/>
        </p:nvGrpSpPr>
        <p:grpSpPr>
          <a:xfrm>
            <a:off x="179388" y="68327"/>
            <a:ext cx="8785225" cy="1179853"/>
            <a:chOff x="179388" y="68327"/>
            <a:chExt cx="8785225" cy="1179853"/>
          </a:xfrm>
        </p:grpSpPr>
        <p:grpSp>
          <p:nvGrpSpPr>
            <p:cNvPr id="3" name="Group 2"/>
            <p:cNvGrpSpPr/>
            <p:nvPr/>
          </p:nvGrpSpPr>
          <p:grpSpPr>
            <a:xfrm>
              <a:off x="179388" y="68327"/>
              <a:ext cx="8785225" cy="1163638"/>
              <a:chOff x="179388" y="68327"/>
              <a:chExt cx="8785225" cy="1163638"/>
            </a:xfrm>
          </p:grpSpPr>
          <p:pic>
            <p:nvPicPr>
              <p:cNvPr id="4" name="Picture 1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9388" y="68327"/>
                <a:ext cx="1008062" cy="11636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" name="Picture 10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5892" y="118419"/>
                <a:ext cx="1338721" cy="10783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" name="Rectangle 8"/>
            <p:cNvSpPr txBox="1">
              <a:spLocks/>
            </p:cNvSpPr>
            <p:nvPr/>
          </p:nvSpPr>
          <p:spPr bwMode="auto">
            <a:xfrm>
              <a:off x="374223" y="671918"/>
              <a:ext cx="8064896" cy="576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  <a:defRPr/>
              </a:pPr>
              <a:r>
                <a:rPr lang="bg-BG" altLang="bg-BG" sz="2000" b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</a:t>
              </a:r>
              <a:endParaRPr lang="ru-RU" altLang="bg-BG" sz="16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sp>
        <p:nvSpPr>
          <p:cNvPr id="8" name="TextBox 50204"/>
          <p:cNvSpPr txBox="1">
            <a:spLocks noChangeArrowheads="1"/>
          </p:cNvSpPr>
          <p:nvPr/>
        </p:nvSpPr>
        <p:spPr bwMode="auto">
          <a:xfrm>
            <a:off x="363209" y="1522147"/>
            <a:ext cx="298465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bg-BG" altLang="bg-BG" sz="20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Стратегическо планиране</a:t>
            </a:r>
            <a:endParaRPr lang="bg-BG" altLang="bg-BG" sz="20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50205"/>
          <p:cNvSpPr txBox="1">
            <a:spLocks noChangeArrowheads="1"/>
          </p:cNvSpPr>
          <p:nvPr/>
        </p:nvSpPr>
        <p:spPr bwMode="auto">
          <a:xfrm>
            <a:off x="6601922" y="5422155"/>
            <a:ext cx="21955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bg-BG" altLang="bg-BG" sz="2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Програмиране</a:t>
            </a:r>
            <a:endParaRPr lang="bg-BG" altLang="bg-BG" sz="20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3" name="Elbow Connector 22"/>
          <p:cNvCxnSpPr/>
          <p:nvPr/>
        </p:nvCxnSpPr>
        <p:spPr>
          <a:xfrm flipV="1">
            <a:off x="661268" y="4938044"/>
            <a:ext cx="2250178" cy="435172"/>
          </a:xfrm>
          <a:prstGeom prst="bentConnector3">
            <a:avLst>
              <a:gd name="adj1" fmla="val 56192"/>
            </a:avLst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/>
          <p:cNvGrpSpPr>
            <a:grpSpLocks/>
          </p:cNvGrpSpPr>
          <p:nvPr/>
        </p:nvGrpSpPr>
        <p:grpSpPr bwMode="auto">
          <a:xfrm>
            <a:off x="611560" y="5239481"/>
            <a:ext cx="136161" cy="162063"/>
            <a:chOff x="7080676" y="1091888"/>
            <a:chExt cx="1219082" cy="1563026"/>
          </a:xfrm>
        </p:grpSpPr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0676" y="1895465"/>
              <a:ext cx="1199350" cy="759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0408" y="1091888"/>
              <a:ext cx="1199350" cy="1199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" name="TextBox 51"/>
          <p:cNvSpPr txBox="1">
            <a:spLocks noChangeArrowheads="1"/>
          </p:cNvSpPr>
          <p:nvPr/>
        </p:nvSpPr>
        <p:spPr bwMode="auto">
          <a:xfrm>
            <a:off x="932860" y="5559623"/>
            <a:ext cx="401672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bg-BG" altLang="bg-BG" sz="1100" i="1" dirty="0" smtClean="0">
                <a:solidFill>
                  <a:schemeClr val="accent2"/>
                </a:solidFill>
              </a:rPr>
              <a:t>Първи резултати от социално-икономическия анализ на регионите</a:t>
            </a:r>
            <a:endParaRPr lang="bg-BG" altLang="bg-BG" sz="1100" i="1" dirty="0">
              <a:solidFill>
                <a:schemeClr val="accent2"/>
              </a:solidFill>
            </a:endParaRPr>
          </a:p>
        </p:txBody>
      </p:sp>
      <p:sp>
        <p:nvSpPr>
          <p:cNvPr id="28" name="TextBox 16"/>
          <p:cNvSpPr txBox="1">
            <a:spLocks noChangeArrowheads="1"/>
          </p:cNvSpPr>
          <p:nvPr/>
        </p:nvSpPr>
        <p:spPr bwMode="auto">
          <a:xfrm>
            <a:off x="315912" y="5555576"/>
            <a:ext cx="77628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bg-BG" altLang="bg-BG" sz="1100" b="1" dirty="0">
                <a:solidFill>
                  <a:srgbClr val="0070C0"/>
                </a:solidFill>
              </a:rPr>
              <a:t>Март</a:t>
            </a:r>
          </a:p>
        </p:txBody>
      </p:sp>
      <p:grpSp>
        <p:nvGrpSpPr>
          <p:cNvPr id="35" name="Group 34"/>
          <p:cNvGrpSpPr>
            <a:grpSpLocks/>
          </p:cNvGrpSpPr>
          <p:nvPr/>
        </p:nvGrpSpPr>
        <p:grpSpPr bwMode="auto">
          <a:xfrm>
            <a:off x="1872182" y="4812106"/>
            <a:ext cx="136161" cy="162063"/>
            <a:chOff x="7080676" y="1091888"/>
            <a:chExt cx="1219082" cy="1563026"/>
          </a:xfrm>
        </p:grpSpPr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0676" y="1895465"/>
              <a:ext cx="1199350" cy="759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0408" y="1091888"/>
              <a:ext cx="1199350" cy="1199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8" name="TextBox 16"/>
          <p:cNvSpPr txBox="1">
            <a:spLocks noChangeArrowheads="1"/>
          </p:cNvSpPr>
          <p:nvPr/>
        </p:nvSpPr>
        <p:spPr bwMode="auto">
          <a:xfrm>
            <a:off x="1601921" y="4372801"/>
            <a:ext cx="7762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bg-BG" altLang="bg-BG" sz="1100" b="1" dirty="0" smtClean="0">
                <a:solidFill>
                  <a:srgbClr val="0070C0"/>
                </a:solidFill>
              </a:rPr>
              <a:t>Юли</a:t>
            </a:r>
            <a:r>
              <a:rPr lang="bg-BG" altLang="bg-BG" sz="1200" dirty="0" smtClean="0">
                <a:solidFill>
                  <a:srgbClr val="003399"/>
                </a:solidFill>
              </a:rPr>
              <a:t> </a:t>
            </a:r>
            <a:endParaRPr lang="bg-BG" altLang="bg-BG" sz="1200" dirty="0">
              <a:solidFill>
                <a:srgbClr val="003399"/>
              </a:solidFill>
            </a:endParaRPr>
          </a:p>
        </p:txBody>
      </p:sp>
      <p:sp>
        <p:nvSpPr>
          <p:cNvPr id="39" name="TextBox 43"/>
          <p:cNvSpPr txBox="1">
            <a:spLocks noChangeArrowheads="1"/>
          </p:cNvSpPr>
          <p:nvPr/>
        </p:nvSpPr>
        <p:spPr bwMode="auto">
          <a:xfrm>
            <a:off x="35496" y="3667671"/>
            <a:ext cx="220851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bg-BG" altLang="bg-BG" sz="1100" i="1" dirty="0" smtClean="0">
                <a:solidFill>
                  <a:schemeClr val="accent6"/>
                </a:solidFill>
              </a:rPr>
              <a:t>Възложени актуализация на НКПР и изготвяне 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bg-BG" altLang="bg-BG" sz="1100" i="1" dirty="0" smtClean="0">
                <a:solidFill>
                  <a:schemeClr val="accent6"/>
                </a:solidFill>
              </a:rPr>
              <a:t>на регионални схеми за пространствено развитие</a:t>
            </a:r>
            <a:endParaRPr lang="bg-BG" altLang="bg-BG" sz="1100" i="1" dirty="0">
              <a:solidFill>
                <a:schemeClr val="accent6"/>
              </a:solidFill>
            </a:endParaRPr>
          </a:p>
        </p:txBody>
      </p:sp>
      <p:sp>
        <p:nvSpPr>
          <p:cNvPr id="56" name="TextBox 16"/>
          <p:cNvSpPr txBox="1">
            <a:spLocks noChangeArrowheads="1"/>
          </p:cNvSpPr>
          <p:nvPr/>
        </p:nvSpPr>
        <p:spPr bwMode="auto">
          <a:xfrm>
            <a:off x="4123717" y="4602155"/>
            <a:ext cx="7762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bg-BG" altLang="bg-BG" sz="1100" b="1" dirty="0">
                <a:solidFill>
                  <a:srgbClr val="0070C0"/>
                </a:solidFill>
              </a:rPr>
              <a:t>Август</a:t>
            </a:r>
            <a:r>
              <a:rPr lang="bg-BG" altLang="bg-BG" sz="1200" b="1" dirty="0" smtClean="0">
                <a:solidFill>
                  <a:srgbClr val="0070C0"/>
                </a:solidFill>
              </a:rPr>
              <a:t> </a:t>
            </a:r>
            <a:endParaRPr lang="bg-BG" altLang="bg-BG" sz="1200" b="1" dirty="0">
              <a:solidFill>
                <a:srgbClr val="0070C0"/>
              </a:solidFill>
            </a:endParaRPr>
          </a:p>
        </p:txBody>
      </p:sp>
      <p:sp>
        <p:nvSpPr>
          <p:cNvPr id="65" name="TextBox 129"/>
          <p:cNvSpPr txBox="1">
            <a:spLocks noChangeArrowheads="1"/>
          </p:cNvSpPr>
          <p:nvPr/>
        </p:nvSpPr>
        <p:spPr bwMode="auto">
          <a:xfrm>
            <a:off x="4762949" y="4612565"/>
            <a:ext cx="389043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bg-BG" altLang="bg-BG" sz="1100" i="1" dirty="0">
                <a:solidFill>
                  <a:schemeClr val="accent2"/>
                </a:solidFill>
              </a:rPr>
              <a:t>Окончателен доклад от социално-икономическия анализ</a:t>
            </a:r>
          </a:p>
        </p:txBody>
      </p:sp>
      <p:sp>
        <p:nvSpPr>
          <p:cNvPr id="66" name="TextBox 50220"/>
          <p:cNvSpPr txBox="1">
            <a:spLocks noChangeArrowheads="1"/>
          </p:cNvSpPr>
          <p:nvPr/>
        </p:nvSpPr>
        <p:spPr bwMode="auto">
          <a:xfrm>
            <a:off x="2297062" y="3103311"/>
            <a:ext cx="191438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bg-BG" altLang="bg-BG" sz="1100" i="1" dirty="0">
                <a:solidFill>
                  <a:schemeClr val="accent6"/>
                </a:solidFill>
              </a:rPr>
              <a:t>Актуализирана </a:t>
            </a:r>
            <a:r>
              <a:rPr lang="bg-BG" altLang="bg-BG" sz="1100" i="1" dirty="0" smtClean="0">
                <a:solidFill>
                  <a:schemeClr val="accent6"/>
                </a:solidFill>
              </a:rPr>
              <a:t>НКПР</a:t>
            </a:r>
            <a:r>
              <a:rPr lang="en-US" altLang="bg-BG" sz="1100" i="1" dirty="0" smtClean="0">
                <a:solidFill>
                  <a:schemeClr val="accent6"/>
                </a:solidFill>
              </a:rPr>
              <a:t> </a:t>
            </a:r>
            <a:r>
              <a:rPr lang="bg-BG" altLang="bg-BG" sz="1100" i="1" dirty="0" smtClean="0">
                <a:solidFill>
                  <a:schemeClr val="accent6"/>
                </a:solidFill>
              </a:rPr>
              <a:t>за публично обсъждане</a:t>
            </a:r>
            <a:endParaRPr lang="bg-BG" altLang="bg-BG" sz="1100" i="1" dirty="0">
              <a:solidFill>
                <a:schemeClr val="accent6"/>
              </a:solidFill>
            </a:endParaRPr>
          </a:p>
        </p:txBody>
      </p:sp>
      <p:sp>
        <p:nvSpPr>
          <p:cNvPr id="68" name="TextBox 16"/>
          <p:cNvSpPr txBox="1">
            <a:spLocks noChangeArrowheads="1"/>
          </p:cNvSpPr>
          <p:nvPr/>
        </p:nvSpPr>
        <p:spPr bwMode="auto">
          <a:xfrm>
            <a:off x="3244944" y="3487576"/>
            <a:ext cx="101944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bg-BG" altLang="bg-BG" sz="1100" b="1" dirty="0">
                <a:solidFill>
                  <a:srgbClr val="0070C0"/>
                </a:solidFill>
              </a:rPr>
              <a:t>Октомври</a:t>
            </a:r>
            <a:r>
              <a:rPr lang="bg-BG" altLang="bg-BG" sz="1200" dirty="0" smtClean="0">
                <a:solidFill>
                  <a:srgbClr val="003399"/>
                </a:solidFill>
              </a:rPr>
              <a:t>  </a:t>
            </a:r>
            <a:endParaRPr lang="bg-BG" altLang="bg-BG" sz="1200" dirty="0">
              <a:solidFill>
                <a:srgbClr val="003399"/>
              </a:solidFill>
            </a:endParaRPr>
          </a:p>
        </p:txBody>
      </p:sp>
      <p:cxnSp>
        <p:nvCxnSpPr>
          <p:cNvPr id="69" name="Elbow Connector 68"/>
          <p:cNvCxnSpPr/>
          <p:nvPr/>
        </p:nvCxnSpPr>
        <p:spPr>
          <a:xfrm flipV="1">
            <a:off x="2883926" y="3933056"/>
            <a:ext cx="2192130" cy="550902"/>
          </a:xfrm>
          <a:prstGeom prst="bentConnector3">
            <a:avLst>
              <a:gd name="adj1" fmla="val 50000"/>
            </a:avLst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Group 69"/>
          <p:cNvGrpSpPr>
            <a:grpSpLocks/>
          </p:cNvGrpSpPr>
          <p:nvPr/>
        </p:nvGrpSpPr>
        <p:grpSpPr bwMode="auto">
          <a:xfrm>
            <a:off x="3893327" y="3857779"/>
            <a:ext cx="136161" cy="162063"/>
            <a:chOff x="7080676" y="1091888"/>
            <a:chExt cx="1219082" cy="1563026"/>
          </a:xfrm>
        </p:grpSpPr>
        <p:pic>
          <p:nvPicPr>
            <p:cNvPr id="71" name="Picture 7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0676" y="1895465"/>
              <a:ext cx="1199350" cy="759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0408" y="1091888"/>
              <a:ext cx="1199350" cy="1199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1" name="TextBox 16"/>
          <p:cNvSpPr txBox="1">
            <a:spLocks noChangeArrowheads="1"/>
          </p:cNvSpPr>
          <p:nvPr/>
        </p:nvSpPr>
        <p:spPr bwMode="auto">
          <a:xfrm>
            <a:off x="5391217" y="2584208"/>
            <a:ext cx="93610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bg-BG" altLang="bg-BG" sz="1100" b="1" dirty="0">
                <a:solidFill>
                  <a:srgbClr val="0070C0"/>
                </a:solidFill>
              </a:rPr>
              <a:t>Декември</a:t>
            </a:r>
            <a:r>
              <a:rPr lang="bg-BG" altLang="bg-BG" sz="1200" dirty="0" smtClean="0">
                <a:solidFill>
                  <a:srgbClr val="003399"/>
                </a:solidFill>
              </a:rPr>
              <a:t>  </a:t>
            </a:r>
            <a:endParaRPr lang="bg-BG" altLang="bg-BG" sz="1200" dirty="0">
              <a:solidFill>
                <a:srgbClr val="003399"/>
              </a:solidFill>
            </a:endParaRPr>
          </a:p>
        </p:txBody>
      </p:sp>
      <p:sp>
        <p:nvSpPr>
          <p:cNvPr id="102" name="TextBox 50220"/>
          <p:cNvSpPr txBox="1">
            <a:spLocks noChangeArrowheads="1"/>
          </p:cNvSpPr>
          <p:nvPr/>
        </p:nvSpPr>
        <p:spPr bwMode="auto">
          <a:xfrm>
            <a:off x="3345513" y="1708101"/>
            <a:ext cx="258469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bg-BG" altLang="bg-BG" sz="1200" b="1" i="1" dirty="0" smtClean="0">
                <a:solidFill>
                  <a:srgbClr val="003399"/>
                </a:solidFill>
              </a:rPr>
              <a:t>     </a:t>
            </a:r>
            <a:r>
              <a:rPr lang="bg-BG" altLang="bg-BG" sz="1100" b="1" i="1" dirty="0" smtClean="0">
                <a:solidFill>
                  <a:srgbClr val="003399"/>
                </a:solidFill>
              </a:rPr>
              <a:t>Регионално ниво</a:t>
            </a:r>
            <a:endParaRPr lang="en-US" altLang="bg-BG" sz="1100" b="1" i="1" dirty="0">
              <a:solidFill>
                <a:srgbClr val="003399"/>
              </a:solidFill>
            </a:endParaRPr>
          </a:p>
          <a:p>
            <a:pPr algn="r">
              <a:spcBef>
                <a:spcPct val="0"/>
              </a:spcBef>
              <a:buFontTx/>
              <a:buNone/>
            </a:pPr>
            <a:r>
              <a:rPr lang="bg-BG" altLang="bg-BG" sz="1100" i="1" dirty="0" smtClean="0">
                <a:solidFill>
                  <a:schemeClr val="accent6"/>
                </a:solidFill>
              </a:rPr>
              <a:t>Разработени регионални схеми за пространствено развитие за </a:t>
            </a:r>
            <a:r>
              <a:rPr lang="bg-BG" altLang="bg-BG" sz="1100" i="1" dirty="0">
                <a:solidFill>
                  <a:schemeClr val="accent6"/>
                </a:solidFill>
              </a:rPr>
              <a:t>регионите</a:t>
            </a:r>
            <a:r>
              <a:rPr lang="bg-BG" altLang="bg-BG" sz="1100" i="1" dirty="0" smtClean="0">
                <a:solidFill>
                  <a:schemeClr val="accent6"/>
                </a:solidFill>
              </a:rPr>
              <a:t> от ниво </a:t>
            </a:r>
            <a:r>
              <a:rPr lang="en-US" altLang="bg-BG" sz="1100" i="1" dirty="0" smtClean="0">
                <a:solidFill>
                  <a:schemeClr val="accent6"/>
                </a:solidFill>
              </a:rPr>
              <a:t>NUTS2</a:t>
            </a:r>
            <a:r>
              <a:rPr lang="bg-BG" altLang="bg-BG" sz="1100" i="1" dirty="0" smtClean="0">
                <a:solidFill>
                  <a:schemeClr val="accent6"/>
                </a:solidFill>
              </a:rPr>
              <a:t> 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bg-BG" altLang="bg-BG" sz="1100" i="1" dirty="0" smtClean="0">
                <a:solidFill>
                  <a:schemeClr val="accent6"/>
                </a:solidFill>
              </a:rPr>
              <a:t>за публично обсъждане</a:t>
            </a:r>
            <a:endParaRPr lang="bg-BG" altLang="bg-BG" sz="1100" i="1" dirty="0">
              <a:solidFill>
                <a:schemeClr val="accent6"/>
              </a:solidFill>
            </a:endParaRPr>
          </a:p>
        </p:txBody>
      </p:sp>
      <p:sp>
        <p:nvSpPr>
          <p:cNvPr id="103" name="TextBox 50220"/>
          <p:cNvSpPr txBox="1">
            <a:spLocks noChangeArrowheads="1"/>
          </p:cNvSpPr>
          <p:nvPr/>
        </p:nvSpPr>
        <p:spPr bwMode="auto">
          <a:xfrm>
            <a:off x="5899600" y="1747878"/>
            <a:ext cx="216407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bg-BG" altLang="bg-BG" sz="1100" b="1" i="1" dirty="0" smtClean="0">
                <a:solidFill>
                  <a:srgbClr val="003399"/>
                </a:solidFill>
              </a:rPr>
              <a:t>Местно/градско ниво</a:t>
            </a:r>
            <a:endParaRPr lang="en-US" altLang="bg-BG" sz="1100" b="1" i="1" dirty="0">
              <a:solidFill>
                <a:srgbClr val="003399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bg-BG" altLang="bg-BG" sz="1100" i="1" dirty="0" smtClean="0">
                <a:solidFill>
                  <a:schemeClr val="accent6"/>
                </a:solidFill>
              </a:rPr>
              <a:t>Разработени общински планове за развитие и ИПГВР</a:t>
            </a:r>
            <a:endParaRPr lang="bg-BG" altLang="bg-BG" sz="1100" i="1" dirty="0">
              <a:solidFill>
                <a:schemeClr val="accent6"/>
              </a:solidFill>
            </a:endParaRPr>
          </a:p>
        </p:txBody>
      </p:sp>
      <p:grpSp>
        <p:nvGrpSpPr>
          <p:cNvPr id="106" name="Group 105"/>
          <p:cNvGrpSpPr/>
          <p:nvPr/>
        </p:nvGrpSpPr>
        <p:grpSpPr>
          <a:xfrm>
            <a:off x="3896926" y="6532116"/>
            <a:ext cx="5679693" cy="276999"/>
            <a:chOff x="3896926" y="6532116"/>
            <a:chExt cx="5679693" cy="276999"/>
          </a:xfrm>
        </p:grpSpPr>
        <p:sp>
          <p:nvSpPr>
            <p:cNvPr id="107" name="Rectangle 106"/>
            <p:cNvSpPr/>
            <p:nvPr/>
          </p:nvSpPr>
          <p:spPr>
            <a:xfrm>
              <a:off x="7740352" y="6547313"/>
              <a:ext cx="1836267" cy="2466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lnSpc>
                  <a:spcPct val="80000"/>
                </a:lnSpc>
                <a:spcAft>
                  <a:spcPts val="0"/>
                </a:spcAft>
                <a:buClr>
                  <a:srgbClr val="65C8FF"/>
                </a:buClr>
                <a:defRPr/>
              </a:pPr>
              <a:r>
                <a:rPr lang="en-US" altLang="bg-BG" sz="1200" b="1" kern="0" dirty="0">
                  <a:solidFill>
                    <a:srgbClr val="000066"/>
                  </a:solidFill>
                  <a:latin typeface="Sylfaen" pitchFamily="18" charset="0"/>
                  <a:cs typeface="Arial" charset="0"/>
                </a:rPr>
                <a:t>www.bgregio.eu</a:t>
              </a: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3896926" y="6553853"/>
              <a:ext cx="1915909" cy="2400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eaLnBrk="1" fontAlgn="auto" hangingPunct="1">
                <a:lnSpc>
                  <a:spcPct val="80000"/>
                </a:lnSpc>
                <a:spcAft>
                  <a:spcPts val="0"/>
                </a:spcAft>
                <a:buClr>
                  <a:srgbClr val="65C8FF"/>
                </a:buClr>
                <a:defRPr/>
              </a:pPr>
              <a:r>
                <a:rPr lang="en-US" altLang="bg-BG" sz="1200" b="1" kern="0" dirty="0">
                  <a:solidFill>
                    <a:srgbClr val="000066"/>
                  </a:solidFill>
                  <a:latin typeface="Sylfaen" pitchFamily="18" charset="0"/>
                  <a:cs typeface="Arial" charset="0"/>
                </a:rPr>
                <a:t>oprd@mrrb.government.bg</a:t>
              </a: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5796136" y="6532116"/>
              <a:ext cx="20162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bg-BG" sz="1200" b="1" kern="0" dirty="0" smtClean="0">
                  <a:solidFill>
                    <a:srgbClr val="000066"/>
                  </a:solidFill>
                  <a:latin typeface="Sylfaen" pitchFamily="18" charset="0"/>
                  <a:cs typeface="Arial" charset="0"/>
                </a:rPr>
                <a:t>www.mrrb.government.bg</a:t>
              </a:r>
              <a:endParaRPr lang="bg-BG" dirty="0"/>
            </a:p>
          </p:txBody>
        </p:sp>
      </p:grpSp>
      <p:sp>
        <p:nvSpPr>
          <p:cNvPr id="45" name="TextBox 50220"/>
          <p:cNvSpPr txBox="1">
            <a:spLocks noChangeArrowheads="1"/>
          </p:cNvSpPr>
          <p:nvPr/>
        </p:nvSpPr>
        <p:spPr bwMode="auto">
          <a:xfrm>
            <a:off x="6883047" y="2962168"/>
            <a:ext cx="191438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bg-BG" altLang="bg-BG" sz="1100" i="1" dirty="0">
                <a:solidFill>
                  <a:schemeClr val="accent2"/>
                </a:solidFill>
              </a:rPr>
              <a:t>Преговори по 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bg-BG" altLang="bg-BG" sz="1100" i="1" dirty="0">
                <a:solidFill>
                  <a:schemeClr val="accent2"/>
                </a:solidFill>
              </a:rPr>
              <a:t>одобряване на ОПРР</a:t>
            </a:r>
          </a:p>
        </p:txBody>
      </p:sp>
      <p:sp>
        <p:nvSpPr>
          <p:cNvPr id="46" name="TextBox 16"/>
          <p:cNvSpPr txBox="1">
            <a:spLocks noChangeArrowheads="1"/>
          </p:cNvSpPr>
          <p:nvPr/>
        </p:nvSpPr>
        <p:spPr bwMode="auto">
          <a:xfrm>
            <a:off x="7321671" y="3347730"/>
            <a:ext cx="16168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bg-BG" altLang="bg-BG" sz="1200" b="1" dirty="0" smtClean="0">
                <a:solidFill>
                  <a:srgbClr val="0070C0"/>
                </a:solidFill>
              </a:rPr>
              <a:t>Март – </a:t>
            </a:r>
            <a:r>
              <a:rPr lang="bg-BG" altLang="bg-BG" sz="1100" b="1" dirty="0">
                <a:solidFill>
                  <a:srgbClr val="0070C0"/>
                </a:solidFill>
              </a:rPr>
              <a:t>Ноември</a:t>
            </a:r>
            <a:r>
              <a:rPr lang="bg-BG" altLang="bg-BG" sz="1200" b="1" dirty="0" smtClean="0">
                <a:solidFill>
                  <a:srgbClr val="0070C0"/>
                </a:solidFill>
              </a:rPr>
              <a:t> 2020</a:t>
            </a:r>
            <a:r>
              <a:rPr lang="bg-BG" altLang="bg-BG" sz="1200" dirty="0" smtClean="0">
                <a:solidFill>
                  <a:srgbClr val="003399"/>
                </a:solidFill>
              </a:rPr>
              <a:t>  </a:t>
            </a:r>
            <a:endParaRPr lang="bg-BG" altLang="bg-BG" sz="1200" dirty="0">
              <a:solidFill>
                <a:srgbClr val="003399"/>
              </a:solidFill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2915816" y="4456569"/>
            <a:ext cx="0" cy="505217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Group 52"/>
          <p:cNvGrpSpPr>
            <a:grpSpLocks/>
          </p:cNvGrpSpPr>
          <p:nvPr/>
        </p:nvGrpSpPr>
        <p:grpSpPr bwMode="auto">
          <a:xfrm>
            <a:off x="2843365" y="4402926"/>
            <a:ext cx="136161" cy="162063"/>
            <a:chOff x="7080676" y="1091888"/>
            <a:chExt cx="1219082" cy="1563026"/>
          </a:xfrm>
        </p:grpSpPr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0676" y="1895465"/>
              <a:ext cx="1199350" cy="759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0409" y="1091888"/>
              <a:ext cx="1199349" cy="1199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67" name="Elbow Connector 66"/>
          <p:cNvCxnSpPr/>
          <p:nvPr/>
        </p:nvCxnSpPr>
        <p:spPr>
          <a:xfrm flipV="1">
            <a:off x="5004048" y="3333816"/>
            <a:ext cx="753667" cy="599241"/>
          </a:xfrm>
          <a:prstGeom prst="bentConnector3">
            <a:avLst>
              <a:gd name="adj1" fmla="val 50000"/>
            </a:avLst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8" name="Group 97"/>
          <p:cNvGrpSpPr>
            <a:grpSpLocks/>
          </p:cNvGrpSpPr>
          <p:nvPr/>
        </p:nvGrpSpPr>
        <p:grpSpPr bwMode="auto">
          <a:xfrm>
            <a:off x="5303918" y="3271639"/>
            <a:ext cx="133957" cy="162063"/>
            <a:chOff x="5846168" y="1091888"/>
            <a:chExt cx="1199350" cy="1563026"/>
          </a:xfrm>
        </p:grpSpPr>
        <p:pic>
          <p:nvPicPr>
            <p:cNvPr id="99" name="Picture 9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6168" y="1895463"/>
              <a:ext cx="1199350" cy="759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0" name="Picture 9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6168" y="1091888"/>
              <a:ext cx="1199350" cy="1199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47" name="Elbow Connector 46"/>
          <p:cNvCxnSpPr/>
          <p:nvPr/>
        </p:nvCxnSpPr>
        <p:spPr>
          <a:xfrm flipV="1">
            <a:off x="5724128" y="2682738"/>
            <a:ext cx="2793624" cy="651812"/>
          </a:xfrm>
          <a:prstGeom prst="bentConnector3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Group 56"/>
          <p:cNvGrpSpPr>
            <a:grpSpLocks/>
          </p:cNvGrpSpPr>
          <p:nvPr/>
        </p:nvGrpSpPr>
        <p:grpSpPr bwMode="auto">
          <a:xfrm>
            <a:off x="7053961" y="2608924"/>
            <a:ext cx="133957" cy="162063"/>
            <a:chOff x="5846168" y="1091888"/>
            <a:chExt cx="1199350" cy="1563026"/>
          </a:xfrm>
        </p:grpSpPr>
        <p:pic>
          <p:nvPicPr>
            <p:cNvPr id="58" name="Picture 5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6168" y="1895463"/>
              <a:ext cx="1199350" cy="759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6168" y="1091888"/>
              <a:ext cx="1199350" cy="1199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" name="Rectangle 8"/>
          <p:cNvSpPr txBox="1">
            <a:spLocks/>
          </p:cNvSpPr>
          <p:nvPr/>
        </p:nvSpPr>
        <p:spPr bwMode="auto">
          <a:xfrm>
            <a:off x="374223" y="332656"/>
            <a:ext cx="8064896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0"/>
              </a:spcBef>
              <a:spcAft>
                <a:spcPts val="600"/>
              </a:spcAft>
              <a:buNone/>
              <a:defRPr/>
            </a:pPr>
            <a:r>
              <a:rPr lang="bg-BG" altLang="bg-BG" sz="2000" b="1" cap="all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altLang="bg-BG" sz="2000" b="1" cap="all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График за подготовка </a:t>
            </a:r>
            <a:r>
              <a:rPr lang="ru-RU" altLang="bg-BG" sz="2000" b="1" cap="all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</a:t>
            </a:r>
          </a:p>
          <a:p>
            <a:pPr algn="ctr">
              <a:spcBef>
                <a:spcPct val="0"/>
              </a:spcBef>
              <a:buNone/>
              <a:defRPr/>
            </a:pPr>
            <a:r>
              <a:rPr lang="ru-RU" altLang="bg-BG" sz="2000" b="1" cap="all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стратегическите</a:t>
            </a:r>
            <a:r>
              <a:rPr lang="ru-RU" altLang="bg-BG" sz="2000" b="1" cap="all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altLang="bg-BG" sz="2000" b="1" cap="all" dirty="0" err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документи</a:t>
            </a:r>
            <a:endParaRPr lang="ru-RU" altLang="bg-BG" sz="2000" b="1" cap="all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1413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79388" y="68327"/>
            <a:ext cx="8785225" cy="1179853"/>
            <a:chOff x="179388" y="68327"/>
            <a:chExt cx="8785225" cy="1179853"/>
          </a:xfrm>
        </p:grpSpPr>
        <p:grpSp>
          <p:nvGrpSpPr>
            <p:cNvPr id="3" name="Group 2"/>
            <p:cNvGrpSpPr/>
            <p:nvPr/>
          </p:nvGrpSpPr>
          <p:grpSpPr>
            <a:xfrm>
              <a:off x="179388" y="68327"/>
              <a:ext cx="8785225" cy="1163638"/>
              <a:chOff x="179388" y="68327"/>
              <a:chExt cx="8785225" cy="1163638"/>
            </a:xfrm>
          </p:grpSpPr>
          <p:pic>
            <p:nvPicPr>
              <p:cNvPr id="5" name="Picture 1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9388" y="68327"/>
                <a:ext cx="1008062" cy="11636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" name="Picture 10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5892" y="118419"/>
                <a:ext cx="1338721" cy="10783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" name="Rectangle 8"/>
            <p:cNvSpPr txBox="1">
              <a:spLocks/>
            </p:cNvSpPr>
            <p:nvPr/>
          </p:nvSpPr>
          <p:spPr bwMode="auto">
            <a:xfrm>
              <a:off x="374223" y="671918"/>
              <a:ext cx="8064896" cy="576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  <a:defRPr/>
              </a:pPr>
              <a:r>
                <a:rPr lang="bg-BG" altLang="bg-BG" sz="2000" b="1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</a:t>
              </a:r>
              <a:endParaRPr lang="ru-RU" altLang="bg-BG" sz="16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sp>
        <p:nvSpPr>
          <p:cNvPr id="8" name="Rectangle 7"/>
          <p:cNvSpPr/>
          <p:nvPr/>
        </p:nvSpPr>
        <p:spPr>
          <a:xfrm>
            <a:off x="179263" y="1286556"/>
            <a:ext cx="8785225" cy="5238788"/>
          </a:xfrm>
          <a:prstGeom prst="rect">
            <a:avLst/>
          </a:prstGeom>
          <a:solidFill>
            <a:srgbClr val="DCF5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grpSp>
        <p:nvGrpSpPr>
          <p:cNvPr id="9" name="Group 8"/>
          <p:cNvGrpSpPr/>
          <p:nvPr/>
        </p:nvGrpSpPr>
        <p:grpSpPr>
          <a:xfrm>
            <a:off x="3896926" y="6532116"/>
            <a:ext cx="5679693" cy="276999"/>
            <a:chOff x="3896926" y="6532116"/>
            <a:chExt cx="5679693" cy="276999"/>
          </a:xfrm>
        </p:grpSpPr>
        <p:sp>
          <p:nvSpPr>
            <p:cNvPr id="10" name="Rectangle 9"/>
            <p:cNvSpPr/>
            <p:nvPr/>
          </p:nvSpPr>
          <p:spPr>
            <a:xfrm>
              <a:off x="7740352" y="6547313"/>
              <a:ext cx="1836267" cy="2466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lnSpc>
                  <a:spcPct val="80000"/>
                </a:lnSpc>
                <a:spcAft>
                  <a:spcPts val="0"/>
                </a:spcAft>
                <a:buClr>
                  <a:srgbClr val="65C8FF"/>
                </a:buClr>
                <a:defRPr/>
              </a:pPr>
              <a:r>
                <a:rPr lang="en-US" altLang="bg-BG" sz="1200" b="1" kern="0" dirty="0">
                  <a:solidFill>
                    <a:srgbClr val="000066"/>
                  </a:solidFill>
                  <a:latin typeface="Sylfaen" pitchFamily="18" charset="0"/>
                  <a:cs typeface="Arial" charset="0"/>
                </a:rPr>
                <a:t>www.bgregio.eu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896926" y="6553853"/>
              <a:ext cx="1915909" cy="2400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eaLnBrk="1" fontAlgn="auto" hangingPunct="1">
                <a:lnSpc>
                  <a:spcPct val="80000"/>
                </a:lnSpc>
                <a:spcAft>
                  <a:spcPts val="0"/>
                </a:spcAft>
                <a:buClr>
                  <a:srgbClr val="65C8FF"/>
                </a:buClr>
                <a:defRPr/>
              </a:pPr>
              <a:r>
                <a:rPr lang="en-US" altLang="bg-BG" sz="1200" b="1" kern="0" dirty="0">
                  <a:solidFill>
                    <a:srgbClr val="000066"/>
                  </a:solidFill>
                  <a:latin typeface="Sylfaen" pitchFamily="18" charset="0"/>
                  <a:cs typeface="Arial" charset="0"/>
                </a:rPr>
                <a:t>oprd@mrrb.government.bg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796136" y="6532116"/>
              <a:ext cx="20162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bg-BG" sz="1200" b="1" kern="0" dirty="0" smtClean="0">
                  <a:solidFill>
                    <a:srgbClr val="000066"/>
                  </a:solidFill>
                  <a:latin typeface="Sylfaen" pitchFamily="18" charset="0"/>
                  <a:cs typeface="Arial" charset="0"/>
                </a:rPr>
                <a:t>www.mrrb.government.bg</a:t>
              </a:r>
              <a:endParaRPr lang="bg-BG" dirty="0"/>
            </a:p>
          </p:txBody>
        </p:sp>
      </p:grpSp>
      <p:sp>
        <p:nvSpPr>
          <p:cNvPr id="15" name="Rounded Rectangle 14"/>
          <p:cNvSpPr/>
          <p:nvPr/>
        </p:nvSpPr>
        <p:spPr>
          <a:xfrm>
            <a:off x="412321" y="2204864"/>
            <a:ext cx="2359478" cy="674008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>
              <a:defRPr/>
            </a:pPr>
            <a:r>
              <a:rPr lang="bg-BG" altLang="bg-BG" sz="1600" b="1" dirty="0" smtClean="0">
                <a:solidFill>
                  <a:schemeClr val="bg1"/>
                </a:solidFill>
              </a:rPr>
              <a:t>ОПРР</a:t>
            </a:r>
            <a:r>
              <a:rPr lang="en-US" altLang="bg-BG" sz="1600" b="1" dirty="0" smtClean="0">
                <a:solidFill>
                  <a:schemeClr val="bg1"/>
                </a:solidFill>
              </a:rPr>
              <a:t> </a:t>
            </a:r>
            <a:r>
              <a:rPr lang="en-US" altLang="bg-BG" sz="1600" b="1" dirty="0">
                <a:solidFill>
                  <a:schemeClr val="bg1"/>
                </a:solidFill>
              </a:rPr>
              <a:t>2021-2027</a:t>
            </a:r>
          </a:p>
        </p:txBody>
      </p:sp>
      <p:sp>
        <p:nvSpPr>
          <p:cNvPr id="19" name="Oval 18"/>
          <p:cNvSpPr/>
          <p:nvPr/>
        </p:nvSpPr>
        <p:spPr>
          <a:xfrm>
            <a:off x="3513470" y="2782057"/>
            <a:ext cx="2160240" cy="936525"/>
          </a:xfrm>
          <a:prstGeom prst="ellipse">
            <a:avLst/>
          </a:prstGeom>
          <a:solidFill>
            <a:srgbClr val="7FAB5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/>
              <a:t>Регионални схеми за пространствено развитие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 flipH="1">
            <a:off x="2810546" y="3501008"/>
            <a:ext cx="702924" cy="239674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8977"/>
          <p:cNvSpPr txBox="1">
            <a:spLocks noChangeArrowheads="1"/>
          </p:cNvSpPr>
          <p:nvPr/>
        </p:nvSpPr>
        <p:spPr bwMode="auto">
          <a:xfrm>
            <a:off x="3458098" y="5358457"/>
            <a:ext cx="578764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bg-BG" altLang="bg-BG" sz="16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Фокус върху ЦП 5 „Европа по-близо до гражданите“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10" b="22468"/>
          <a:stretch/>
        </p:blipFill>
        <p:spPr>
          <a:xfrm>
            <a:off x="412321" y="4212170"/>
            <a:ext cx="1260000" cy="8520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1"/>
            </a:solidFill>
          </a:ln>
          <a:effectLst/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2321" y="3140530"/>
            <a:ext cx="1260000" cy="852000"/>
          </a:xfrm>
          <a:prstGeom prst="rect">
            <a:avLst/>
          </a:prstGeom>
        </p:spPr>
      </p:pic>
      <p:sp>
        <p:nvSpPr>
          <p:cNvPr id="28" name="Round Same Side Corner Rectangle 27"/>
          <p:cNvSpPr/>
          <p:nvPr/>
        </p:nvSpPr>
        <p:spPr>
          <a:xfrm rot="5400000">
            <a:off x="1868236" y="3102673"/>
            <a:ext cx="865704" cy="941422"/>
          </a:xfrm>
          <a:prstGeom prst="round2SameRect">
            <a:avLst/>
          </a:prstGeom>
          <a:solidFill>
            <a:srgbClr val="F7E3A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/>
            <a:r>
              <a:rPr lang="bg-BG" sz="1200" dirty="0">
                <a:solidFill>
                  <a:srgbClr val="003399"/>
                </a:solidFill>
              </a:rPr>
              <a:t>ПО </a:t>
            </a:r>
            <a:r>
              <a:rPr lang="en-US" sz="1200" dirty="0">
                <a:solidFill>
                  <a:srgbClr val="003399"/>
                </a:solidFill>
              </a:rPr>
              <a:t>1: </a:t>
            </a:r>
            <a:r>
              <a:rPr lang="bg-BG" sz="1200" dirty="0">
                <a:solidFill>
                  <a:srgbClr val="003399"/>
                </a:solidFill>
              </a:rPr>
              <a:t>Регионално развитие</a:t>
            </a:r>
            <a:endParaRPr lang="en-US" sz="1200" dirty="0">
              <a:solidFill>
                <a:srgbClr val="003399"/>
              </a:solidFill>
            </a:endParaRPr>
          </a:p>
        </p:txBody>
      </p:sp>
      <p:sp>
        <p:nvSpPr>
          <p:cNvPr id="29" name="Round Same Side Corner Rectangle 28"/>
          <p:cNvSpPr/>
          <p:nvPr/>
        </p:nvSpPr>
        <p:spPr>
          <a:xfrm rot="5400000">
            <a:off x="1868236" y="4182793"/>
            <a:ext cx="865704" cy="941422"/>
          </a:xfrm>
          <a:prstGeom prst="round2SameRect">
            <a:avLst/>
          </a:prstGeom>
          <a:solidFill>
            <a:srgbClr val="F6A78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/>
            <a:r>
              <a:rPr lang="bg-BG" sz="1200" dirty="0">
                <a:solidFill>
                  <a:srgbClr val="003399"/>
                </a:solidFill>
              </a:rPr>
              <a:t>ПО </a:t>
            </a:r>
            <a:r>
              <a:rPr lang="en-US" sz="1200" dirty="0" smtClean="0">
                <a:solidFill>
                  <a:srgbClr val="003399"/>
                </a:solidFill>
              </a:rPr>
              <a:t>2: </a:t>
            </a:r>
            <a:r>
              <a:rPr lang="bg-BG" sz="1200" dirty="0" smtClean="0">
                <a:solidFill>
                  <a:srgbClr val="003399"/>
                </a:solidFill>
              </a:rPr>
              <a:t>Градско развитие</a:t>
            </a:r>
            <a:endParaRPr lang="en-US" sz="1200" dirty="0">
              <a:solidFill>
                <a:srgbClr val="003399"/>
              </a:solidFill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8" t="23145" r="39328" b="27937"/>
          <a:stretch/>
        </p:blipFill>
        <p:spPr>
          <a:xfrm>
            <a:off x="412321" y="5290468"/>
            <a:ext cx="1260000" cy="8399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1"/>
            </a:solidFill>
          </a:ln>
          <a:effectLst/>
        </p:spPr>
      </p:pic>
      <p:sp>
        <p:nvSpPr>
          <p:cNvPr id="33" name="Round Same Side Corner Rectangle 32"/>
          <p:cNvSpPr/>
          <p:nvPr/>
        </p:nvSpPr>
        <p:spPr>
          <a:xfrm rot="5400000">
            <a:off x="1868236" y="5261741"/>
            <a:ext cx="865704" cy="941422"/>
          </a:xfrm>
          <a:prstGeom prst="round2SameRect">
            <a:avLst/>
          </a:prstGeom>
          <a:solidFill>
            <a:srgbClr val="EBCBB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/>
            <a:r>
              <a:rPr lang="bg-BG" sz="1200" dirty="0">
                <a:solidFill>
                  <a:srgbClr val="003399"/>
                </a:solidFill>
              </a:rPr>
              <a:t>ПО </a:t>
            </a:r>
            <a:r>
              <a:rPr lang="en-US" sz="1200" dirty="0" smtClean="0">
                <a:solidFill>
                  <a:srgbClr val="003399"/>
                </a:solidFill>
              </a:rPr>
              <a:t>3: </a:t>
            </a:r>
            <a:r>
              <a:rPr lang="bg-BG" sz="1200" dirty="0">
                <a:solidFill>
                  <a:srgbClr val="003399"/>
                </a:solidFill>
              </a:rPr>
              <a:t>Т</a:t>
            </a:r>
            <a:r>
              <a:rPr lang="bg-BG" sz="1200" dirty="0" smtClean="0">
                <a:solidFill>
                  <a:srgbClr val="003399"/>
                </a:solidFill>
              </a:rPr>
              <a:t>ехническа помощ</a:t>
            </a:r>
            <a:endParaRPr lang="en-US" sz="1200" dirty="0">
              <a:solidFill>
                <a:srgbClr val="003399"/>
              </a:solidFill>
            </a:endParaRPr>
          </a:p>
        </p:txBody>
      </p:sp>
      <p:sp>
        <p:nvSpPr>
          <p:cNvPr id="36" name="Oval 35"/>
          <p:cNvSpPr/>
          <p:nvPr/>
        </p:nvSpPr>
        <p:spPr>
          <a:xfrm>
            <a:off x="3563888" y="3932635"/>
            <a:ext cx="2160240" cy="936525"/>
          </a:xfrm>
          <a:prstGeom prst="ellipse">
            <a:avLst/>
          </a:prstGeom>
          <a:solidFill>
            <a:srgbClr val="7FAB5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>
              <a:defRPr/>
            </a:pPr>
            <a:r>
              <a:rPr lang="bg-BG" sz="1200" dirty="0" smtClean="0"/>
              <a:t>Общински планове за развитие/ИПГВР</a:t>
            </a:r>
            <a:endParaRPr lang="bg-BG" sz="1200" dirty="0"/>
          </a:p>
        </p:txBody>
      </p:sp>
      <p:sp>
        <p:nvSpPr>
          <p:cNvPr id="38" name="Rounded Rectangle 37"/>
          <p:cNvSpPr/>
          <p:nvPr/>
        </p:nvSpPr>
        <p:spPr>
          <a:xfrm>
            <a:off x="6272416" y="3392635"/>
            <a:ext cx="2448000" cy="540000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>
              <a:defRPr/>
            </a:pPr>
            <a:r>
              <a:rPr lang="bg-BG" dirty="0" smtClean="0"/>
              <a:t>Фин. инструменти</a:t>
            </a:r>
            <a:endParaRPr lang="bg-BG" dirty="0"/>
          </a:p>
        </p:txBody>
      </p:sp>
      <p:sp>
        <p:nvSpPr>
          <p:cNvPr id="39" name="Rounded Rectangle 38"/>
          <p:cNvSpPr/>
          <p:nvPr/>
        </p:nvSpPr>
        <p:spPr>
          <a:xfrm>
            <a:off x="6262520" y="2527895"/>
            <a:ext cx="2448000" cy="540000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>
              <a:defRPr/>
            </a:pPr>
            <a:r>
              <a:rPr lang="bg-BG" dirty="0" smtClean="0"/>
              <a:t>ПРСР </a:t>
            </a:r>
            <a:r>
              <a:rPr lang="bg-BG" sz="1400" dirty="0" smtClean="0"/>
              <a:t>(за територии в селски райони)</a:t>
            </a:r>
            <a:endParaRPr lang="bg-BG" sz="1400" dirty="0"/>
          </a:p>
        </p:txBody>
      </p:sp>
      <p:sp>
        <p:nvSpPr>
          <p:cNvPr id="40" name="Rounded Rectangle 39"/>
          <p:cNvSpPr/>
          <p:nvPr/>
        </p:nvSpPr>
        <p:spPr>
          <a:xfrm>
            <a:off x="6262520" y="4151932"/>
            <a:ext cx="2448000" cy="540000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>
              <a:defRPr/>
            </a:pPr>
            <a:r>
              <a:rPr lang="bg-BG" dirty="0" smtClean="0"/>
              <a:t>Секторни ОП</a:t>
            </a:r>
            <a:endParaRPr lang="bg-BG" dirty="0"/>
          </a:p>
        </p:txBody>
      </p:sp>
      <p:sp>
        <p:nvSpPr>
          <p:cNvPr id="43" name="TextBox 28974"/>
          <p:cNvSpPr txBox="1">
            <a:spLocks noChangeArrowheads="1"/>
          </p:cNvSpPr>
          <p:nvPr/>
        </p:nvSpPr>
        <p:spPr bwMode="auto">
          <a:xfrm>
            <a:off x="2150439" y="1440629"/>
            <a:ext cx="615934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bg-BG" altLang="bg-BG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Интегриран подход за вземане на решения и подбор на проекти на регионално ниво</a:t>
            </a:r>
          </a:p>
          <a:p>
            <a:pPr algn="ctr"/>
            <a:endParaRPr lang="bg-BG" altLang="bg-BG" b="1" i="1" dirty="0">
              <a:solidFill>
                <a:srgbClr val="003399"/>
              </a:solidFill>
              <a:cs typeface="Andalus" pitchFamily="18" charset="-78"/>
            </a:endParaRPr>
          </a:p>
        </p:txBody>
      </p:sp>
      <p:cxnSp>
        <p:nvCxnSpPr>
          <p:cNvPr id="46" name="Straight Arrow Connector 45"/>
          <p:cNvCxnSpPr/>
          <p:nvPr/>
        </p:nvCxnSpPr>
        <p:spPr>
          <a:xfrm flipV="1">
            <a:off x="5706667" y="2817258"/>
            <a:ext cx="419797" cy="237986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>
            <a:off x="5706667" y="3392635"/>
            <a:ext cx="419797" cy="13646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>
            <a:off x="5561268" y="3618899"/>
            <a:ext cx="547768" cy="42674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 flipH="1">
            <a:off x="2771799" y="4468394"/>
            <a:ext cx="710667" cy="25675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3482466" y="5878377"/>
            <a:ext cx="26642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altLang="bg-BG" sz="16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Подкрепа от </a:t>
            </a:r>
            <a:r>
              <a:rPr lang="bg-BG" altLang="bg-BG" sz="1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СБ/ОИСР</a:t>
            </a:r>
            <a:endParaRPr lang="bg-BG" altLang="bg-BG" sz="1600" b="1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grpSp>
        <p:nvGrpSpPr>
          <p:cNvPr id="74" name="Group 73"/>
          <p:cNvGrpSpPr>
            <a:grpSpLocks/>
          </p:cNvGrpSpPr>
          <p:nvPr/>
        </p:nvGrpSpPr>
        <p:grpSpPr bwMode="auto">
          <a:xfrm>
            <a:off x="3246677" y="5942969"/>
            <a:ext cx="206054" cy="272857"/>
            <a:chOff x="7080676" y="1091888"/>
            <a:chExt cx="1219082" cy="1563026"/>
          </a:xfrm>
        </p:grpSpPr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0676" y="1895465"/>
              <a:ext cx="1199350" cy="759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6" name="Picture 7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0408" y="1091888"/>
              <a:ext cx="1199350" cy="1199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4" name="Group 53"/>
          <p:cNvGrpSpPr>
            <a:grpSpLocks/>
          </p:cNvGrpSpPr>
          <p:nvPr/>
        </p:nvGrpSpPr>
        <p:grpSpPr bwMode="auto">
          <a:xfrm>
            <a:off x="3246677" y="5425911"/>
            <a:ext cx="206054" cy="272857"/>
            <a:chOff x="7080676" y="1091888"/>
            <a:chExt cx="1219082" cy="1563026"/>
          </a:xfrm>
        </p:grpSpPr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0676" y="1895465"/>
              <a:ext cx="1199350" cy="759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" name="Picture 5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0408" y="1091888"/>
              <a:ext cx="1199350" cy="1199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1" name="Rectangle 8"/>
          <p:cNvSpPr txBox="1">
            <a:spLocks/>
          </p:cNvSpPr>
          <p:nvPr/>
        </p:nvSpPr>
        <p:spPr bwMode="auto">
          <a:xfrm>
            <a:off x="374223" y="476672"/>
            <a:ext cx="8064896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0"/>
              </a:spcBef>
              <a:spcAft>
                <a:spcPts val="600"/>
              </a:spcAft>
              <a:buNone/>
              <a:defRPr/>
            </a:pPr>
            <a:r>
              <a:rPr lang="ru-RU" altLang="bg-BG" sz="2000" b="1" cap="all" dirty="0" err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Предварителна</a:t>
            </a:r>
            <a:r>
              <a:rPr lang="ru-RU" altLang="bg-BG" sz="2000" b="1" cap="all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концепция </a:t>
            </a:r>
            <a:r>
              <a:rPr lang="ru-RU" altLang="bg-BG" sz="2000" b="1" cap="all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</a:t>
            </a:r>
          </a:p>
          <a:p>
            <a:pPr algn="ctr">
              <a:spcBef>
                <a:spcPct val="0"/>
              </a:spcBef>
              <a:spcAft>
                <a:spcPts val="600"/>
              </a:spcAft>
              <a:buNone/>
              <a:defRPr/>
            </a:pPr>
            <a:r>
              <a:rPr lang="ru-RU" altLang="bg-BG" sz="2000" b="1" cap="all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дизайн </a:t>
            </a:r>
            <a:r>
              <a:rPr lang="ru-RU" altLang="bg-BG" sz="2000" b="1" cap="all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 ОПРР 2021-2027</a:t>
            </a:r>
            <a:endParaRPr lang="ru-RU" altLang="bg-BG" sz="1600" b="1" cap="all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8192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79388" y="68327"/>
            <a:ext cx="8785225" cy="1163638"/>
            <a:chOff x="179388" y="68327"/>
            <a:chExt cx="8785225" cy="1163638"/>
          </a:xfrm>
        </p:grpSpPr>
        <p:pic>
          <p:nvPicPr>
            <p:cNvPr id="5" name="Picture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388" y="68327"/>
              <a:ext cx="1008062" cy="1163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1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5892" y="118419"/>
              <a:ext cx="1338721" cy="1078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Rectangle 7"/>
          <p:cNvSpPr/>
          <p:nvPr/>
        </p:nvSpPr>
        <p:spPr>
          <a:xfrm>
            <a:off x="179263" y="1286556"/>
            <a:ext cx="8785225" cy="5238788"/>
          </a:xfrm>
          <a:prstGeom prst="rect">
            <a:avLst/>
          </a:prstGeom>
          <a:solidFill>
            <a:srgbClr val="DCF5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808"/>
          <a:stretch/>
        </p:blipFill>
        <p:spPr bwMode="auto">
          <a:xfrm>
            <a:off x="146151" y="1125816"/>
            <a:ext cx="9106369" cy="5444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3896926" y="6532116"/>
            <a:ext cx="5679693" cy="276999"/>
            <a:chOff x="3896926" y="6532116"/>
            <a:chExt cx="5679693" cy="276999"/>
          </a:xfrm>
        </p:grpSpPr>
        <p:sp>
          <p:nvSpPr>
            <p:cNvPr id="11" name="Rectangle 10"/>
            <p:cNvSpPr/>
            <p:nvPr/>
          </p:nvSpPr>
          <p:spPr>
            <a:xfrm>
              <a:off x="7740352" y="6547313"/>
              <a:ext cx="1836267" cy="2466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lnSpc>
                  <a:spcPct val="80000"/>
                </a:lnSpc>
                <a:spcAft>
                  <a:spcPts val="0"/>
                </a:spcAft>
                <a:buClr>
                  <a:srgbClr val="65C8FF"/>
                </a:buClr>
                <a:defRPr/>
              </a:pPr>
              <a:r>
                <a:rPr lang="en-US" altLang="bg-BG" sz="1200" b="1" kern="0" dirty="0">
                  <a:solidFill>
                    <a:srgbClr val="000066"/>
                  </a:solidFill>
                  <a:latin typeface="Sylfaen" pitchFamily="18" charset="0"/>
                  <a:cs typeface="Arial" charset="0"/>
                </a:rPr>
                <a:t>www.bgregio.eu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896926" y="6553853"/>
              <a:ext cx="1915909" cy="2400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eaLnBrk="1" fontAlgn="auto" hangingPunct="1">
                <a:lnSpc>
                  <a:spcPct val="80000"/>
                </a:lnSpc>
                <a:spcAft>
                  <a:spcPts val="0"/>
                </a:spcAft>
                <a:buClr>
                  <a:srgbClr val="65C8FF"/>
                </a:buClr>
                <a:defRPr/>
              </a:pPr>
              <a:r>
                <a:rPr lang="en-US" altLang="bg-BG" sz="1200" b="1" kern="0" dirty="0">
                  <a:solidFill>
                    <a:srgbClr val="000066"/>
                  </a:solidFill>
                  <a:latin typeface="Sylfaen" pitchFamily="18" charset="0"/>
                  <a:cs typeface="Arial" charset="0"/>
                </a:rPr>
                <a:t>oprd@mrrb.government.bg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796136" y="6532116"/>
              <a:ext cx="20162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bg-BG" sz="1200" b="1" kern="0" dirty="0" smtClean="0">
                  <a:solidFill>
                    <a:srgbClr val="000066"/>
                  </a:solidFill>
                  <a:latin typeface="Sylfaen" pitchFamily="18" charset="0"/>
                  <a:cs typeface="Arial" charset="0"/>
                </a:rPr>
                <a:t>www.mrrb.government.bg</a:t>
              </a:r>
              <a:endParaRPr lang="bg-BG" dirty="0"/>
            </a:p>
          </p:txBody>
        </p:sp>
      </p:grpSp>
      <p:sp>
        <p:nvSpPr>
          <p:cNvPr id="14" name="Rectangle 8"/>
          <p:cNvSpPr txBox="1">
            <a:spLocks/>
          </p:cNvSpPr>
          <p:nvPr/>
        </p:nvSpPr>
        <p:spPr bwMode="auto">
          <a:xfrm>
            <a:off x="374223" y="476474"/>
            <a:ext cx="8064896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0"/>
              </a:spcBef>
              <a:spcAft>
                <a:spcPts val="600"/>
              </a:spcAft>
              <a:buNone/>
              <a:defRPr/>
            </a:pPr>
            <a:r>
              <a:rPr lang="ru-RU" altLang="bg-BG" sz="2000" b="1" cap="all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Концепция за </a:t>
            </a:r>
            <a:r>
              <a:rPr lang="ru-RU" altLang="bg-BG" sz="2000" b="1" cap="all" dirty="0" err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прилагане</a:t>
            </a:r>
            <a:r>
              <a:rPr lang="ru-RU" altLang="bg-BG" sz="2000" b="1" cap="all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altLang="bg-BG" sz="2000" b="1" cap="all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</a:t>
            </a:r>
          </a:p>
          <a:p>
            <a:pPr algn="ctr">
              <a:spcBef>
                <a:spcPct val="0"/>
              </a:spcBef>
              <a:buNone/>
              <a:defRPr/>
            </a:pPr>
            <a:r>
              <a:rPr lang="ru-RU" altLang="bg-BG" sz="2000" b="1" cap="all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интегрирани</a:t>
            </a:r>
            <a:r>
              <a:rPr lang="ru-RU" altLang="bg-BG" sz="2000" b="1" cap="all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altLang="bg-BG" sz="2000" b="1" cap="all" dirty="0" err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териториални</a:t>
            </a:r>
            <a:r>
              <a:rPr lang="ru-RU" altLang="bg-BG" sz="2000" b="1" cap="all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инвестиции</a:t>
            </a:r>
          </a:p>
        </p:txBody>
      </p:sp>
    </p:spTree>
    <p:extLst>
      <p:ext uri="{BB962C8B-B14F-4D97-AF65-F5344CB8AC3E}">
        <p14:creationId xmlns:p14="http://schemas.microsoft.com/office/powerpoint/2010/main" val="17621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79388" y="68327"/>
            <a:ext cx="8785225" cy="1163638"/>
            <a:chOff x="179388" y="68327"/>
            <a:chExt cx="8785225" cy="1163638"/>
          </a:xfrm>
        </p:grpSpPr>
        <p:pic>
          <p:nvPicPr>
            <p:cNvPr id="5" name="Picture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388" y="68327"/>
              <a:ext cx="1008062" cy="1163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1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5892" y="118419"/>
              <a:ext cx="1338721" cy="1078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Rectangle 7"/>
          <p:cNvSpPr/>
          <p:nvPr/>
        </p:nvSpPr>
        <p:spPr>
          <a:xfrm>
            <a:off x="179263" y="1286556"/>
            <a:ext cx="8785225" cy="5238788"/>
          </a:xfrm>
          <a:prstGeom prst="rect">
            <a:avLst/>
          </a:prstGeom>
          <a:solidFill>
            <a:srgbClr val="DCF5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grpSp>
        <p:nvGrpSpPr>
          <p:cNvPr id="10" name="Group 9"/>
          <p:cNvGrpSpPr/>
          <p:nvPr/>
        </p:nvGrpSpPr>
        <p:grpSpPr>
          <a:xfrm>
            <a:off x="3896926" y="6532116"/>
            <a:ext cx="5679693" cy="276999"/>
            <a:chOff x="3896926" y="6532116"/>
            <a:chExt cx="5679693" cy="276999"/>
          </a:xfrm>
        </p:grpSpPr>
        <p:sp>
          <p:nvSpPr>
            <p:cNvPr id="11" name="Rectangle 10"/>
            <p:cNvSpPr/>
            <p:nvPr/>
          </p:nvSpPr>
          <p:spPr>
            <a:xfrm>
              <a:off x="7740352" y="6547313"/>
              <a:ext cx="1836267" cy="2466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lnSpc>
                  <a:spcPct val="80000"/>
                </a:lnSpc>
                <a:spcAft>
                  <a:spcPts val="0"/>
                </a:spcAft>
                <a:buClr>
                  <a:srgbClr val="65C8FF"/>
                </a:buClr>
                <a:defRPr/>
              </a:pPr>
              <a:r>
                <a:rPr lang="en-US" altLang="bg-BG" sz="1200" b="1" kern="0" dirty="0">
                  <a:solidFill>
                    <a:srgbClr val="000066"/>
                  </a:solidFill>
                  <a:latin typeface="Sylfaen" pitchFamily="18" charset="0"/>
                  <a:cs typeface="Arial" charset="0"/>
                </a:rPr>
                <a:t>www.bgregio.eu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896926" y="6553853"/>
              <a:ext cx="1915909" cy="2400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eaLnBrk="1" fontAlgn="auto" hangingPunct="1">
                <a:lnSpc>
                  <a:spcPct val="80000"/>
                </a:lnSpc>
                <a:spcAft>
                  <a:spcPts val="0"/>
                </a:spcAft>
                <a:buClr>
                  <a:srgbClr val="65C8FF"/>
                </a:buClr>
                <a:defRPr/>
              </a:pPr>
              <a:r>
                <a:rPr lang="en-US" altLang="bg-BG" sz="1200" b="1" kern="0" dirty="0">
                  <a:solidFill>
                    <a:srgbClr val="000066"/>
                  </a:solidFill>
                  <a:latin typeface="Sylfaen" pitchFamily="18" charset="0"/>
                  <a:cs typeface="Arial" charset="0"/>
                </a:rPr>
                <a:t>oprd@mrrb.government.bg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796136" y="6532116"/>
              <a:ext cx="20162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bg-BG" sz="1200" b="1" kern="0" dirty="0" smtClean="0">
                  <a:solidFill>
                    <a:srgbClr val="000066"/>
                  </a:solidFill>
                  <a:latin typeface="Sylfaen" pitchFamily="18" charset="0"/>
                  <a:cs typeface="Arial" charset="0"/>
                </a:rPr>
                <a:t>www.mrrb.government.bg</a:t>
              </a:r>
              <a:endParaRPr lang="bg-BG" dirty="0"/>
            </a:p>
          </p:txBody>
        </p:sp>
      </p:grpSp>
      <p:sp>
        <p:nvSpPr>
          <p:cNvPr id="14" name="Rectangle 8"/>
          <p:cNvSpPr txBox="1">
            <a:spLocks/>
          </p:cNvSpPr>
          <p:nvPr/>
        </p:nvSpPr>
        <p:spPr bwMode="auto">
          <a:xfrm>
            <a:off x="374223" y="476474"/>
            <a:ext cx="8064896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0"/>
              </a:spcBef>
              <a:spcAft>
                <a:spcPts val="600"/>
              </a:spcAft>
              <a:buNone/>
              <a:defRPr/>
            </a:pPr>
            <a:r>
              <a:rPr lang="ru-RU" altLang="bg-BG" sz="2000" b="1" cap="all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Изпълнение</a:t>
            </a:r>
            <a:r>
              <a:rPr lang="ru-RU" altLang="bg-BG" sz="2000" b="1" cap="all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на </a:t>
            </a:r>
            <a:r>
              <a:rPr lang="ru-RU" altLang="bg-BG" sz="2000" b="1" cap="all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Интегрирани</a:t>
            </a:r>
            <a:r>
              <a:rPr lang="ru-RU" altLang="bg-BG" sz="2000" b="1" cap="all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altLang="bg-BG" sz="2000" b="1" cap="all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проекти</a:t>
            </a:r>
            <a:endParaRPr lang="ru-RU" altLang="bg-BG" sz="2000" b="1" cap="all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621058" y="1623835"/>
            <a:ext cx="7901884" cy="4541469"/>
            <a:chOff x="464508" y="1695842"/>
            <a:chExt cx="7901884" cy="4541469"/>
          </a:xfrm>
        </p:grpSpPr>
        <p:sp>
          <p:nvSpPr>
            <p:cNvPr id="16" name="Freeform 15"/>
            <p:cNvSpPr/>
            <p:nvPr/>
          </p:nvSpPr>
          <p:spPr>
            <a:xfrm>
              <a:off x="1062573" y="1988839"/>
              <a:ext cx="2913449" cy="1152128"/>
            </a:xfrm>
            <a:custGeom>
              <a:avLst/>
              <a:gdLst>
                <a:gd name="connsiteX0" fmla="*/ 0 w 2822725"/>
                <a:gd name="connsiteY0" fmla="*/ 0 h 1024339"/>
                <a:gd name="connsiteX1" fmla="*/ 2822725 w 2822725"/>
                <a:gd name="connsiteY1" fmla="*/ 0 h 1024339"/>
                <a:gd name="connsiteX2" fmla="*/ 2822725 w 2822725"/>
                <a:gd name="connsiteY2" fmla="*/ 1024339 h 1024339"/>
                <a:gd name="connsiteX3" fmla="*/ 0 w 2822725"/>
                <a:gd name="connsiteY3" fmla="*/ 1024339 h 1024339"/>
                <a:gd name="connsiteX4" fmla="*/ 0 w 2822725"/>
                <a:gd name="connsiteY4" fmla="*/ 0 h 1024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2725" h="1024339">
                  <a:moveTo>
                    <a:pt x="0" y="0"/>
                  </a:moveTo>
                  <a:lnTo>
                    <a:pt x="2822725" y="0"/>
                  </a:lnTo>
                  <a:lnTo>
                    <a:pt x="2822725" y="1024339"/>
                  </a:lnTo>
                  <a:lnTo>
                    <a:pt x="0" y="102433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71720" tIns="60960" rIns="60960" bIns="60960" numCol="1" spcCol="1270" anchor="ctr" anchorCtr="0">
              <a:noAutofit/>
            </a:bodyPr>
            <a:lstStyle>
              <a:defPPr>
                <a:defRPr lang="bg-BG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Char char="-"/>
              </a:pPr>
              <a:endParaRPr lang="bg-BG" sz="1400" dirty="0" smtClean="0"/>
            </a:p>
            <a:p>
              <a:pPr marL="285750" indent="-28575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Char char="-"/>
              </a:pPr>
              <a:r>
                <a:rPr lang="bg-BG" sz="1400" dirty="0" smtClean="0"/>
                <a:t>Проекти с регионално </a:t>
              </a:r>
              <a:r>
                <a:rPr lang="bg-BG" sz="1400" dirty="0"/>
                <a:t>значение</a:t>
              </a:r>
              <a:r>
                <a:rPr lang="en-US" sz="1400" dirty="0"/>
                <a:t> </a:t>
              </a:r>
              <a:r>
                <a:rPr lang="bg-BG" sz="1400" dirty="0"/>
                <a:t>в изпълнение на </a:t>
              </a:r>
              <a:r>
                <a:rPr lang="bg-BG" sz="1400" dirty="0" smtClean="0"/>
                <a:t>РСПР</a:t>
              </a:r>
            </a:p>
            <a:p>
              <a:pPr marL="285750" indent="-28575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Char char="-"/>
              </a:pPr>
              <a:r>
                <a:rPr lang="bg-BG" sz="1400" dirty="0" smtClean="0"/>
                <a:t>Икономическа обоснованост</a:t>
              </a:r>
              <a:endParaRPr lang="bg-BG" sz="1400" dirty="0"/>
            </a:p>
            <a:p>
              <a:pPr marL="0" lvl="0" indent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bg-BG" sz="1600" kern="1200" dirty="0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72776" y="1695842"/>
              <a:ext cx="990062" cy="1179190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56000" r="-56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bg-BG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66565" y="4587411"/>
              <a:ext cx="2899827" cy="1024339"/>
            </a:xfrm>
            <a:custGeom>
              <a:avLst/>
              <a:gdLst>
                <a:gd name="connsiteX0" fmla="*/ 0 w 2703663"/>
                <a:gd name="connsiteY0" fmla="*/ 0 h 1024339"/>
                <a:gd name="connsiteX1" fmla="*/ 2703663 w 2703663"/>
                <a:gd name="connsiteY1" fmla="*/ 0 h 1024339"/>
                <a:gd name="connsiteX2" fmla="*/ 2703663 w 2703663"/>
                <a:gd name="connsiteY2" fmla="*/ 1024339 h 1024339"/>
                <a:gd name="connsiteX3" fmla="*/ 0 w 2703663"/>
                <a:gd name="connsiteY3" fmla="*/ 1024339 h 1024339"/>
                <a:gd name="connsiteX4" fmla="*/ 0 w 2703663"/>
                <a:gd name="connsiteY4" fmla="*/ 0 h 1024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3663" h="1024339">
                  <a:moveTo>
                    <a:pt x="0" y="0"/>
                  </a:moveTo>
                  <a:lnTo>
                    <a:pt x="2703663" y="0"/>
                  </a:lnTo>
                  <a:lnTo>
                    <a:pt x="2703663" y="1024339"/>
                  </a:lnTo>
                  <a:lnTo>
                    <a:pt x="0" y="102433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71720" tIns="60960" rIns="60960" bIns="60960" numCol="1" spcCol="1270" anchor="ctr" anchorCtr="0">
              <a:noAutofit/>
            </a:bodyPr>
            <a:lstStyle>
              <a:defPPr>
                <a:defRPr lang="bg-BG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1600" kern="1200" dirty="0" smtClean="0"/>
                <a:t>Координация между Управляващите органи</a:t>
              </a:r>
              <a:endParaRPr lang="bg-BG" sz="1600" kern="1200" dirty="0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069175" y="3765298"/>
              <a:ext cx="2906847" cy="1024339"/>
            </a:xfrm>
            <a:custGeom>
              <a:avLst/>
              <a:gdLst>
                <a:gd name="connsiteX0" fmla="*/ 0 w 2703663"/>
                <a:gd name="connsiteY0" fmla="*/ 0 h 1024339"/>
                <a:gd name="connsiteX1" fmla="*/ 2703663 w 2703663"/>
                <a:gd name="connsiteY1" fmla="*/ 0 h 1024339"/>
                <a:gd name="connsiteX2" fmla="*/ 2703663 w 2703663"/>
                <a:gd name="connsiteY2" fmla="*/ 1024339 h 1024339"/>
                <a:gd name="connsiteX3" fmla="*/ 0 w 2703663"/>
                <a:gd name="connsiteY3" fmla="*/ 1024339 h 1024339"/>
                <a:gd name="connsiteX4" fmla="*/ 0 w 2703663"/>
                <a:gd name="connsiteY4" fmla="*/ 0 h 1024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3663" h="1024339">
                  <a:moveTo>
                    <a:pt x="0" y="0"/>
                  </a:moveTo>
                  <a:lnTo>
                    <a:pt x="2703663" y="0"/>
                  </a:lnTo>
                  <a:lnTo>
                    <a:pt x="2703663" y="1024339"/>
                  </a:lnTo>
                  <a:lnTo>
                    <a:pt x="0" y="102433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71720" tIns="60960" rIns="60960" bIns="60960" numCol="1" spcCol="1270" anchor="ctr" anchorCtr="0">
              <a:noAutofit/>
            </a:bodyPr>
            <a:lstStyle>
              <a:defPPr>
                <a:defRPr lang="bg-BG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1600" kern="1200" dirty="0" smtClean="0"/>
                <a:t>Широко партньорство и добра координация</a:t>
              </a:r>
              <a:endParaRPr lang="bg-BG" sz="1600" kern="1200" dirty="0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543667" y="2559615"/>
              <a:ext cx="2822725" cy="1451735"/>
            </a:xfrm>
            <a:custGeom>
              <a:avLst/>
              <a:gdLst>
                <a:gd name="connsiteX0" fmla="*/ 0 w 2822725"/>
                <a:gd name="connsiteY0" fmla="*/ 0 h 1451735"/>
                <a:gd name="connsiteX1" fmla="*/ 2822725 w 2822725"/>
                <a:gd name="connsiteY1" fmla="*/ 0 h 1451735"/>
                <a:gd name="connsiteX2" fmla="*/ 2822725 w 2822725"/>
                <a:gd name="connsiteY2" fmla="*/ 1451735 h 1451735"/>
                <a:gd name="connsiteX3" fmla="*/ 0 w 2822725"/>
                <a:gd name="connsiteY3" fmla="*/ 1451735 h 1451735"/>
                <a:gd name="connsiteX4" fmla="*/ 0 w 2822725"/>
                <a:gd name="connsiteY4" fmla="*/ 0 h 1451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2725" h="1451735">
                  <a:moveTo>
                    <a:pt x="0" y="0"/>
                  </a:moveTo>
                  <a:lnTo>
                    <a:pt x="2822725" y="0"/>
                  </a:lnTo>
                  <a:lnTo>
                    <a:pt x="2822725" y="1451735"/>
                  </a:lnTo>
                  <a:lnTo>
                    <a:pt x="0" y="145173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71720" tIns="53340" rIns="53340" bIns="53340" numCol="1" spcCol="1270" anchor="ctr" anchorCtr="0">
              <a:noAutofit/>
            </a:bodyPr>
            <a:lstStyle>
              <a:defPPr>
                <a:defRPr lang="bg-BG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1400" kern="1200" dirty="0" smtClean="0"/>
                <a:t>- Комбиниране на различни компоненти</a:t>
              </a:r>
            </a:p>
            <a:p>
              <a:pPr lvl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1400" kern="1200" dirty="0" smtClean="0"/>
                <a:t>- Инфраструктурни мерки с меки мерки</a:t>
              </a:r>
            </a:p>
            <a:p>
              <a:pPr lvl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1400" kern="1200" dirty="0" smtClean="0"/>
                <a:t>- Финансиране от различни програми/ФИ</a:t>
              </a:r>
              <a:endParaRPr lang="bg-BG" sz="1400" kern="1200" dirty="0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4448701" y="2305925"/>
              <a:ext cx="1203420" cy="1351337"/>
            </a:xfrm>
            <a:prstGeom prst="rect">
              <a:avLst/>
            </a:prstGeom>
            <a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8000" r="-8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bg-BG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153297" y="5212972"/>
              <a:ext cx="2822725" cy="1024339"/>
            </a:xfrm>
            <a:custGeom>
              <a:avLst/>
              <a:gdLst>
                <a:gd name="connsiteX0" fmla="*/ 0 w 2822725"/>
                <a:gd name="connsiteY0" fmla="*/ 0 h 1024339"/>
                <a:gd name="connsiteX1" fmla="*/ 2822725 w 2822725"/>
                <a:gd name="connsiteY1" fmla="*/ 0 h 1024339"/>
                <a:gd name="connsiteX2" fmla="*/ 2822725 w 2822725"/>
                <a:gd name="connsiteY2" fmla="*/ 1024339 h 1024339"/>
                <a:gd name="connsiteX3" fmla="*/ 0 w 2822725"/>
                <a:gd name="connsiteY3" fmla="*/ 1024339 h 1024339"/>
                <a:gd name="connsiteX4" fmla="*/ 0 w 2822725"/>
                <a:gd name="connsiteY4" fmla="*/ 0 h 1024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2725" h="1024339">
                  <a:moveTo>
                    <a:pt x="0" y="0"/>
                  </a:moveTo>
                  <a:lnTo>
                    <a:pt x="2822725" y="0"/>
                  </a:lnTo>
                  <a:lnTo>
                    <a:pt x="2822725" y="1024339"/>
                  </a:lnTo>
                  <a:lnTo>
                    <a:pt x="0" y="102433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71720" tIns="60960" rIns="60960" bIns="60960" numCol="1" spcCol="1270" anchor="ctr" anchorCtr="0">
              <a:noAutofit/>
            </a:bodyPr>
            <a:lstStyle>
              <a:defPPr>
                <a:defRPr lang="bg-BG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1600" kern="1200" dirty="0" smtClean="0"/>
                <a:t>Интегрираност: </a:t>
              </a:r>
            </a:p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1600" kern="1200" dirty="0" smtClean="0"/>
                <a:t>- Териториален принцип</a:t>
              </a:r>
            </a:p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bg-BG" sz="1600" kern="1200" dirty="0" smtClean="0"/>
                <a:t>- Секторен принцип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4434368" y="4378457"/>
              <a:ext cx="1203420" cy="1351337"/>
            </a:xfrm>
            <a:prstGeom prst="rect">
              <a:avLst/>
            </a:prstGeom>
            <a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25000" r="-25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6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bg-BG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467546" y="3356991"/>
              <a:ext cx="989152" cy="1178096"/>
            </a:xfrm>
            <a:prstGeom prst="rect">
              <a:avLst/>
            </a:prstGeom>
            <a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33000" r="-33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bg-BG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464508" y="4988613"/>
              <a:ext cx="989152" cy="1178096"/>
            </a:xfrm>
            <a:prstGeom prst="rect">
              <a:avLst/>
            </a:prstGeom>
            <a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33000" r="-33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bg-BG"/>
            </a:p>
          </p:txBody>
        </p:sp>
      </p:grpSp>
    </p:spTree>
    <p:extLst>
      <p:ext uri="{BB962C8B-B14F-4D97-AF65-F5344CB8AC3E}">
        <p14:creationId xmlns:p14="http://schemas.microsoft.com/office/powerpoint/2010/main" val="3645136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79388" y="68327"/>
            <a:ext cx="8785225" cy="1163638"/>
            <a:chOff x="179388" y="68327"/>
            <a:chExt cx="8785225" cy="1163638"/>
          </a:xfrm>
        </p:grpSpPr>
        <p:pic>
          <p:nvPicPr>
            <p:cNvPr id="5" name="Picture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388" y="68327"/>
              <a:ext cx="1008062" cy="1163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1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5892" y="118419"/>
              <a:ext cx="1338721" cy="1078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Rectangle 7"/>
          <p:cNvSpPr/>
          <p:nvPr/>
        </p:nvSpPr>
        <p:spPr>
          <a:xfrm>
            <a:off x="179263" y="1286556"/>
            <a:ext cx="8785225" cy="5238788"/>
          </a:xfrm>
          <a:prstGeom prst="rect">
            <a:avLst/>
          </a:prstGeom>
          <a:solidFill>
            <a:srgbClr val="DCF5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grpSp>
        <p:nvGrpSpPr>
          <p:cNvPr id="10" name="Group 9"/>
          <p:cNvGrpSpPr/>
          <p:nvPr/>
        </p:nvGrpSpPr>
        <p:grpSpPr>
          <a:xfrm>
            <a:off x="3896926" y="6532116"/>
            <a:ext cx="5679693" cy="276999"/>
            <a:chOff x="3896926" y="6532116"/>
            <a:chExt cx="5679693" cy="276999"/>
          </a:xfrm>
        </p:grpSpPr>
        <p:sp>
          <p:nvSpPr>
            <p:cNvPr id="11" name="Rectangle 10"/>
            <p:cNvSpPr/>
            <p:nvPr/>
          </p:nvSpPr>
          <p:spPr>
            <a:xfrm>
              <a:off x="7740352" y="6547313"/>
              <a:ext cx="1836267" cy="2466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lnSpc>
                  <a:spcPct val="80000"/>
                </a:lnSpc>
                <a:spcAft>
                  <a:spcPts val="0"/>
                </a:spcAft>
                <a:buClr>
                  <a:srgbClr val="65C8FF"/>
                </a:buClr>
                <a:defRPr/>
              </a:pPr>
              <a:r>
                <a:rPr lang="en-US" altLang="bg-BG" sz="1200" b="1" kern="0" dirty="0">
                  <a:solidFill>
                    <a:srgbClr val="000066"/>
                  </a:solidFill>
                  <a:latin typeface="Sylfaen" pitchFamily="18" charset="0"/>
                  <a:cs typeface="Arial" charset="0"/>
                </a:rPr>
                <a:t>www.bgregio.eu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896926" y="6553853"/>
              <a:ext cx="1915909" cy="2400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eaLnBrk="1" fontAlgn="auto" hangingPunct="1">
                <a:lnSpc>
                  <a:spcPct val="80000"/>
                </a:lnSpc>
                <a:spcAft>
                  <a:spcPts val="0"/>
                </a:spcAft>
                <a:buClr>
                  <a:srgbClr val="65C8FF"/>
                </a:buClr>
                <a:defRPr/>
              </a:pPr>
              <a:r>
                <a:rPr lang="en-US" altLang="bg-BG" sz="1200" b="1" kern="0" dirty="0">
                  <a:solidFill>
                    <a:srgbClr val="000066"/>
                  </a:solidFill>
                  <a:latin typeface="Sylfaen" pitchFamily="18" charset="0"/>
                  <a:cs typeface="Arial" charset="0"/>
                </a:rPr>
                <a:t>oprd@mrrb.government.bg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796136" y="6532116"/>
              <a:ext cx="20162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bg-BG" sz="1200" b="1" kern="0" dirty="0" smtClean="0">
                  <a:solidFill>
                    <a:srgbClr val="000066"/>
                  </a:solidFill>
                  <a:latin typeface="Sylfaen" pitchFamily="18" charset="0"/>
                  <a:cs typeface="Arial" charset="0"/>
                </a:rPr>
                <a:t>www.mrrb.government.bg</a:t>
              </a:r>
              <a:endParaRPr lang="bg-BG" dirty="0"/>
            </a:p>
          </p:txBody>
        </p:sp>
      </p:grpSp>
      <p:sp>
        <p:nvSpPr>
          <p:cNvPr id="14" name="Rectangle 8"/>
          <p:cNvSpPr txBox="1">
            <a:spLocks/>
          </p:cNvSpPr>
          <p:nvPr/>
        </p:nvSpPr>
        <p:spPr bwMode="auto">
          <a:xfrm>
            <a:off x="374223" y="476474"/>
            <a:ext cx="8064896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0"/>
              </a:spcBef>
              <a:spcAft>
                <a:spcPts val="600"/>
              </a:spcAft>
              <a:buNone/>
              <a:defRPr/>
            </a:pPr>
            <a:r>
              <a:rPr lang="ru-RU" altLang="bg-BG" sz="1900" b="1" cap="all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Примерен </a:t>
            </a:r>
            <a:r>
              <a:rPr lang="ru-RU" altLang="bg-BG" sz="1900" b="1" cap="all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Модел</a:t>
            </a:r>
            <a:r>
              <a:rPr lang="ru-RU" altLang="bg-BG" sz="1900" b="1" cap="all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на </a:t>
            </a:r>
            <a:r>
              <a:rPr lang="ru-RU" altLang="bg-BG" sz="1900" b="1" cap="all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интегриран</a:t>
            </a:r>
            <a:r>
              <a:rPr lang="ru-RU" altLang="bg-BG" sz="1900" b="1" cap="all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проект за</a:t>
            </a:r>
          </a:p>
          <a:p>
            <a:pPr algn="ctr">
              <a:spcBef>
                <a:spcPct val="0"/>
              </a:spcBef>
              <a:spcAft>
                <a:spcPts val="600"/>
              </a:spcAft>
              <a:buNone/>
              <a:defRPr/>
            </a:pPr>
            <a:r>
              <a:rPr lang="ru-RU" altLang="bg-BG" sz="1900" b="1" cap="all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Развитие на </a:t>
            </a:r>
            <a:r>
              <a:rPr lang="bg-BG" altLang="bg-BG" sz="1900" b="1" cap="all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регионална </a:t>
            </a:r>
            <a:r>
              <a:rPr lang="ru-RU" altLang="bg-BG" sz="1900" b="1" cap="all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индустриална</a:t>
            </a:r>
            <a:r>
              <a:rPr lang="ru-RU" altLang="bg-BG" sz="1900" b="1" cap="all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зона</a:t>
            </a:r>
            <a:endParaRPr lang="ru-RU" altLang="bg-BG" sz="1900" b="1" cap="all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450114614"/>
              </p:ext>
            </p:extLst>
          </p:nvPr>
        </p:nvGraphicFramePr>
        <p:xfrm>
          <a:off x="251520" y="1484784"/>
          <a:ext cx="8568952" cy="5056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491880" y="1340768"/>
            <a:ext cx="5472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bg-BG" dirty="0" smtClean="0">
                <a:solidFill>
                  <a:srgbClr val="0070C0"/>
                </a:solidFill>
              </a:rPr>
              <a:t>Обхваната територия от няколко общини и области</a:t>
            </a:r>
            <a:endParaRPr lang="bg-BG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68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79388" y="68327"/>
            <a:ext cx="8785225" cy="1163638"/>
            <a:chOff x="179388" y="68327"/>
            <a:chExt cx="8785225" cy="1163638"/>
          </a:xfrm>
        </p:grpSpPr>
        <p:pic>
          <p:nvPicPr>
            <p:cNvPr id="5" name="Picture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388" y="68327"/>
              <a:ext cx="1008062" cy="1163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1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5892" y="118419"/>
              <a:ext cx="1338721" cy="1078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Rectangle 7"/>
          <p:cNvSpPr/>
          <p:nvPr/>
        </p:nvSpPr>
        <p:spPr>
          <a:xfrm>
            <a:off x="179263" y="1286556"/>
            <a:ext cx="8785225" cy="5238788"/>
          </a:xfrm>
          <a:prstGeom prst="rect">
            <a:avLst/>
          </a:prstGeom>
          <a:solidFill>
            <a:srgbClr val="DCF5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grpSp>
        <p:nvGrpSpPr>
          <p:cNvPr id="10" name="Group 9"/>
          <p:cNvGrpSpPr/>
          <p:nvPr/>
        </p:nvGrpSpPr>
        <p:grpSpPr>
          <a:xfrm>
            <a:off x="3896926" y="6532116"/>
            <a:ext cx="5679693" cy="276999"/>
            <a:chOff x="3896926" y="6532116"/>
            <a:chExt cx="5679693" cy="276999"/>
          </a:xfrm>
        </p:grpSpPr>
        <p:sp>
          <p:nvSpPr>
            <p:cNvPr id="11" name="Rectangle 10"/>
            <p:cNvSpPr/>
            <p:nvPr/>
          </p:nvSpPr>
          <p:spPr>
            <a:xfrm>
              <a:off x="7740352" y="6547313"/>
              <a:ext cx="1836267" cy="2466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lnSpc>
                  <a:spcPct val="80000"/>
                </a:lnSpc>
                <a:spcAft>
                  <a:spcPts val="0"/>
                </a:spcAft>
                <a:buClr>
                  <a:srgbClr val="65C8FF"/>
                </a:buClr>
                <a:defRPr/>
              </a:pPr>
              <a:r>
                <a:rPr lang="en-US" altLang="bg-BG" sz="1200" b="1" kern="0" dirty="0">
                  <a:solidFill>
                    <a:srgbClr val="000066"/>
                  </a:solidFill>
                  <a:latin typeface="Sylfaen" pitchFamily="18" charset="0"/>
                  <a:cs typeface="Arial" charset="0"/>
                </a:rPr>
                <a:t>www.bgregio.eu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896926" y="6553853"/>
              <a:ext cx="1915909" cy="2400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eaLnBrk="1" fontAlgn="auto" hangingPunct="1">
                <a:lnSpc>
                  <a:spcPct val="80000"/>
                </a:lnSpc>
                <a:spcAft>
                  <a:spcPts val="0"/>
                </a:spcAft>
                <a:buClr>
                  <a:srgbClr val="65C8FF"/>
                </a:buClr>
                <a:defRPr/>
              </a:pPr>
              <a:r>
                <a:rPr lang="en-US" altLang="bg-BG" sz="1200" b="1" kern="0" dirty="0">
                  <a:solidFill>
                    <a:srgbClr val="000066"/>
                  </a:solidFill>
                  <a:latin typeface="Sylfaen" pitchFamily="18" charset="0"/>
                  <a:cs typeface="Arial" charset="0"/>
                </a:rPr>
                <a:t>oprd@mrrb.government.bg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796136" y="6532116"/>
              <a:ext cx="20162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bg-BG" sz="1200" b="1" kern="0" dirty="0" smtClean="0">
                  <a:solidFill>
                    <a:srgbClr val="000066"/>
                  </a:solidFill>
                  <a:latin typeface="Sylfaen" pitchFamily="18" charset="0"/>
                  <a:cs typeface="Arial" charset="0"/>
                </a:rPr>
                <a:t>www.mrrb.government.bg</a:t>
              </a:r>
              <a:endParaRPr lang="bg-BG" dirty="0"/>
            </a:p>
          </p:txBody>
        </p:sp>
      </p:grpSp>
      <p:sp>
        <p:nvSpPr>
          <p:cNvPr id="14" name="Rectangle 8"/>
          <p:cNvSpPr txBox="1">
            <a:spLocks/>
          </p:cNvSpPr>
          <p:nvPr/>
        </p:nvSpPr>
        <p:spPr bwMode="auto">
          <a:xfrm>
            <a:off x="374223" y="476474"/>
            <a:ext cx="8064896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0"/>
              </a:spcBef>
              <a:spcAft>
                <a:spcPts val="600"/>
              </a:spcAft>
              <a:buNone/>
              <a:defRPr/>
            </a:pPr>
            <a:r>
              <a:rPr lang="ru-RU" altLang="bg-BG" sz="2000" b="1" cap="all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ПРИМЕРЕН </a:t>
            </a:r>
            <a:r>
              <a:rPr lang="ru-RU" altLang="bg-BG" sz="2000" b="1" cap="all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Модел</a:t>
            </a:r>
            <a:r>
              <a:rPr lang="ru-RU" altLang="bg-BG" sz="2000" b="1" cap="all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на </a:t>
            </a:r>
            <a:r>
              <a:rPr lang="ru-RU" altLang="bg-BG" sz="2000" b="1" cap="all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интегриран</a:t>
            </a:r>
            <a:r>
              <a:rPr lang="ru-RU" altLang="bg-BG" sz="2000" b="1" cap="all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проект за</a:t>
            </a:r>
          </a:p>
          <a:p>
            <a:pPr algn="ctr">
              <a:spcBef>
                <a:spcPct val="0"/>
              </a:spcBef>
              <a:spcAft>
                <a:spcPts val="600"/>
              </a:spcAft>
              <a:buNone/>
              <a:defRPr/>
            </a:pPr>
            <a:r>
              <a:rPr lang="ru-RU" altLang="bg-BG" sz="2000" b="1" cap="all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подкрепа</a:t>
            </a:r>
            <a:r>
              <a:rPr lang="ru-RU" altLang="bg-BG" sz="2000" b="1" cap="all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на </a:t>
            </a:r>
            <a:r>
              <a:rPr lang="ru-RU" altLang="bg-BG" sz="2000" b="1" cap="all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физическата</a:t>
            </a:r>
            <a:r>
              <a:rPr lang="ru-RU" altLang="bg-BG" sz="2000" b="1" cap="all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altLang="bg-BG" sz="2000" b="1" cap="all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активност</a:t>
            </a:r>
            <a:endParaRPr lang="ru-RU" altLang="bg-BG" sz="2000" b="1" cap="all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920839246"/>
              </p:ext>
            </p:extLst>
          </p:nvPr>
        </p:nvGraphicFramePr>
        <p:xfrm>
          <a:off x="251520" y="1397000"/>
          <a:ext cx="8568952" cy="5056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514816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79388" y="68327"/>
            <a:ext cx="8785225" cy="1163638"/>
            <a:chOff x="179388" y="68327"/>
            <a:chExt cx="8785225" cy="1163638"/>
          </a:xfrm>
        </p:grpSpPr>
        <p:pic>
          <p:nvPicPr>
            <p:cNvPr id="5" name="Picture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388" y="68327"/>
              <a:ext cx="1008062" cy="1163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1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5892" y="118419"/>
              <a:ext cx="1338721" cy="1078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Rectangle 7"/>
          <p:cNvSpPr/>
          <p:nvPr/>
        </p:nvSpPr>
        <p:spPr>
          <a:xfrm>
            <a:off x="179263" y="1286556"/>
            <a:ext cx="8785225" cy="5238788"/>
          </a:xfrm>
          <a:prstGeom prst="rect">
            <a:avLst/>
          </a:prstGeom>
          <a:solidFill>
            <a:srgbClr val="DCF5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grpSp>
        <p:nvGrpSpPr>
          <p:cNvPr id="10" name="Group 9"/>
          <p:cNvGrpSpPr/>
          <p:nvPr/>
        </p:nvGrpSpPr>
        <p:grpSpPr>
          <a:xfrm>
            <a:off x="3896926" y="6532116"/>
            <a:ext cx="5679693" cy="276999"/>
            <a:chOff x="3896926" y="6532116"/>
            <a:chExt cx="5679693" cy="276999"/>
          </a:xfrm>
        </p:grpSpPr>
        <p:sp>
          <p:nvSpPr>
            <p:cNvPr id="11" name="Rectangle 10"/>
            <p:cNvSpPr/>
            <p:nvPr/>
          </p:nvSpPr>
          <p:spPr>
            <a:xfrm>
              <a:off x="7740352" y="6547313"/>
              <a:ext cx="1836267" cy="2466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lnSpc>
                  <a:spcPct val="80000"/>
                </a:lnSpc>
                <a:spcAft>
                  <a:spcPts val="0"/>
                </a:spcAft>
                <a:buClr>
                  <a:srgbClr val="65C8FF"/>
                </a:buClr>
                <a:defRPr/>
              </a:pPr>
              <a:r>
                <a:rPr lang="en-US" altLang="bg-BG" sz="1200" b="1" kern="0" dirty="0">
                  <a:solidFill>
                    <a:srgbClr val="000066"/>
                  </a:solidFill>
                  <a:latin typeface="Sylfaen" pitchFamily="18" charset="0"/>
                  <a:cs typeface="Arial" charset="0"/>
                </a:rPr>
                <a:t>www.bgregio.eu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896926" y="6553853"/>
              <a:ext cx="1915909" cy="2400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eaLnBrk="1" fontAlgn="auto" hangingPunct="1">
                <a:lnSpc>
                  <a:spcPct val="80000"/>
                </a:lnSpc>
                <a:spcAft>
                  <a:spcPts val="0"/>
                </a:spcAft>
                <a:buClr>
                  <a:srgbClr val="65C8FF"/>
                </a:buClr>
                <a:defRPr/>
              </a:pPr>
              <a:r>
                <a:rPr lang="en-US" altLang="bg-BG" sz="1200" b="1" kern="0" dirty="0">
                  <a:solidFill>
                    <a:srgbClr val="000066"/>
                  </a:solidFill>
                  <a:latin typeface="Sylfaen" pitchFamily="18" charset="0"/>
                  <a:cs typeface="Arial" charset="0"/>
                </a:rPr>
                <a:t>oprd@mrrb.government.bg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796136" y="6532116"/>
              <a:ext cx="20162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bg-BG" sz="1200" b="1" kern="0" dirty="0" smtClean="0">
                  <a:solidFill>
                    <a:srgbClr val="000066"/>
                  </a:solidFill>
                  <a:latin typeface="Sylfaen" pitchFamily="18" charset="0"/>
                  <a:cs typeface="Arial" charset="0"/>
                </a:rPr>
                <a:t>www.mrrb.government.bg</a:t>
              </a:r>
              <a:endParaRPr lang="bg-BG" dirty="0"/>
            </a:p>
          </p:txBody>
        </p:sp>
      </p:grpSp>
      <p:sp>
        <p:nvSpPr>
          <p:cNvPr id="14" name="Rectangle 8"/>
          <p:cNvSpPr txBox="1">
            <a:spLocks/>
          </p:cNvSpPr>
          <p:nvPr/>
        </p:nvSpPr>
        <p:spPr bwMode="auto">
          <a:xfrm>
            <a:off x="374223" y="476474"/>
            <a:ext cx="8064896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0"/>
              </a:spcBef>
              <a:spcAft>
                <a:spcPts val="600"/>
              </a:spcAft>
              <a:buNone/>
              <a:defRPr/>
            </a:pPr>
            <a:r>
              <a:rPr lang="ru-RU" altLang="bg-BG" sz="2000" b="1" cap="all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Партньорства</a:t>
            </a:r>
            <a:r>
              <a:rPr lang="ru-RU" altLang="bg-BG" sz="2000" b="1" cap="all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за </a:t>
            </a:r>
            <a:r>
              <a:rPr lang="ru-RU" altLang="bg-BG" sz="2000" b="1" cap="all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успешни</a:t>
            </a:r>
            <a:r>
              <a:rPr lang="ru-RU" altLang="bg-BG" sz="2000" b="1" cap="all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altLang="bg-BG" sz="2000" b="1" cap="all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проекти</a:t>
            </a:r>
            <a:endParaRPr lang="ru-RU" altLang="bg-BG" sz="2000" b="1" cap="all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186195712"/>
              </p:ext>
            </p:extLst>
          </p:nvPr>
        </p:nvGraphicFramePr>
        <p:xfrm>
          <a:off x="374223" y="1397000"/>
          <a:ext cx="8446249" cy="5056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0" name="Picture 19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994" y="1472179"/>
            <a:ext cx="1746911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522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1200</TotalTime>
  <Words>568</Words>
  <Application>Microsoft Office PowerPoint</Application>
  <PresentationFormat>On-screen Show (4:3)</PresentationFormat>
  <Paragraphs>133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DENITSA BLAGOEVA MARINOVA</dc:creator>
  <cp:lastModifiedBy>IStoyanov</cp:lastModifiedBy>
  <cp:revision>292</cp:revision>
  <dcterms:created xsi:type="dcterms:W3CDTF">2019-05-29T10:29:13Z</dcterms:created>
  <dcterms:modified xsi:type="dcterms:W3CDTF">2019-07-19T12:03:58Z</dcterms:modified>
</cp:coreProperties>
</file>